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50" r:id="rId1"/>
    <p:sldMasterId id="2147483652" r:id="rId2"/>
    <p:sldMasterId id="2147483684" r:id="rId3"/>
  </p:sldMasterIdLst>
  <p:notesMasterIdLst>
    <p:notesMasterId r:id="rId36"/>
  </p:notesMasterIdLst>
  <p:handoutMasterIdLst>
    <p:handoutMasterId r:id="rId37"/>
  </p:handoutMasterIdLst>
  <p:sldIdLst>
    <p:sldId id="269" r:id="rId4"/>
    <p:sldId id="315" r:id="rId5"/>
    <p:sldId id="270" r:id="rId6"/>
    <p:sldId id="301" r:id="rId7"/>
    <p:sldId id="314" r:id="rId8"/>
    <p:sldId id="308" r:id="rId9"/>
    <p:sldId id="279" r:id="rId10"/>
    <p:sldId id="274" r:id="rId11"/>
    <p:sldId id="273" r:id="rId12"/>
    <p:sldId id="277" r:id="rId13"/>
    <p:sldId id="275" r:id="rId14"/>
    <p:sldId id="278" r:id="rId15"/>
    <p:sldId id="293" r:id="rId16"/>
    <p:sldId id="316" r:id="rId17"/>
    <p:sldId id="317" r:id="rId18"/>
    <p:sldId id="258" r:id="rId19"/>
    <p:sldId id="318" r:id="rId20"/>
    <p:sldId id="320" r:id="rId21"/>
    <p:sldId id="322" r:id="rId22"/>
    <p:sldId id="321" r:id="rId23"/>
    <p:sldId id="272" r:id="rId24"/>
    <p:sldId id="323" r:id="rId25"/>
    <p:sldId id="328" r:id="rId26"/>
    <p:sldId id="329" r:id="rId27"/>
    <p:sldId id="330" r:id="rId28"/>
    <p:sldId id="325" r:id="rId29"/>
    <p:sldId id="324" r:id="rId30"/>
    <p:sldId id="287" r:id="rId31"/>
    <p:sldId id="331" r:id="rId32"/>
    <p:sldId id="326" r:id="rId33"/>
    <p:sldId id="309" r:id="rId34"/>
    <p:sldId id="260" r:id="rId35"/>
  </p:sldIdLst>
  <p:sldSz cx="12192000" cy="6858000"/>
  <p:notesSz cx="6858000" cy="9144000"/>
  <p:embeddedFontLst>
    <p:embeddedFont>
      <p:font typeface="Assassin$" panose="02000000000000000000" pitchFamily="2" charset="0"/>
      <p:regular r:id="rId38"/>
    </p:embeddedFont>
    <p:embeddedFont>
      <p:font typeface="Copperplate Gothic Bold" panose="020E0705020206020404" pitchFamily="34" charset="0"/>
      <p:regular r:id="rId39"/>
    </p:embeddedFont>
    <p:embeddedFont>
      <p:font typeface="Arial Unicode MS" panose="020B0604020202020204" pitchFamily="34" charset="-128"/>
      <p:regular r:id="rId40"/>
    </p:embeddedFont>
    <p:embeddedFont>
      <p:font typeface="Bahnschrift" panose="020B0502040204020203" pitchFamily="34" charset="0"/>
      <p:regular r:id="rId41"/>
      <p:bold r:id="rId42"/>
    </p:embeddedFont>
    <p:embeddedFont>
      <p:font typeface="Malgun Gothic" panose="020B0503020000020004" pitchFamily="34" charset="-127"/>
      <p:regular r:id="rId43"/>
      <p:bold r:id="rId44"/>
    </p:embeddedFont>
    <p:embeddedFont>
      <p:font typeface="Californian FB" panose="0207040306080B030204" pitchFamily="18" charset="0"/>
      <p:regular r:id="rId45"/>
      <p:bold r:id="rId46"/>
      <p:italic r:id="rId47"/>
    </p:embeddedFont>
    <p:embeddedFont>
      <p:font typeface="Calibri" panose="020F0502020204030204" pitchFamily="34" charset="0"/>
      <p:regular r:id="rId48"/>
      <p:bold r:id="rId49"/>
      <p:italic r:id="rId50"/>
      <p:boldItalic r:id="rId51"/>
    </p:embeddedFont>
    <p:embeddedFont>
      <p:font typeface="Pirulen" panose="02000807050000020004" pitchFamily="2" charset="0"/>
      <p:regular r:id="rId52"/>
    </p:embeddedFont>
    <p:embeddedFont>
      <p:font typeface="Eras Demi ITC" panose="020B0805030504020804" pitchFamily="34" charset="0"/>
      <p:regular r:id="rId53"/>
    </p:embeddedFont>
    <p:embeddedFont>
      <p:font typeface="Call Of Ops Duty" panose="02000500000000000000" pitchFamily="2" charset="0"/>
      <p:regular r:id="rId54"/>
    </p:embeddedFont>
  </p:embeddedFontLst>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3" autoAdjust="0"/>
    <p:restoredTop sz="94660"/>
  </p:normalViewPr>
  <p:slideViewPr>
    <p:cSldViewPr snapToGrid="0">
      <p:cViewPr varScale="1">
        <p:scale>
          <a:sx n="88" d="100"/>
          <a:sy n="88" d="100"/>
        </p:scale>
        <p:origin x="360" y="62"/>
      </p:cViewPr>
      <p:guideLst>
        <p:guide orient="horz" pos="2424"/>
        <p:guide pos="3840"/>
      </p:guideLst>
    </p:cSldViewPr>
  </p:slideViewPr>
  <p:notesTextViewPr>
    <p:cViewPr>
      <p:scale>
        <a:sx n="1" d="1"/>
        <a:sy n="1" d="1"/>
      </p:scale>
      <p:origin x="0" y="0"/>
    </p:cViewPr>
  </p:notesTextViewPr>
  <p:notesViewPr>
    <p:cSldViewPr snapToGrid="0">
      <p:cViewPr varScale="1">
        <p:scale>
          <a:sx n="83" d="100"/>
          <a:sy n="83" d="100"/>
        </p:scale>
        <p:origin x="3078"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2.fntdata"/><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handoutMaster" Target="handoutMasters/handout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tableStyles" Target="tableStyles.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font" Target="fonts/font14.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7.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notesMaster" Target="notesMasters/notesMaster1.xml"/><Relationship Id="rId49" Type="http://schemas.openxmlformats.org/officeDocument/2006/relationships/font" Target="fonts/font12.fntdata"/><Relationship Id="rId57"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7.fntdata"/><Relationship Id="rId52" Type="http://schemas.openxmlformats.org/officeDocument/2006/relationships/font" Target="fonts/font15.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D77BD0B-6671-4918-806E-AF0774B524C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Date Placeholder 2">
            <a:extLst>
              <a:ext uri="{FF2B5EF4-FFF2-40B4-BE49-F238E27FC236}">
                <a16:creationId xmlns:a16="http://schemas.microsoft.com/office/drawing/2014/main" id="{5FBF1A4F-3D55-422C-B8A0-C2EEC91719C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C40EC3D-81A6-4902-813A-4CE4ADA4DAC6}" type="datetimeFigureOut">
              <a:rPr lang="ko-KR" altLang="en-US" smtClean="0"/>
              <a:t>2020-10-09</a:t>
            </a:fld>
            <a:endParaRPr lang="ko-KR" altLang="en-US"/>
          </a:p>
        </p:txBody>
      </p:sp>
      <p:sp>
        <p:nvSpPr>
          <p:cNvPr id="4" name="Footer Placeholder 3">
            <a:extLst>
              <a:ext uri="{FF2B5EF4-FFF2-40B4-BE49-F238E27FC236}">
                <a16:creationId xmlns:a16="http://schemas.microsoft.com/office/drawing/2014/main" id="{C81FC158-C225-492E-802F-7EBCFB66888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5" name="Slide Number Placeholder 4">
            <a:extLst>
              <a:ext uri="{FF2B5EF4-FFF2-40B4-BE49-F238E27FC236}">
                <a16:creationId xmlns:a16="http://schemas.microsoft.com/office/drawing/2014/main" id="{B2CDE1C6-A288-45E1-BE0A-B9F0DF7DDA8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5B810D-ABC1-4B66-A2CB-528B918A948C}" type="slidenum">
              <a:rPr lang="ko-KR" altLang="en-US" smtClean="0"/>
              <a:t>‹#›</a:t>
            </a:fld>
            <a:endParaRPr lang="ko-KR" altLang="en-US"/>
          </a:p>
        </p:txBody>
      </p:sp>
    </p:spTree>
    <p:extLst>
      <p:ext uri="{BB962C8B-B14F-4D97-AF65-F5344CB8AC3E}">
        <p14:creationId xmlns:p14="http://schemas.microsoft.com/office/powerpoint/2010/main" val="2591892817"/>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jpg>
</file>

<file path=ppt/media/image13.jpeg>
</file>

<file path=ppt/media/image14.jpg>
</file>

<file path=ppt/media/image15.jpg>
</file>

<file path=ppt/media/image16.jpg>
</file>

<file path=ppt/media/image17.png>
</file>

<file path=ppt/media/image18.jpeg>
</file>

<file path=ppt/media/image19.jpeg>
</file>

<file path=ppt/media/image2.jpg>
</file>

<file path=ppt/media/image20.jpeg>
</file>

<file path=ppt/media/image21.jpeg>
</file>

<file path=ppt/media/image22.jpeg>
</file>

<file path=ppt/media/image23.jpg>
</file>

<file path=ppt/media/image24.jpg>
</file>

<file path=ppt/media/image25.png>
</file>

<file path=ppt/media/image26.png>
</file>

<file path=ppt/media/image27.jpg>
</file>

<file path=ppt/media/image3.jpg>
</file>

<file path=ppt/media/image4.jpg>
</file>

<file path=ppt/media/image5.jpg>
</file>

<file path=ppt/media/image6.jp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DB8BF9-BD0B-4AA1-87DF-FF94EC2D2D1A}" type="datetimeFigureOut">
              <a:rPr lang="en-IN" smtClean="0"/>
              <a:t>09-10-2020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E4A5EA-988C-4A6E-B5A1-397BB41AACA4}" type="slidenum">
              <a:rPr lang="en-IN" smtClean="0"/>
              <a:t>‹#›</a:t>
            </a:fld>
            <a:endParaRPr lang="en-IN"/>
          </a:p>
        </p:txBody>
      </p:sp>
    </p:spTree>
    <p:extLst>
      <p:ext uri="{BB962C8B-B14F-4D97-AF65-F5344CB8AC3E}">
        <p14:creationId xmlns:p14="http://schemas.microsoft.com/office/powerpoint/2010/main" val="24287079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4116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6678424-AB4B-4B51-9264-B1527D32E233}"/>
              </a:ext>
            </a:extLst>
          </p:cNvPr>
          <p:cNvGrpSpPr/>
          <p:nvPr userDrawn="1"/>
        </p:nvGrpSpPr>
        <p:grpSpPr>
          <a:xfrm>
            <a:off x="1213538" y="2960016"/>
            <a:ext cx="4348277" cy="3060805"/>
            <a:chOff x="1102808" y="1419517"/>
            <a:chExt cx="5383089" cy="3796702"/>
          </a:xfrm>
          <a:solidFill>
            <a:schemeClr val="bg1">
              <a:alpha val="10000"/>
            </a:schemeClr>
          </a:solidFill>
        </p:grpSpPr>
        <p:grpSp>
          <p:nvGrpSpPr>
            <p:cNvPr id="3" name="Group 2">
              <a:extLst>
                <a:ext uri="{FF2B5EF4-FFF2-40B4-BE49-F238E27FC236}">
                  <a16:creationId xmlns:a16="http://schemas.microsoft.com/office/drawing/2014/main" id="{6E2C3740-3515-48DB-B9BC-CF286513563D}"/>
                </a:ext>
              </a:extLst>
            </p:cNvPr>
            <p:cNvGrpSpPr/>
            <p:nvPr/>
          </p:nvGrpSpPr>
          <p:grpSpPr>
            <a:xfrm>
              <a:off x="3564744" y="2898363"/>
              <a:ext cx="188449" cy="1471350"/>
              <a:chOff x="10641180" y="438150"/>
              <a:chExt cx="247650" cy="1828800"/>
            </a:xfrm>
            <a:grpFill/>
          </p:grpSpPr>
          <p:sp>
            <p:nvSpPr>
              <p:cNvPr id="76" name="Rectangle: Rounded Corners 75">
                <a:extLst>
                  <a:ext uri="{FF2B5EF4-FFF2-40B4-BE49-F238E27FC236}">
                    <a16:creationId xmlns:a16="http://schemas.microsoft.com/office/drawing/2014/main" id="{E4BB7623-DA04-4BE7-A523-8182FEA18B13}"/>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ectangle: Rounded Corners 76">
                <a:extLst>
                  <a:ext uri="{FF2B5EF4-FFF2-40B4-BE49-F238E27FC236}">
                    <a16:creationId xmlns:a16="http://schemas.microsoft.com/office/drawing/2014/main" id="{1BB34BDE-6A68-423D-A477-F07F19313C29}"/>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 name="Group 3">
              <a:extLst>
                <a:ext uri="{FF2B5EF4-FFF2-40B4-BE49-F238E27FC236}">
                  <a16:creationId xmlns:a16="http://schemas.microsoft.com/office/drawing/2014/main" id="{5A832730-2028-4E64-9108-8502A44148A9}"/>
                </a:ext>
              </a:extLst>
            </p:cNvPr>
            <p:cNvGrpSpPr/>
            <p:nvPr/>
          </p:nvGrpSpPr>
          <p:grpSpPr>
            <a:xfrm>
              <a:off x="1537138" y="3468044"/>
              <a:ext cx="188449" cy="1391622"/>
              <a:chOff x="10641180" y="-97372"/>
              <a:chExt cx="247650" cy="1828800"/>
            </a:xfrm>
            <a:grpFill/>
          </p:grpSpPr>
          <p:sp>
            <p:nvSpPr>
              <p:cNvPr id="74" name="Rectangle: Rounded Corners 73">
                <a:extLst>
                  <a:ext uri="{FF2B5EF4-FFF2-40B4-BE49-F238E27FC236}">
                    <a16:creationId xmlns:a16="http://schemas.microsoft.com/office/drawing/2014/main" id="{4ACA74F3-9852-465B-B34B-43DF741C26F3}"/>
                  </a:ext>
                </a:extLst>
              </p:cNvPr>
              <p:cNvSpPr/>
              <p:nvPr/>
            </p:nvSpPr>
            <p:spPr>
              <a:xfrm>
                <a:off x="10751289" y="-97372"/>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Rounded Corners 74">
                <a:extLst>
                  <a:ext uri="{FF2B5EF4-FFF2-40B4-BE49-F238E27FC236}">
                    <a16:creationId xmlns:a16="http://schemas.microsoft.com/office/drawing/2014/main" id="{A43D949C-C10A-4151-8284-48F99C4B0B3C}"/>
                  </a:ext>
                </a:extLst>
              </p:cNvPr>
              <p:cNvSpPr/>
              <p:nvPr/>
            </p:nvSpPr>
            <p:spPr>
              <a:xfrm>
                <a:off x="10641180" y="509010"/>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 name="Group 4">
              <a:extLst>
                <a:ext uri="{FF2B5EF4-FFF2-40B4-BE49-F238E27FC236}">
                  <a16:creationId xmlns:a16="http://schemas.microsoft.com/office/drawing/2014/main" id="{F5203F07-9019-4B35-ADDF-163B5E78A552}"/>
                </a:ext>
              </a:extLst>
            </p:cNvPr>
            <p:cNvGrpSpPr/>
            <p:nvPr/>
          </p:nvGrpSpPr>
          <p:grpSpPr>
            <a:xfrm>
              <a:off x="4244956" y="2379454"/>
              <a:ext cx="188449" cy="1600365"/>
              <a:chOff x="10641180" y="362514"/>
              <a:chExt cx="247650" cy="1989158"/>
            </a:xfrm>
            <a:grpFill/>
          </p:grpSpPr>
          <p:sp>
            <p:nvSpPr>
              <p:cNvPr id="72" name="Rectangle: Rounded Corners 71">
                <a:extLst>
                  <a:ext uri="{FF2B5EF4-FFF2-40B4-BE49-F238E27FC236}">
                    <a16:creationId xmlns:a16="http://schemas.microsoft.com/office/drawing/2014/main" id="{FBD7D43E-A367-4533-A09E-26C3C5B13758}"/>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Rounded Corners 72">
                <a:extLst>
                  <a:ext uri="{FF2B5EF4-FFF2-40B4-BE49-F238E27FC236}">
                    <a16:creationId xmlns:a16="http://schemas.microsoft.com/office/drawing/2014/main" id="{4E264C05-7750-49FF-8CF5-55F537CF367F}"/>
                  </a:ext>
                </a:extLst>
              </p:cNvPr>
              <p:cNvSpPr/>
              <p:nvPr/>
            </p:nvSpPr>
            <p:spPr>
              <a:xfrm>
                <a:off x="10641180" y="494815"/>
                <a:ext cx="247650" cy="1611559"/>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 name="Group 5">
              <a:extLst>
                <a:ext uri="{FF2B5EF4-FFF2-40B4-BE49-F238E27FC236}">
                  <a16:creationId xmlns:a16="http://schemas.microsoft.com/office/drawing/2014/main" id="{279101B3-7DA7-4024-BEA7-E12D6EB51FC6}"/>
                </a:ext>
              </a:extLst>
            </p:cNvPr>
            <p:cNvGrpSpPr/>
            <p:nvPr/>
          </p:nvGrpSpPr>
          <p:grpSpPr>
            <a:xfrm>
              <a:off x="4916748" y="1757491"/>
              <a:ext cx="188449" cy="1600365"/>
              <a:chOff x="10641180" y="362514"/>
              <a:chExt cx="247650" cy="1989158"/>
            </a:xfrm>
            <a:grpFill/>
          </p:grpSpPr>
          <p:sp>
            <p:nvSpPr>
              <p:cNvPr id="70" name="Rectangle: Rounded Corners 69">
                <a:extLst>
                  <a:ext uri="{FF2B5EF4-FFF2-40B4-BE49-F238E27FC236}">
                    <a16:creationId xmlns:a16="http://schemas.microsoft.com/office/drawing/2014/main" id="{3E772851-13CA-43AD-AAE9-00E4E8066565}"/>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Rounded Corners 70">
                <a:extLst>
                  <a:ext uri="{FF2B5EF4-FFF2-40B4-BE49-F238E27FC236}">
                    <a16:creationId xmlns:a16="http://schemas.microsoft.com/office/drawing/2014/main" id="{E49E143D-AFEA-4BCC-A48C-872B07D2C133}"/>
                  </a:ext>
                </a:extLst>
              </p:cNvPr>
              <p:cNvSpPr/>
              <p:nvPr/>
            </p:nvSpPr>
            <p:spPr>
              <a:xfrm>
                <a:off x="10641180" y="820641"/>
                <a:ext cx="247650" cy="959907"/>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6">
              <a:extLst>
                <a:ext uri="{FF2B5EF4-FFF2-40B4-BE49-F238E27FC236}">
                  <a16:creationId xmlns:a16="http://schemas.microsoft.com/office/drawing/2014/main" id="{0AAE5C6B-4937-4E4D-B1E5-269C32590ACC}"/>
                </a:ext>
              </a:extLst>
            </p:cNvPr>
            <p:cNvGrpSpPr/>
            <p:nvPr/>
          </p:nvGrpSpPr>
          <p:grpSpPr>
            <a:xfrm>
              <a:off x="1976173" y="3527844"/>
              <a:ext cx="188449" cy="834973"/>
              <a:chOff x="10641180" y="500718"/>
              <a:chExt cx="247650" cy="1097280"/>
            </a:xfrm>
            <a:grpFill/>
          </p:grpSpPr>
          <p:sp>
            <p:nvSpPr>
              <p:cNvPr id="68" name="Rectangle: Rounded Corners 67">
                <a:extLst>
                  <a:ext uri="{FF2B5EF4-FFF2-40B4-BE49-F238E27FC236}">
                    <a16:creationId xmlns:a16="http://schemas.microsoft.com/office/drawing/2014/main" id="{AA9C3DB5-43B5-4AC9-88CE-DCBE0732B4C9}"/>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Rounded Corners 68">
                <a:extLst>
                  <a:ext uri="{FF2B5EF4-FFF2-40B4-BE49-F238E27FC236}">
                    <a16:creationId xmlns:a16="http://schemas.microsoft.com/office/drawing/2014/main" id="{2F6D5303-7217-4B36-A5D7-6A81FEEAA232}"/>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a:extLst>
                <a:ext uri="{FF2B5EF4-FFF2-40B4-BE49-F238E27FC236}">
                  <a16:creationId xmlns:a16="http://schemas.microsoft.com/office/drawing/2014/main" id="{9449F5BF-D581-4D96-9D29-95DB1C40BD36}"/>
                </a:ext>
              </a:extLst>
            </p:cNvPr>
            <p:cNvGrpSpPr/>
            <p:nvPr/>
          </p:nvGrpSpPr>
          <p:grpSpPr>
            <a:xfrm>
              <a:off x="2673093" y="3824597"/>
              <a:ext cx="188449" cy="1391622"/>
              <a:chOff x="10630391" y="1182550"/>
              <a:chExt cx="247650" cy="1828800"/>
            </a:xfrm>
            <a:grpFill/>
          </p:grpSpPr>
          <p:sp>
            <p:nvSpPr>
              <p:cNvPr id="66" name="Rectangle: Rounded Corners 65">
                <a:extLst>
                  <a:ext uri="{FF2B5EF4-FFF2-40B4-BE49-F238E27FC236}">
                    <a16:creationId xmlns:a16="http://schemas.microsoft.com/office/drawing/2014/main" id="{EF45A6FE-A365-4B13-913F-FF015943170B}"/>
                  </a:ext>
                </a:extLst>
              </p:cNvPr>
              <p:cNvSpPr/>
              <p:nvPr/>
            </p:nvSpPr>
            <p:spPr>
              <a:xfrm>
                <a:off x="10722133" y="11825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Rounded Corners 66">
                <a:extLst>
                  <a:ext uri="{FF2B5EF4-FFF2-40B4-BE49-F238E27FC236}">
                    <a16:creationId xmlns:a16="http://schemas.microsoft.com/office/drawing/2014/main" id="{E921FBB2-5C1C-4FFD-8D57-1A00AEC25DA9}"/>
                  </a:ext>
                </a:extLst>
              </p:cNvPr>
              <p:cNvSpPr/>
              <p:nvPr/>
            </p:nvSpPr>
            <p:spPr>
              <a:xfrm>
                <a:off x="10630391" y="1455616"/>
                <a:ext cx="247650" cy="72424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CCF8A5DA-F9FE-4245-920C-18629E38E4F8}"/>
                </a:ext>
              </a:extLst>
            </p:cNvPr>
            <p:cNvGrpSpPr/>
            <p:nvPr/>
          </p:nvGrpSpPr>
          <p:grpSpPr>
            <a:xfrm>
              <a:off x="4916748" y="1881571"/>
              <a:ext cx="188449" cy="1391622"/>
              <a:chOff x="10662618" y="438150"/>
              <a:chExt cx="247650" cy="1828800"/>
            </a:xfrm>
            <a:grpFill/>
          </p:grpSpPr>
          <p:sp>
            <p:nvSpPr>
              <p:cNvPr id="64" name="Rectangle: Rounded Corners 63">
                <a:extLst>
                  <a:ext uri="{FF2B5EF4-FFF2-40B4-BE49-F238E27FC236}">
                    <a16:creationId xmlns:a16="http://schemas.microsoft.com/office/drawing/2014/main" id="{30AB3DED-75B4-45AF-ABE1-A733C5254EB0}"/>
                  </a:ext>
                </a:extLst>
              </p:cNvPr>
              <p:cNvSpPr/>
              <p:nvPr/>
            </p:nvSpPr>
            <p:spPr>
              <a:xfrm>
                <a:off x="10772727"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Rounded Corners 64">
                <a:extLst>
                  <a:ext uri="{FF2B5EF4-FFF2-40B4-BE49-F238E27FC236}">
                    <a16:creationId xmlns:a16="http://schemas.microsoft.com/office/drawing/2014/main" id="{44FDF777-1A9E-46DB-9601-C33C64ECFD7F}"/>
                  </a:ext>
                </a:extLst>
              </p:cNvPr>
              <p:cNvSpPr/>
              <p:nvPr/>
            </p:nvSpPr>
            <p:spPr>
              <a:xfrm>
                <a:off x="10662618" y="736515"/>
                <a:ext cx="247650" cy="101490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69BACA28-CBFA-4E8D-8A14-7CECA1EB3029}"/>
                </a:ext>
              </a:extLst>
            </p:cNvPr>
            <p:cNvGrpSpPr/>
            <p:nvPr/>
          </p:nvGrpSpPr>
          <p:grpSpPr>
            <a:xfrm>
              <a:off x="4469241" y="2121847"/>
              <a:ext cx="188449" cy="834973"/>
              <a:chOff x="10641180" y="500718"/>
              <a:chExt cx="247650" cy="1097280"/>
            </a:xfrm>
            <a:grpFill/>
          </p:grpSpPr>
          <p:sp>
            <p:nvSpPr>
              <p:cNvPr id="62" name="Rectangle: Rounded Corners 61">
                <a:extLst>
                  <a:ext uri="{FF2B5EF4-FFF2-40B4-BE49-F238E27FC236}">
                    <a16:creationId xmlns:a16="http://schemas.microsoft.com/office/drawing/2014/main" id="{E99A938A-52A8-4BB9-ACAC-6E510CDD8B0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Rounded Corners 62">
                <a:extLst>
                  <a:ext uri="{FF2B5EF4-FFF2-40B4-BE49-F238E27FC236}">
                    <a16:creationId xmlns:a16="http://schemas.microsoft.com/office/drawing/2014/main" id="{A64F99C1-39DD-46B3-B02A-4FAC625B71E7}"/>
                  </a:ext>
                </a:extLst>
              </p:cNvPr>
              <p:cNvSpPr/>
              <p:nvPr/>
            </p:nvSpPr>
            <p:spPr>
              <a:xfrm>
                <a:off x="10641180" y="741341"/>
                <a:ext cx="247650" cy="38937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ADCF0ECB-5B3E-43C9-90E1-9A755A9F299C}"/>
                </a:ext>
              </a:extLst>
            </p:cNvPr>
            <p:cNvGrpSpPr/>
            <p:nvPr/>
          </p:nvGrpSpPr>
          <p:grpSpPr>
            <a:xfrm>
              <a:off x="4685783" y="2027235"/>
              <a:ext cx="188449" cy="1391622"/>
              <a:chOff x="10641180" y="438150"/>
              <a:chExt cx="247650" cy="1828800"/>
            </a:xfrm>
            <a:grpFill/>
          </p:grpSpPr>
          <p:sp>
            <p:nvSpPr>
              <p:cNvPr id="60" name="Rectangle: Rounded Corners 59">
                <a:extLst>
                  <a:ext uri="{FF2B5EF4-FFF2-40B4-BE49-F238E27FC236}">
                    <a16:creationId xmlns:a16="http://schemas.microsoft.com/office/drawing/2014/main" id="{0AB61FF3-CA49-473C-A8EE-0142BC171D18}"/>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Rounded Corners 60">
                <a:extLst>
                  <a:ext uri="{FF2B5EF4-FFF2-40B4-BE49-F238E27FC236}">
                    <a16:creationId xmlns:a16="http://schemas.microsoft.com/office/drawing/2014/main" id="{8AAE6F60-FC0C-4AAF-97F7-37AB22BB44E4}"/>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27A7B06A-DF44-4AD1-81BE-E0A019C511DC}"/>
                </a:ext>
              </a:extLst>
            </p:cNvPr>
            <p:cNvGrpSpPr/>
            <p:nvPr/>
          </p:nvGrpSpPr>
          <p:grpSpPr>
            <a:xfrm>
              <a:off x="2217350" y="3528766"/>
              <a:ext cx="188449" cy="1391622"/>
              <a:chOff x="10653055" y="438150"/>
              <a:chExt cx="247650" cy="1828800"/>
            </a:xfrm>
            <a:grpFill/>
          </p:grpSpPr>
          <p:sp>
            <p:nvSpPr>
              <p:cNvPr id="58" name="Rectangle: Rounded Corners 57">
                <a:extLst>
                  <a:ext uri="{FF2B5EF4-FFF2-40B4-BE49-F238E27FC236}">
                    <a16:creationId xmlns:a16="http://schemas.microsoft.com/office/drawing/2014/main" id="{142FD01E-CEB0-47CA-AD70-F5EF908D9DFA}"/>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Rounded Corners 58">
                <a:extLst>
                  <a:ext uri="{FF2B5EF4-FFF2-40B4-BE49-F238E27FC236}">
                    <a16:creationId xmlns:a16="http://schemas.microsoft.com/office/drawing/2014/main" id="{E4C7DC0A-1F6A-4D76-9375-15BD1C70FF55}"/>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76BCA299-6AE5-48A2-8550-CDA44B2DA536}"/>
                </a:ext>
              </a:extLst>
            </p:cNvPr>
            <p:cNvGrpSpPr/>
            <p:nvPr/>
          </p:nvGrpSpPr>
          <p:grpSpPr>
            <a:xfrm>
              <a:off x="2440455" y="3979819"/>
              <a:ext cx="188449" cy="834973"/>
              <a:chOff x="10641180" y="500718"/>
              <a:chExt cx="247650" cy="1097280"/>
            </a:xfrm>
            <a:grpFill/>
          </p:grpSpPr>
          <p:sp>
            <p:nvSpPr>
              <p:cNvPr id="56" name="Rectangle: Rounded Corners 55">
                <a:extLst>
                  <a:ext uri="{FF2B5EF4-FFF2-40B4-BE49-F238E27FC236}">
                    <a16:creationId xmlns:a16="http://schemas.microsoft.com/office/drawing/2014/main" id="{28AB0286-71E9-4882-8678-9153FED38EB0}"/>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Rounded Corners 56">
                <a:extLst>
                  <a:ext uri="{FF2B5EF4-FFF2-40B4-BE49-F238E27FC236}">
                    <a16:creationId xmlns:a16="http://schemas.microsoft.com/office/drawing/2014/main" id="{9A0804D6-AD13-466B-B473-1A0BE1DD0846}"/>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5481190C-BCB8-4961-97D5-A7F9C330F90C}"/>
                </a:ext>
              </a:extLst>
            </p:cNvPr>
            <p:cNvGrpSpPr/>
            <p:nvPr/>
          </p:nvGrpSpPr>
          <p:grpSpPr>
            <a:xfrm>
              <a:off x="1317620" y="3801808"/>
              <a:ext cx="188449" cy="834973"/>
              <a:chOff x="10641180" y="278676"/>
              <a:chExt cx="247650" cy="1097280"/>
            </a:xfrm>
            <a:grpFill/>
          </p:grpSpPr>
          <p:sp>
            <p:nvSpPr>
              <p:cNvPr id="54" name="Rectangle: Rounded Corners 53">
                <a:extLst>
                  <a:ext uri="{FF2B5EF4-FFF2-40B4-BE49-F238E27FC236}">
                    <a16:creationId xmlns:a16="http://schemas.microsoft.com/office/drawing/2014/main" id="{75498A1B-F0D6-400C-BBCC-4ACB11BEA073}"/>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Rounded Corners 54">
                <a:extLst>
                  <a:ext uri="{FF2B5EF4-FFF2-40B4-BE49-F238E27FC236}">
                    <a16:creationId xmlns:a16="http://schemas.microsoft.com/office/drawing/2014/main" id="{BB286B35-1360-4CE3-9BA1-697ECD5BBDD3}"/>
                  </a:ext>
                </a:extLst>
              </p:cNvPr>
              <p:cNvSpPr/>
              <p:nvPr/>
            </p:nvSpPr>
            <p:spPr>
              <a:xfrm>
                <a:off x="10641180" y="519299"/>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69BAB6AF-518C-4D0D-8713-756C11FDF074}"/>
                </a:ext>
              </a:extLst>
            </p:cNvPr>
            <p:cNvGrpSpPr/>
            <p:nvPr/>
          </p:nvGrpSpPr>
          <p:grpSpPr>
            <a:xfrm>
              <a:off x="1102808" y="4055614"/>
              <a:ext cx="188449" cy="834973"/>
              <a:chOff x="10641180" y="278676"/>
              <a:chExt cx="247650" cy="1097280"/>
            </a:xfrm>
            <a:grpFill/>
          </p:grpSpPr>
          <p:sp>
            <p:nvSpPr>
              <p:cNvPr id="52" name="Rectangle: Rounded Corners 51">
                <a:extLst>
                  <a:ext uri="{FF2B5EF4-FFF2-40B4-BE49-F238E27FC236}">
                    <a16:creationId xmlns:a16="http://schemas.microsoft.com/office/drawing/2014/main" id="{8C232E70-BD9B-4D4C-B2D7-422F3D23558B}"/>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Rounded Corners 52">
                <a:extLst>
                  <a:ext uri="{FF2B5EF4-FFF2-40B4-BE49-F238E27FC236}">
                    <a16:creationId xmlns:a16="http://schemas.microsoft.com/office/drawing/2014/main" id="{C4CA7BC6-9891-46CB-A993-CBF6F027C3EB}"/>
                  </a:ext>
                </a:extLst>
              </p:cNvPr>
              <p:cNvSpPr/>
              <p:nvPr/>
            </p:nvSpPr>
            <p:spPr>
              <a:xfrm>
                <a:off x="10641180" y="357773"/>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A694A376-F279-47E9-86A4-081A3D4942E2}"/>
                </a:ext>
              </a:extLst>
            </p:cNvPr>
            <p:cNvGrpSpPr/>
            <p:nvPr/>
          </p:nvGrpSpPr>
          <p:grpSpPr>
            <a:xfrm>
              <a:off x="6297448" y="1419517"/>
              <a:ext cx="188449" cy="834973"/>
              <a:chOff x="10641180" y="605206"/>
              <a:chExt cx="247650" cy="1097280"/>
            </a:xfrm>
            <a:grpFill/>
          </p:grpSpPr>
          <p:sp>
            <p:nvSpPr>
              <p:cNvPr id="50" name="Rectangle: Rounded Corners 49">
                <a:extLst>
                  <a:ext uri="{FF2B5EF4-FFF2-40B4-BE49-F238E27FC236}">
                    <a16:creationId xmlns:a16="http://schemas.microsoft.com/office/drawing/2014/main" id="{79E8D22E-906E-4F98-A528-33111AA095CA}"/>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Rounded Corners 50">
                <a:extLst>
                  <a:ext uri="{FF2B5EF4-FFF2-40B4-BE49-F238E27FC236}">
                    <a16:creationId xmlns:a16="http://schemas.microsoft.com/office/drawing/2014/main" id="{94E3A3F2-199D-4777-AD81-0D105600D319}"/>
                  </a:ext>
                </a:extLst>
              </p:cNvPr>
              <p:cNvSpPr/>
              <p:nvPr/>
            </p:nvSpPr>
            <p:spPr>
              <a:xfrm>
                <a:off x="10641180" y="684304"/>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87CACF56-EEF3-470C-B308-5F80B9F45404}"/>
                </a:ext>
              </a:extLst>
            </p:cNvPr>
            <p:cNvGrpSpPr/>
            <p:nvPr/>
          </p:nvGrpSpPr>
          <p:grpSpPr>
            <a:xfrm>
              <a:off x="5615340" y="1500297"/>
              <a:ext cx="188449" cy="1471350"/>
              <a:chOff x="10641180" y="438150"/>
              <a:chExt cx="247650" cy="1828800"/>
            </a:xfrm>
            <a:grpFill/>
          </p:grpSpPr>
          <p:sp>
            <p:nvSpPr>
              <p:cNvPr id="48" name="Rectangle: Rounded Corners 47">
                <a:extLst>
                  <a:ext uri="{FF2B5EF4-FFF2-40B4-BE49-F238E27FC236}">
                    <a16:creationId xmlns:a16="http://schemas.microsoft.com/office/drawing/2014/main" id="{2AFAA53D-0D6E-4C55-8814-E5DCBC36EA14}"/>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Rounded Corners 48">
                <a:extLst>
                  <a:ext uri="{FF2B5EF4-FFF2-40B4-BE49-F238E27FC236}">
                    <a16:creationId xmlns:a16="http://schemas.microsoft.com/office/drawing/2014/main" id="{89AF3859-2CD6-4167-8D74-C2728953592D}"/>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C263C937-6949-4715-BE39-28F66F38265B}"/>
                </a:ext>
              </a:extLst>
            </p:cNvPr>
            <p:cNvGrpSpPr/>
            <p:nvPr/>
          </p:nvGrpSpPr>
          <p:grpSpPr>
            <a:xfrm>
              <a:off x="5378386" y="1777351"/>
              <a:ext cx="188449" cy="834973"/>
              <a:chOff x="10641180" y="500718"/>
              <a:chExt cx="247650" cy="1097280"/>
            </a:xfrm>
            <a:grpFill/>
          </p:grpSpPr>
          <p:sp>
            <p:nvSpPr>
              <p:cNvPr id="46" name="Rectangle: Rounded Corners 45">
                <a:extLst>
                  <a:ext uri="{FF2B5EF4-FFF2-40B4-BE49-F238E27FC236}">
                    <a16:creationId xmlns:a16="http://schemas.microsoft.com/office/drawing/2014/main" id="{5FC90F32-188D-4E1A-9DE3-97BDD66FA06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Rounded Corners 46">
                <a:extLst>
                  <a:ext uri="{FF2B5EF4-FFF2-40B4-BE49-F238E27FC236}">
                    <a16:creationId xmlns:a16="http://schemas.microsoft.com/office/drawing/2014/main" id="{D9C5D5C0-DDD0-43D1-82BC-64B45F7CD875}"/>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BCA8BA88-804C-4ABC-9976-9A1156D5ACCA}"/>
                </a:ext>
              </a:extLst>
            </p:cNvPr>
            <p:cNvGrpSpPr/>
            <p:nvPr/>
          </p:nvGrpSpPr>
          <p:grpSpPr>
            <a:xfrm>
              <a:off x="5836292" y="1859500"/>
              <a:ext cx="188449" cy="834973"/>
              <a:chOff x="10641180" y="500718"/>
              <a:chExt cx="247650" cy="1097280"/>
            </a:xfrm>
            <a:grpFill/>
          </p:grpSpPr>
          <p:sp>
            <p:nvSpPr>
              <p:cNvPr id="44" name="Rectangle: Rounded Corners 43">
                <a:extLst>
                  <a:ext uri="{FF2B5EF4-FFF2-40B4-BE49-F238E27FC236}">
                    <a16:creationId xmlns:a16="http://schemas.microsoft.com/office/drawing/2014/main" id="{C28136FC-04AE-413B-B43C-B054C9C63986}"/>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Rounded Corners 44">
                <a:extLst>
                  <a:ext uri="{FF2B5EF4-FFF2-40B4-BE49-F238E27FC236}">
                    <a16:creationId xmlns:a16="http://schemas.microsoft.com/office/drawing/2014/main" id="{F759CDD2-7810-42AD-A64D-95CA2A8273E3}"/>
                  </a:ext>
                </a:extLst>
              </p:cNvPr>
              <p:cNvSpPr/>
              <p:nvPr/>
            </p:nvSpPr>
            <p:spPr>
              <a:xfrm>
                <a:off x="10641180" y="579815"/>
                <a:ext cx="247650" cy="69817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0" name="Group 19">
              <a:extLst>
                <a:ext uri="{FF2B5EF4-FFF2-40B4-BE49-F238E27FC236}">
                  <a16:creationId xmlns:a16="http://schemas.microsoft.com/office/drawing/2014/main" id="{3D8FB4AF-6BEA-4BBC-BBC7-656B087707D8}"/>
                </a:ext>
              </a:extLst>
            </p:cNvPr>
            <p:cNvGrpSpPr/>
            <p:nvPr/>
          </p:nvGrpSpPr>
          <p:grpSpPr>
            <a:xfrm>
              <a:off x="5161382" y="1476120"/>
              <a:ext cx="188449" cy="1391622"/>
              <a:chOff x="10641180" y="438150"/>
              <a:chExt cx="247650" cy="1828800"/>
            </a:xfrm>
            <a:grpFill/>
          </p:grpSpPr>
          <p:sp>
            <p:nvSpPr>
              <p:cNvPr id="42" name="Rectangle: Rounded Corners 41">
                <a:extLst>
                  <a:ext uri="{FF2B5EF4-FFF2-40B4-BE49-F238E27FC236}">
                    <a16:creationId xmlns:a16="http://schemas.microsoft.com/office/drawing/2014/main" id="{75A358F4-2573-4206-882D-C1E2ED88188D}"/>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Rounded Corners 42">
                <a:extLst>
                  <a:ext uri="{FF2B5EF4-FFF2-40B4-BE49-F238E27FC236}">
                    <a16:creationId xmlns:a16="http://schemas.microsoft.com/office/drawing/2014/main" id="{9F3E42F7-F846-4450-8210-7C6862E68696}"/>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 name="Group 20">
              <a:extLst>
                <a:ext uri="{FF2B5EF4-FFF2-40B4-BE49-F238E27FC236}">
                  <a16:creationId xmlns:a16="http://schemas.microsoft.com/office/drawing/2014/main" id="{8C80E25A-5B25-4B94-AD46-AACC9B146C22}"/>
                </a:ext>
              </a:extLst>
            </p:cNvPr>
            <p:cNvGrpSpPr/>
            <p:nvPr/>
          </p:nvGrpSpPr>
          <p:grpSpPr>
            <a:xfrm>
              <a:off x="1758760" y="3523581"/>
              <a:ext cx="188449" cy="1391622"/>
              <a:chOff x="10641180" y="438150"/>
              <a:chExt cx="247650" cy="1828800"/>
            </a:xfrm>
            <a:grpFill/>
          </p:grpSpPr>
          <p:sp>
            <p:nvSpPr>
              <p:cNvPr id="40" name="Rectangle: Rounded Corners 39">
                <a:extLst>
                  <a:ext uri="{FF2B5EF4-FFF2-40B4-BE49-F238E27FC236}">
                    <a16:creationId xmlns:a16="http://schemas.microsoft.com/office/drawing/2014/main" id="{30F0498C-0AE9-4C1A-AFF7-4160B7834AC1}"/>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Rounded Corners 40">
                <a:extLst>
                  <a:ext uri="{FF2B5EF4-FFF2-40B4-BE49-F238E27FC236}">
                    <a16:creationId xmlns:a16="http://schemas.microsoft.com/office/drawing/2014/main" id="{664C0B0C-238A-4851-BFD2-94B66E031CD0}"/>
                  </a:ext>
                </a:extLst>
              </p:cNvPr>
              <p:cNvSpPr/>
              <p:nvPr/>
            </p:nvSpPr>
            <p:spPr>
              <a:xfrm>
                <a:off x="10641180" y="1044532"/>
                <a:ext cx="247650" cy="83795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oup 21">
              <a:extLst>
                <a:ext uri="{FF2B5EF4-FFF2-40B4-BE49-F238E27FC236}">
                  <a16:creationId xmlns:a16="http://schemas.microsoft.com/office/drawing/2014/main" id="{662E168D-D205-4A54-8D66-157DF5AE8C96}"/>
                </a:ext>
              </a:extLst>
            </p:cNvPr>
            <p:cNvGrpSpPr/>
            <p:nvPr/>
          </p:nvGrpSpPr>
          <p:grpSpPr>
            <a:xfrm>
              <a:off x="2890003" y="3736385"/>
              <a:ext cx="188449" cy="834973"/>
              <a:chOff x="10641180" y="500718"/>
              <a:chExt cx="247650" cy="1097280"/>
            </a:xfrm>
            <a:grpFill/>
          </p:grpSpPr>
          <p:sp>
            <p:nvSpPr>
              <p:cNvPr id="38" name="Rectangle: Rounded Corners 37">
                <a:extLst>
                  <a:ext uri="{FF2B5EF4-FFF2-40B4-BE49-F238E27FC236}">
                    <a16:creationId xmlns:a16="http://schemas.microsoft.com/office/drawing/2014/main" id="{606D6F3F-D16F-421B-B513-617E0ECF0E1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Rounded Corners 38">
                <a:extLst>
                  <a:ext uri="{FF2B5EF4-FFF2-40B4-BE49-F238E27FC236}">
                    <a16:creationId xmlns:a16="http://schemas.microsoft.com/office/drawing/2014/main" id="{929EEB28-FDEE-43AA-AA1A-BD86BE745666}"/>
                  </a:ext>
                </a:extLst>
              </p:cNvPr>
              <p:cNvSpPr/>
              <p:nvPr/>
            </p:nvSpPr>
            <p:spPr>
              <a:xfrm>
                <a:off x="10641180" y="579815"/>
                <a:ext cx="247650" cy="74412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 name="Group 22">
              <a:extLst>
                <a:ext uri="{FF2B5EF4-FFF2-40B4-BE49-F238E27FC236}">
                  <a16:creationId xmlns:a16="http://schemas.microsoft.com/office/drawing/2014/main" id="{2ED0B381-435B-4CAD-A07D-A2C0A1AEC8D6}"/>
                </a:ext>
              </a:extLst>
            </p:cNvPr>
            <p:cNvGrpSpPr/>
            <p:nvPr/>
          </p:nvGrpSpPr>
          <p:grpSpPr>
            <a:xfrm>
              <a:off x="3127455" y="3327948"/>
              <a:ext cx="188449" cy="834973"/>
              <a:chOff x="10641180" y="500718"/>
              <a:chExt cx="247650" cy="1097280"/>
            </a:xfrm>
            <a:grpFill/>
          </p:grpSpPr>
          <p:sp>
            <p:nvSpPr>
              <p:cNvPr id="36" name="Rectangle: Rounded Corners 35">
                <a:extLst>
                  <a:ext uri="{FF2B5EF4-FFF2-40B4-BE49-F238E27FC236}">
                    <a16:creationId xmlns:a16="http://schemas.microsoft.com/office/drawing/2014/main" id="{7F75C118-54DB-4620-9968-886B251DF25C}"/>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Rounded Corners 36">
                <a:extLst>
                  <a:ext uri="{FF2B5EF4-FFF2-40B4-BE49-F238E27FC236}">
                    <a16:creationId xmlns:a16="http://schemas.microsoft.com/office/drawing/2014/main" id="{28D5725F-C862-48E1-8153-9C1E5F642524}"/>
                  </a:ext>
                </a:extLst>
              </p:cNvPr>
              <p:cNvSpPr/>
              <p:nvPr/>
            </p:nvSpPr>
            <p:spPr>
              <a:xfrm>
                <a:off x="10641180" y="579815"/>
                <a:ext cx="247650" cy="78437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23">
              <a:extLst>
                <a:ext uri="{FF2B5EF4-FFF2-40B4-BE49-F238E27FC236}">
                  <a16:creationId xmlns:a16="http://schemas.microsoft.com/office/drawing/2014/main" id="{F2AE4F1A-AF00-452F-B70D-802EE70F9A2A}"/>
                </a:ext>
              </a:extLst>
            </p:cNvPr>
            <p:cNvGrpSpPr/>
            <p:nvPr/>
          </p:nvGrpSpPr>
          <p:grpSpPr>
            <a:xfrm>
              <a:off x="3351373" y="3111280"/>
              <a:ext cx="188449" cy="834973"/>
              <a:chOff x="10641180" y="500718"/>
              <a:chExt cx="247650" cy="1097280"/>
            </a:xfrm>
            <a:grpFill/>
          </p:grpSpPr>
          <p:sp>
            <p:nvSpPr>
              <p:cNvPr id="34" name="Rectangle: Rounded Corners 33">
                <a:extLst>
                  <a:ext uri="{FF2B5EF4-FFF2-40B4-BE49-F238E27FC236}">
                    <a16:creationId xmlns:a16="http://schemas.microsoft.com/office/drawing/2014/main" id="{7DF9C44C-9084-442C-AC91-6841AF810CD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Rounded Corners 34">
                <a:extLst>
                  <a:ext uri="{FF2B5EF4-FFF2-40B4-BE49-F238E27FC236}">
                    <a16:creationId xmlns:a16="http://schemas.microsoft.com/office/drawing/2014/main" id="{66DCBBF2-0F61-47E7-AF24-8A924B264DDC}"/>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5" name="Group 24">
              <a:extLst>
                <a:ext uri="{FF2B5EF4-FFF2-40B4-BE49-F238E27FC236}">
                  <a16:creationId xmlns:a16="http://schemas.microsoft.com/office/drawing/2014/main" id="{0E899445-F237-42CE-AF79-A0B4F14447DC}"/>
                </a:ext>
              </a:extLst>
            </p:cNvPr>
            <p:cNvGrpSpPr/>
            <p:nvPr/>
          </p:nvGrpSpPr>
          <p:grpSpPr>
            <a:xfrm>
              <a:off x="4028873" y="3339995"/>
              <a:ext cx="188449" cy="834973"/>
              <a:chOff x="10641180" y="500718"/>
              <a:chExt cx="247650" cy="1097280"/>
            </a:xfrm>
            <a:grpFill/>
          </p:grpSpPr>
          <p:sp>
            <p:nvSpPr>
              <p:cNvPr id="32" name="Rectangle: Rounded Corners 31">
                <a:extLst>
                  <a:ext uri="{FF2B5EF4-FFF2-40B4-BE49-F238E27FC236}">
                    <a16:creationId xmlns:a16="http://schemas.microsoft.com/office/drawing/2014/main" id="{9972A998-667E-458E-8CDA-6A58053A6687}"/>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Rounded Corners 32">
                <a:extLst>
                  <a:ext uri="{FF2B5EF4-FFF2-40B4-BE49-F238E27FC236}">
                    <a16:creationId xmlns:a16="http://schemas.microsoft.com/office/drawing/2014/main" id="{8E5E3818-E5C4-47D8-924D-1F2C97394D0F}"/>
                  </a:ext>
                </a:extLst>
              </p:cNvPr>
              <p:cNvSpPr/>
              <p:nvPr/>
            </p:nvSpPr>
            <p:spPr>
              <a:xfrm>
                <a:off x="10641180" y="741341"/>
                <a:ext cx="247650" cy="39621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6" name="Group 25">
              <a:extLst>
                <a:ext uri="{FF2B5EF4-FFF2-40B4-BE49-F238E27FC236}">
                  <a16:creationId xmlns:a16="http://schemas.microsoft.com/office/drawing/2014/main" id="{79ED4EC9-993D-47AE-8678-1B4F1545A618}"/>
                </a:ext>
              </a:extLst>
            </p:cNvPr>
            <p:cNvGrpSpPr/>
            <p:nvPr/>
          </p:nvGrpSpPr>
          <p:grpSpPr>
            <a:xfrm>
              <a:off x="3780152" y="3424981"/>
              <a:ext cx="188449" cy="1391622"/>
              <a:chOff x="10641180" y="438150"/>
              <a:chExt cx="247650" cy="1828800"/>
            </a:xfrm>
            <a:grpFill/>
          </p:grpSpPr>
          <p:sp>
            <p:nvSpPr>
              <p:cNvPr id="30" name="Rectangle: Rounded Corners 29">
                <a:extLst>
                  <a:ext uri="{FF2B5EF4-FFF2-40B4-BE49-F238E27FC236}">
                    <a16:creationId xmlns:a16="http://schemas.microsoft.com/office/drawing/2014/main" id="{308DB118-4E59-40D0-9E16-5738C8FDED78}"/>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Rounded Corners 30">
                <a:extLst>
                  <a:ext uri="{FF2B5EF4-FFF2-40B4-BE49-F238E27FC236}">
                    <a16:creationId xmlns:a16="http://schemas.microsoft.com/office/drawing/2014/main" id="{BC868BB4-C851-4F5C-B60A-329132579981}"/>
                  </a:ext>
                </a:extLst>
              </p:cNvPr>
              <p:cNvSpPr/>
              <p:nvPr/>
            </p:nvSpPr>
            <p:spPr>
              <a:xfrm>
                <a:off x="10641180" y="1044533"/>
                <a:ext cx="247650" cy="36338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a:extLst>
                <a:ext uri="{FF2B5EF4-FFF2-40B4-BE49-F238E27FC236}">
                  <a16:creationId xmlns:a16="http://schemas.microsoft.com/office/drawing/2014/main" id="{0992C526-58B9-4A6F-AA23-738D55BA973D}"/>
                </a:ext>
              </a:extLst>
            </p:cNvPr>
            <p:cNvGrpSpPr/>
            <p:nvPr/>
          </p:nvGrpSpPr>
          <p:grpSpPr>
            <a:xfrm>
              <a:off x="6056432" y="1499565"/>
              <a:ext cx="188449" cy="834973"/>
              <a:chOff x="10641180" y="605206"/>
              <a:chExt cx="247650" cy="1097280"/>
            </a:xfrm>
            <a:grpFill/>
          </p:grpSpPr>
          <p:sp>
            <p:nvSpPr>
              <p:cNvPr id="28" name="Rectangle: Rounded Corners 27">
                <a:extLst>
                  <a:ext uri="{FF2B5EF4-FFF2-40B4-BE49-F238E27FC236}">
                    <a16:creationId xmlns:a16="http://schemas.microsoft.com/office/drawing/2014/main" id="{FD6CA93D-3744-4D49-8E2E-A52847527F86}"/>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Rounded Corners 28">
                <a:extLst>
                  <a:ext uri="{FF2B5EF4-FFF2-40B4-BE49-F238E27FC236}">
                    <a16:creationId xmlns:a16="http://schemas.microsoft.com/office/drawing/2014/main" id="{F69910D7-B978-45ED-AC4D-E9038025E415}"/>
                  </a:ext>
                </a:extLst>
              </p:cNvPr>
              <p:cNvSpPr/>
              <p:nvPr/>
            </p:nvSpPr>
            <p:spPr>
              <a:xfrm>
                <a:off x="10641180" y="684304"/>
                <a:ext cx="247650" cy="82577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37205037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6" name="그림 개체 틀 2">
            <a:extLst>
              <a:ext uri="{FF2B5EF4-FFF2-40B4-BE49-F238E27FC236}">
                <a16:creationId xmlns:a16="http://schemas.microsoft.com/office/drawing/2014/main" id="{86DCE200-6A5B-44AD-8BA4-39183B76E3CF}"/>
              </a:ext>
            </a:extLst>
          </p:cNvPr>
          <p:cNvSpPr>
            <a:spLocks noGrp="1"/>
          </p:cNvSpPr>
          <p:nvPr>
            <p:ph type="pic" sz="quarter" idx="11" hasCustomPrompt="1"/>
          </p:nvPr>
        </p:nvSpPr>
        <p:spPr>
          <a:xfrm>
            <a:off x="762000" y="1582965"/>
            <a:ext cx="3200400" cy="4627335"/>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4154720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CE4A3078-4588-4E96-86C1-13F599F5C29B}"/>
              </a:ext>
            </a:extLst>
          </p:cNvPr>
          <p:cNvGrpSpPr/>
          <p:nvPr userDrawn="1"/>
        </p:nvGrpSpPr>
        <p:grpSpPr>
          <a:xfrm>
            <a:off x="271205" y="1859091"/>
            <a:ext cx="4838803" cy="2658595"/>
            <a:chOff x="-548507" y="477868"/>
            <a:chExt cx="11570449" cy="6357177"/>
          </a:xfrm>
        </p:grpSpPr>
        <p:sp>
          <p:nvSpPr>
            <p:cNvPr id="29" name="Freeform: Shape 28">
              <a:extLst>
                <a:ext uri="{FF2B5EF4-FFF2-40B4-BE49-F238E27FC236}">
                  <a16:creationId xmlns:a16="http://schemas.microsoft.com/office/drawing/2014/main" id="{A4060D33-271A-468B-9987-4BA96254D49D}"/>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BC19508C-C132-47CB-8BA1-2A0C4356D266}"/>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05E587BD-ED49-4D3E-96E2-11ACD04E7773}"/>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D972E355-A917-4604-8BBF-F5E216D7B5C4}"/>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EE4DD70C-BD3B-4509-B4EE-DF26E1A80A4E}"/>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dirty="0"/>
            </a:p>
          </p:txBody>
        </p:sp>
        <p:grpSp>
          <p:nvGrpSpPr>
            <p:cNvPr id="34" name="Group 33">
              <a:extLst>
                <a:ext uri="{FF2B5EF4-FFF2-40B4-BE49-F238E27FC236}">
                  <a16:creationId xmlns:a16="http://schemas.microsoft.com/office/drawing/2014/main" id="{B47FDFAE-AB58-447C-86FC-1351A6601EC8}"/>
                </a:ext>
              </a:extLst>
            </p:cNvPr>
            <p:cNvGrpSpPr/>
            <p:nvPr/>
          </p:nvGrpSpPr>
          <p:grpSpPr>
            <a:xfrm>
              <a:off x="1606" y="6382978"/>
              <a:ext cx="413937" cy="115242"/>
              <a:chOff x="5955" y="6353672"/>
              <a:chExt cx="413937" cy="115242"/>
            </a:xfrm>
          </p:grpSpPr>
          <p:sp>
            <p:nvSpPr>
              <p:cNvPr id="39" name="Rectangle: Rounded Corners 38">
                <a:extLst>
                  <a:ext uri="{FF2B5EF4-FFF2-40B4-BE49-F238E27FC236}">
                    <a16:creationId xmlns:a16="http://schemas.microsoft.com/office/drawing/2014/main" id="{D3A8D91F-7660-4232-81FE-488DC2AC4ED0}"/>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Rounded Corners 39">
                <a:extLst>
                  <a:ext uri="{FF2B5EF4-FFF2-40B4-BE49-F238E27FC236}">
                    <a16:creationId xmlns:a16="http://schemas.microsoft.com/office/drawing/2014/main" id="{EF83A023-B3B0-44BD-92B9-E72787A810A0}"/>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5" name="Group 34">
              <a:extLst>
                <a:ext uri="{FF2B5EF4-FFF2-40B4-BE49-F238E27FC236}">
                  <a16:creationId xmlns:a16="http://schemas.microsoft.com/office/drawing/2014/main" id="{09993162-7871-4AA5-9A8F-A51AD4605BD0}"/>
                </a:ext>
              </a:extLst>
            </p:cNvPr>
            <p:cNvGrpSpPr/>
            <p:nvPr/>
          </p:nvGrpSpPr>
          <p:grpSpPr>
            <a:xfrm>
              <a:off x="9855291" y="6381600"/>
              <a:ext cx="885989" cy="115242"/>
              <a:chOff x="5955" y="6353672"/>
              <a:chExt cx="413937" cy="115242"/>
            </a:xfrm>
          </p:grpSpPr>
          <p:sp>
            <p:nvSpPr>
              <p:cNvPr id="37" name="Rectangle: Rounded Corners 36">
                <a:extLst>
                  <a:ext uri="{FF2B5EF4-FFF2-40B4-BE49-F238E27FC236}">
                    <a16:creationId xmlns:a16="http://schemas.microsoft.com/office/drawing/2014/main" id="{91B1681F-8DC6-46A8-BFB1-76A007AC4FD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Rounded Corners 37">
                <a:extLst>
                  <a:ext uri="{FF2B5EF4-FFF2-40B4-BE49-F238E27FC236}">
                    <a16:creationId xmlns:a16="http://schemas.microsoft.com/office/drawing/2014/main" id="{2BCFCF77-A335-4EF0-85DC-03901286AFD8}"/>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6" name="Freeform: Shape 35">
              <a:extLst>
                <a:ext uri="{FF2B5EF4-FFF2-40B4-BE49-F238E27FC236}">
                  <a16:creationId xmlns:a16="http://schemas.microsoft.com/office/drawing/2014/main" id="{11B4593F-6DA3-4D30-B277-F7D30889740F}"/>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41" name="그림 개체 틀 2">
            <a:extLst>
              <a:ext uri="{FF2B5EF4-FFF2-40B4-BE49-F238E27FC236}">
                <a16:creationId xmlns:a16="http://schemas.microsoft.com/office/drawing/2014/main" id="{8461A13D-1299-4FAD-978B-612262665AC9}"/>
              </a:ext>
            </a:extLst>
          </p:cNvPr>
          <p:cNvSpPr>
            <a:spLocks noGrp="1"/>
          </p:cNvSpPr>
          <p:nvPr>
            <p:ph type="pic" sz="quarter" idx="13" hasCustomPrompt="1"/>
          </p:nvPr>
        </p:nvSpPr>
        <p:spPr>
          <a:xfrm>
            <a:off x="969870" y="2006556"/>
            <a:ext cx="3426249" cy="2114789"/>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6" name="그림 개체 틀 2">
            <a:extLst>
              <a:ext uri="{FF2B5EF4-FFF2-40B4-BE49-F238E27FC236}">
                <a16:creationId xmlns:a16="http://schemas.microsoft.com/office/drawing/2014/main" id="{86DCE200-6A5B-44AD-8BA4-39183B76E3CF}"/>
              </a:ext>
            </a:extLst>
          </p:cNvPr>
          <p:cNvSpPr>
            <a:spLocks noGrp="1"/>
          </p:cNvSpPr>
          <p:nvPr>
            <p:ph type="pic" sz="quarter" idx="11" hasCustomPrompt="1"/>
          </p:nvPr>
        </p:nvSpPr>
        <p:spPr>
          <a:xfrm>
            <a:off x="3447825" y="1514757"/>
            <a:ext cx="3751192" cy="2114789"/>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7" name="그림 개체 틀 2">
            <a:extLst>
              <a:ext uri="{FF2B5EF4-FFF2-40B4-BE49-F238E27FC236}">
                <a16:creationId xmlns:a16="http://schemas.microsoft.com/office/drawing/2014/main" id="{81A1402A-7868-4896-AF74-EEABBC317976}"/>
              </a:ext>
            </a:extLst>
          </p:cNvPr>
          <p:cNvSpPr>
            <a:spLocks noGrp="1"/>
          </p:cNvSpPr>
          <p:nvPr>
            <p:ph type="pic" sz="quarter" idx="12" hasCustomPrompt="1"/>
          </p:nvPr>
        </p:nvSpPr>
        <p:spPr>
          <a:xfrm>
            <a:off x="6489141" y="2737691"/>
            <a:ext cx="939337" cy="152070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3" name="Rectangle 2">
            <a:extLst>
              <a:ext uri="{FF2B5EF4-FFF2-40B4-BE49-F238E27FC236}">
                <a16:creationId xmlns:a16="http://schemas.microsoft.com/office/drawing/2014/main" id="{496291E9-382B-4112-ACC6-C5D173E3D86C}"/>
              </a:ext>
            </a:extLst>
          </p:cNvPr>
          <p:cNvSpPr/>
          <p:nvPr userDrawn="1"/>
        </p:nvSpPr>
        <p:spPr>
          <a:xfrm>
            <a:off x="0" y="4756308"/>
            <a:ext cx="12192000" cy="21187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71057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96A6BFBA-0B81-43EC-82B3-3C7685798270}"/>
              </a:ext>
            </a:extLst>
          </p:cNvPr>
          <p:cNvSpPr/>
          <p:nvPr userDrawn="1"/>
        </p:nvSpPr>
        <p:spPr>
          <a:xfrm>
            <a:off x="0" y="942689"/>
            <a:ext cx="8190689" cy="5915313"/>
          </a:xfrm>
          <a:custGeom>
            <a:avLst/>
            <a:gdLst>
              <a:gd name="connsiteX0" fmla="*/ 1864468 w 7960468"/>
              <a:gd name="connsiteY0" fmla="*/ 0 h 5749047"/>
              <a:gd name="connsiteX1" fmla="*/ 7960468 w 7960468"/>
              <a:gd name="connsiteY1" fmla="*/ 5749047 h 5749047"/>
              <a:gd name="connsiteX2" fmla="*/ 6404991 w 7960468"/>
              <a:gd name="connsiteY2" fmla="*/ 5749047 h 5749047"/>
              <a:gd name="connsiteX3" fmla="*/ 1864468 w 7960468"/>
              <a:gd name="connsiteY3" fmla="*/ 1466948 h 5749047"/>
              <a:gd name="connsiteX4" fmla="*/ 0 w 7960468"/>
              <a:gd name="connsiteY4" fmla="*/ 0 h 5749047"/>
              <a:gd name="connsiteX5" fmla="*/ 6096000 w 7960468"/>
              <a:gd name="connsiteY5" fmla="*/ 5749047 h 5749047"/>
              <a:gd name="connsiteX6" fmla="*/ 0 w 7960468"/>
              <a:gd name="connsiteY6" fmla="*/ 5749047 h 5749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60468" h="5749047">
                <a:moveTo>
                  <a:pt x="1864468" y="0"/>
                </a:moveTo>
                <a:lnTo>
                  <a:pt x="7960468" y="5749047"/>
                </a:lnTo>
                <a:lnTo>
                  <a:pt x="6404991" y="5749047"/>
                </a:lnTo>
                <a:lnTo>
                  <a:pt x="1864468" y="1466948"/>
                </a:lnTo>
                <a:close/>
                <a:moveTo>
                  <a:pt x="0" y="0"/>
                </a:moveTo>
                <a:lnTo>
                  <a:pt x="6096000" y="5749047"/>
                </a:lnTo>
                <a:lnTo>
                  <a:pt x="0" y="5749047"/>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7">
            <a:extLst>
              <a:ext uri="{FF2B5EF4-FFF2-40B4-BE49-F238E27FC236}">
                <a16:creationId xmlns:a16="http://schemas.microsoft.com/office/drawing/2014/main" id="{6A3B45EF-370E-440A-A20B-2942D298C9F7}"/>
              </a:ext>
            </a:extLst>
          </p:cNvPr>
          <p:cNvSpPr>
            <a:spLocks noGrp="1"/>
          </p:cNvSpPr>
          <p:nvPr>
            <p:ph type="pic" sz="quarter" idx="11" hasCustomPrompt="1"/>
          </p:nvPr>
        </p:nvSpPr>
        <p:spPr>
          <a:xfrm>
            <a:off x="0" y="1108954"/>
            <a:ext cx="7960468" cy="5749047"/>
          </a:xfrm>
          <a:custGeom>
            <a:avLst/>
            <a:gdLst>
              <a:gd name="connsiteX0" fmla="*/ 1864468 w 7960468"/>
              <a:gd name="connsiteY0" fmla="*/ 0 h 5749047"/>
              <a:gd name="connsiteX1" fmla="*/ 7960468 w 7960468"/>
              <a:gd name="connsiteY1" fmla="*/ 5749047 h 5749047"/>
              <a:gd name="connsiteX2" fmla="*/ 6404991 w 7960468"/>
              <a:gd name="connsiteY2" fmla="*/ 5749047 h 5749047"/>
              <a:gd name="connsiteX3" fmla="*/ 1864468 w 7960468"/>
              <a:gd name="connsiteY3" fmla="*/ 1466948 h 5749047"/>
              <a:gd name="connsiteX4" fmla="*/ 0 w 7960468"/>
              <a:gd name="connsiteY4" fmla="*/ 0 h 5749047"/>
              <a:gd name="connsiteX5" fmla="*/ 6096000 w 7960468"/>
              <a:gd name="connsiteY5" fmla="*/ 5749047 h 5749047"/>
              <a:gd name="connsiteX6" fmla="*/ 0 w 7960468"/>
              <a:gd name="connsiteY6" fmla="*/ 5749047 h 5749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60468" h="5749047">
                <a:moveTo>
                  <a:pt x="1864468" y="0"/>
                </a:moveTo>
                <a:lnTo>
                  <a:pt x="7960468" y="5749047"/>
                </a:lnTo>
                <a:lnTo>
                  <a:pt x="6404991" y="5749047"/>
                </a:lnTo>
                <a:lnTo>
                  <a:pt x="1864468" y="1466948"/>
                </a:lnTo>
                <a:close/>
                <a:moveTo>
                  <a:pt x="0" y="0"/>
                </a:moveTo>
                <a:lnTo>
                  <a:pt x="6096000" y="5749047"/>
                </a:lnTo>
                <a:lnTo>
                  <a:pt x="0" y="5749047"/>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2043052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A2B35F45-00CB-4203-B075-872C639D4026}"/>
              </a:ext>
            </a:extLst>
          </p:cNvPr>
          <p:cNvSpPr>
            <a:spLocks noGrp="1"/>
          </p:cNvSpPr>
          <p:nvPr>
            <p:ph type="pic" sz="quarter" idx="11" hasCustomPrompt="1"/>
          </p:nvPr>
        </p:nvSpPr>
        <p:spPr>
          <a:xfrm>
            <a:off x="3022283" y="1354778"/>
            <a:ext cx="6150293" cy="3448050"/>
          </a:xfrm>
          <a:custGeom>
            <a:avLst/>
            <a:gdLst>
              <a:gd name="connsiteX0" fmla="*/ 2106931 w 6150293"/>
              <a:gd name="connsiteY0" fmla="*/ 0 h 3448050"/>
              <a:gd name="connsiteX1" fmla="*/ 6150293 w 6150293"/>
              <a:gd name="connsiteY1" fmla="*/ 0 h 3448050"/>
              <a:gd name="connsiteX2" fmla="*/ 4042410 w 6150293"/>
              <a:gd name="connsiteY2" fmla="*/ 3448050 h 3448050"/>
              <a:gd name="connsiteX3" fmla="*/ 0 w 6150293"/>
              <a:gd name="connsiteY3" fmla="*/ 3448050 h 3448050"/>
            </a:gdLst>
            <a:ahLst/>
            <a:cxnLst>
              <a:cxn ang="0">
                <a:pos x="connsiteX0" y="connsiteY0"/>
              </a:cxn>
              <a:cxn ang="0">
                <a:pos x="connsiteX1" y="connsiteY1"/>
              </a:cxn>
              <a:cxn ang="0">
                <a:pos x="connsiteX2" y="connsiteY2"/>
              </a:cxn>
              <a:cxn ang="0">
                <a:pos x="connsiteX3" y="connsiteY3"/>
              </a:cxn>
            </a:cxnLst>
            <a:rect l="l" t="t" r="r" b="b"/>
            <a:pathLst>
              <a:path w="6150293" h="3448050">
                <a:moveTo>
                  <a:pt x="2106931" y="0"/>
                </a:moveTo>
                <a:lnTo>
                  <a:pt x="6150293" y="0"/>
                </a:lnTo>
                <a:lnTo>
                  <a:pt x="4042410" y="3448050"/>
                </a:lnTo>
                <a:lnTo>
                  <a:pt x="0" y="344805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7" name="Picture Placeholder 16">
            <a:extLst>
              <a:ext uri="{FF2B5EF4-FFF2-40B4-BE49-F238E27FC236}">
                <a16:creationId xmlns:a16="http://schemas.microsoft.com/office/drawing/2014/main" id="{10AF9A2D-6BC2-414E-9FA2-2BCC6B6CECD0}"/>
              </a:ext>
            </a:extLst>
          </p:cNvPr>
          <p:cNvSpPr>
            <a:spLocks noGrp="1"/>
          </p:cNvSpPr>
          <p:nvPr>
            <p:ph type="pic" sz="quarter" idx="12" hasCustomPrompt="1"/>
          </p:nvPr>
        </p:nvSpPr>
        <p:spPr>
          <a:xfrm>
            <a:off x="528638" y="1354778"/>
            <a:ext cx="4429125" cy="3448050"/>
          </a:xfrm>
          <a:custGeom>
            <a:avLst/>
            <a:gdLst>
              <a:gd name="connsiteX0" fmla="*/ 0 w 4429125"/>
              <a:gd name="connsiteY0" fmla="*/ 0 h 3448050"/>
              <a:gd name="connsiteX1" fmla="*/ 4429125 w 4429125"/>
              <a:gd name="connsiteY1" fmla="*/ 0 h 3448050"/>
              <a:gd name="connsiteX2" fmla="*/ 2322195 w 4429125"/>
              <a:gd name="connsiteY2" fmla="*/ 3448050 h 3448050"/>
              <a:gd name="connsiteX3" fmla="*/ 0 w 4429125"/>
              <a:gd name="connsiteY3" fmla="*/ 3448050 h 3448050"/>
            </a:gdLst>
            <a:ahLst/>
            <a:cxnLst>
              <a:cxn ang="0">
                <a:pos x="connsiteX0" y="connsiteY0"/>
              </a:cxn>
              <a:cxn ang="0">
                <a:pos x="connsiteX1" y="connsiteY1"/>
              </a:cxn>
              <a:cxn ang="0">
                <a:pos x="connsiteX2" y="connsiteY2"/>
              </a:cxn>
              <a:cxn ang="0">
                <a:pos x="connsiteX3" y="connsiteY3"/>
              </a:cxn>
            </a:cxnLst>
            <a:rect l="l" t="t" r="r" b="b"/>
            <a:pathLst>
              <a:path w="4429125" h="3448050">
                <a:moveTo>
                  <a:pt x="0" y="0"/>
                </a:moveTo>
                <a:lnTo>
                  <a:pt x="4429125" y="0"/>
                </a:lnTo>
                <a:lnTo>
                  <a:pt x="2322195" y="3448050"/>
                </a:lnTo>
                <a:lnTo>
                  <a:pt x="0" y="344805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6" name="Picture Placeholder 15">
            <a:extLst>
              <a:ext uri="{FF2B5EF4-FFF2-40B4-BE49-F238E27FC236}">
                <a16:creationId xmlns:a16="http://schemas.microsoft.com/office/drawing/2014/main" id="{E2A5C04A-4DC0-45FF-8695-531CFED7EABC}"/>
              </a:ext>
            </a:extLst>
          </p:cNvPr>
          <p:cNvSpPr>
            <a:spLocks noGrp="1"/>
          </p:cNvSpPr>
          <p:nvPr>
            <p:ph type="pic" sz="quarter" idx="13" hasCustomPrompt="1"/>
          </p:nvPr>
        </p:nvSpPr>
        <p:spPr>
          <a:xfrm>
            <a:off x="7236142" y="1354778"/>
            <a:ext cx="4426268" cy="3448050"/>
          </a:xfrm>
          <a:custGeom>
            <a:avLst/>
            <a:gdLst>
              <a:gd name="connsiteX0" fmla="*/ 2107883 w 4426268"/>
              <a:gd name="connsiteY0" fmla="*/ 0 h 3448050"/>
              <a:gd name="connsiteX1" fmla="*/ 4426268 w 4426268"/>
              <a:gd name="connsiteY1" fmla="*/ 0 h 3448050"/>
              <a:gd name="connsiteX2" fmla="*/ 4426268 w 4426268"/>
              <a:gd name="connsiteY2" fmla="*/ 3448050 h 3448050"/>
              <a:gd name="connsiteX3" fmla="*/ 0 w 4426268"/>
              <a:gd name="connsiteY3" fmla="*/ 3448050 h 3448050"/>
            </a:gdLst>
            <a:ahLst/>
            <a:cxnLst>
              <a:cxn ang="0">
                <a:pos x="connsiteX0" y="connsiteY0"/>
              </a:cxn>
              <a:cxn ang="0">
                <a:pos x="connsiteX1" y="connsiteY1"/>
              </a:cxn>
              <a:cxn ang="0">
                <a:pos x="connsiteX2" y="connsiteY2"/>
              </a:cxn>
              <a:cxn ang="0">
                <a:pos x="connsiteX3" y="connsiteY3"/>
              </a:cxn>
            </a:cxnLst>
            <a:rect l="l" t="t" r="r" b="b"/>
            <a:pathLst>
              <a:path w="4426268" h="3448050">
                <a:moveTo>
                  <a:pt x="2107883" y="0"/>
                </a:moveTo>
                <a:lnTo>
                  <a:pt x="4426268" y="0"/>
                </a:lnTo>
                <a:lnTo>
                  <a:pt x="4426268" y="3448050"/>
                </a:lnTo>
                <a:lnTo>
                  <a:pt x="0" y="344805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3" name="Text Placeholder 9">
            <a:extLst>
              <a:ext uri="{FF2B5EF4-FFF2-40B4-BE49-F238E27FC236}">
                <a16:creationId xmlns:a16="http://schemas.microsoft.com/office/drawing/2014/main" id="{FA46197D-1598-4D3F-9547-3133C1271AD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400517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FE028B6F-D647-4878-B4BB-2D1F673AEFD7}"/>
              </a:ext>
            </a:extLst>
          </p:cNvPr>
          <p:cNvSpPr>
            <a:spLocks noGrp="1"/>
          </p:cNvSpPr>
          <p:nvPr>
            <p:ph type="pic" sz="quarter" idx="11" hasCustomPrompt="1"/>
          </p:nvPr>
        </p:nvSpPr>
        <p:spPr>
          <a:xfrm>
            <a:off x="4424584" y="11386"/>
            <a:ext cx="7767416" cy="6777596"/>
          </a:xfrm>
          <a:custGeom>
            <a:avLst/>
            <a:gdLst>
              <a:gd name="connsiteX0" fmla="*/ 7767416 w 7767416"/>
              <a:gd name="connsiteY0" fmla="*/ 1399861 h 6777596"/>
              <a:gd name="connsiteX1" fmla="*/ 7767416 w 7767416"/>
              <a:gd name="connsiteY1" fmla="*/ 2360732 h 6777596"/>
              <a:gd name="connsiteX2" fmla="*/ 5766870 w 7767416"/>
              <a:gd name="connsiteY2" fmla="*/ 6058701 h 6777596"/>
              <a:gd name="connsiteX3" fmla="*/ 5364742 w 7767416"/>
              <a:gd name="connsiteY3" fmla="*/ 5841156 h 6777596"/>
              <a:gd name="connsiteX4" fmla="*/ 7767416 w 7767416"/>
              <a:gd name="connsiteY4" fmla="*/ 241367 h 6777596"/>
              <a:gd name="connsiteX5" fmla="*/ 7767416 w 7767416"/>
              <a:gd name="connsiteY5" fmla="*/ 1202237 h 6777596"/>
              <a:gd name="connsiteX6" fmla="*/ 5008532 w 7767416"/>
              <a:gd name="connsiteY6" fmla="*/ 6301980 h 6777596"/>
              <a:gd name="connsiteX7" fmla="*/ 4606405 w 7767416"/>
              <a:gd name="connsiteY7" fmla="*/ 6084435 h 6777596"/>
              <a:gd name="connsiteX8" fmla="*/ 7271266 w 7767416"/>
              <a:gd name="connsiteY8" fmla="*/ 0 h 6777596"/>
              <a:gd name="connsiteX9" fmla="*/ 7767416 w 7767416"/>
              <a:gd name="connsiteY9" fmla="*/ 0 h 6777596"/>
              <a:gd name="connsiteX10" fmla="*/ 7767416 w 7767416"/>
              <a:gd name="connsiteY10" fmla="*/ 43746 h 6777596"/>
              <a:gd name="connsiteX11" fmla="*/ 4124504 w 7767416"/>
              <a:gd name="connsiteY11" fmla="*/ 6777596 h 6777596"/>
              <a:gd name="connsiteX12" fmla="*/ 3722377 w 7767416"/>
              <a:gd name="connsiteY12" fmla="*/ 6560053 h 6777596"/>
              <a:gd name="connsiteX13" fmla="*/ 6644537 w 7767416"/>
              <a:gd name="connsiteY13" fmla="*/ 0 h 6777596"/>
              <a:gd name="connsiteX14" fmla="*/ 7164353 w 7767416"/>
              <a:gd name="connsiteY14" fmla="*/ 0 h 6777596"/>
              <a:gd name="connsiteX15" fmla="*/ 3936690 w 7767416"/>
              <a:gd name="connsiteY15" fmla="*/ 5966271 h 6777596"/>
              <a:gd name="connsiteX16" fmla="*/ 3534563 w 7767416"/>
              <a:gd name="connsiteY16" fmla="*/ 5748726 h 6777596"/>
              <a:gd name="connsiteX17" fmla="*/ 6017810 w 7767416"/>
              <a:gd name="connsiteY17" fmla="*/ 0 h 6777596"/>
              <a:gd name="connsiteX18" fmla="*/ 6537626 w 7767416"/>
              <a:gd name="connsiteY18" fmla="*/ 0 h 6777596"/>
              <a:gd name="connsiteX19" fmla="*/ 3371597 w 7767416"/>
              <a:gd name="connsiteY19" fmla="*/ 5852342 h 6777596"/>
              <a:gd name="connsiteX20" fmla="*/ 2969470 w 7767416"/>
              <a:gd name="connsiteY20" fmla="*/ 5634798 h 6777596"/>
              <a:gd name="connsiteX21" fmla="*/ 5391082 w 7767416"/>
              <a:gd name="connsiteY21" fmla="*/ 0 h 6777596"/>
              <a:gd name="connsiteX22" fmla="*/ 5910897 w 7767416"/>
              <a:gd name="connsiteY22" fmla="*/ 0 h 6777596"/>
              <a:gd name="connsiteX23" fmla="*/ 3063713 w 7767416"/>
              <a:gd name="connsiteY23" fmla="*/ 5262964 h 6777596"/>
              <a:gd name="connsiteX24" fmla="*/ 2661586 w 7767416"/>
              <a:gd name="connsiteY24" fmla="*/ 5045420 h 6777596"/>
              <a:gd name="connsiteX25" fmla="*/ 4764354 w 7767416"/>
              <a:gd name="connsiteY25" fmla="*/ 0 h 6777596"/>
              <a:gd name="connsiteX26" fmla="*/ 5284169 w 7767416"/>
              <a:gd name="connsiteY26" fmla="*/ 0 h 6777596"/>
              <a:gd name="connsiteX27" fmla="*/ 2900020 w 7767416"/>
              <a:gd name="connsiteY27" fmla="*/ 4407053 h 6777596"/>
              <a:gd name="connsiteX28" fmla="*/ 2497893 w 7767416"/>
              <a:gd name="connsiteY28" fmla="*/ 4189509 h 6777596"/>
              <a:gd name="connsiteX29" fmla="*/ 4137627 w 7767416"/>
              <a:gd name="connsiteY29" fmla="*/ 0 h 6777596"/>
              <a:gd name="connsiteX30" fmla="*/ 4657442 w 7767416"/>
              <a:gd name="connsiteY30" fmla="*/ 0 h 6777596"/>
              <a:gd name="connsiteX31" fmla="*/ 2118158 w 7767416"/>
              <a:gd name="connsiteY31" fmla="*/ 4693817 h 6777596"/>
              <a:gd name="connsiteX32" fmla="*/ 1716031 w 7767416"/>
              <a:gd name="connsiteY32" fmla="*/ 4476272 h 6777596"/>
              <a:gd name="connsiteX33" fmla="*/ 3510898 w 7767416"/>
              <a:gd name="connsiteY33" fmla="*/ 0 h 6777596"/>
              <a:gd name="connsiteX34" fmla="*/ 4030714 w 7767416"/>
              <a:gd name="connsiteY34" fmla="*/ 0 h 6777596"/>
              <a:gd name="connsiteX35" fmla="*/ 1997663 w 7767416"/>
              <a:gd name="connsiteY35" fmla="*/ 3758054 h 6777596"/>
              <a:gd name="connsiteX36" fmla="*/ 1595536 w 7767416"/>
              <a:gd name="connsiteY36" fmla="*/ 3540509 h 6777596"/>
              <a:gd name="connsiteX37" fmla="*/ 2884170 w 7767416"/>
              <a:gd name="connsiteY37" fmla="*/ 0 h 6777596"/>
              <a:gd name="connsiteX38" fmla="*/ 3403986 w 7767416"/>
              <a:gd name="connsiteY38" fmla="*/ 0 h 6777596"/>
              <a:gd name="connsiteX39" fmla="*/ 1715921 w 7767416"/>
              <a:gd name="connsiteY39" fmla="*/ 3120354 h 6777596"/>
              <a:gd name="connsiteX40" fmla="*/ 1313794 w 7767416"/>
              <a:gd name="connsiteY40" fmla="*/ 2902810 h 6777596"/>
              <a:gd name="connsiteX41" fmla="*/ 2257443 w 7767416"/>
              <a:gd name="connsiteY41" fmla="*/ 0 h 6777596"/>
              <a:gd name="connsiteX42" fmla="*/ 2777258 w 7767416"/>
              <a:gd name="connsiteY42" fmla="*/ 0 h 6777596"/>
              <a:gd name="connsiteX43" fmla="*/ 1541206 w 7767416"/>
              <a:gd name="connsiteY43" fmla="*/ 2284819 h 6777596"/>
              <a:gd name="connsiteX44" fmla="*/ 1139079 w 7767416"/>
              <a:gd name="connsiteY44" fmla="*/ 2067274 h 6777596"/>
              <a:gd name="connsiteX45" fmla="*/ 1630716 w 7767416"/>
              <a:gd name="connsiteY45" fmla="*/ 0 h 6777596"/>
              <a:gd name="connsiteX46" fmla="*/ 2150531 w 7767416"/>
              <a:gd name="connsiteY46" fmla="*/ 0 h 6777596"/>
              <a:gd name="connsiteX47" fmla="*/ 840733 w 7767416"/>
              <a:gd name="connsiteY47" fmla="*/ 2421135 h 6777596"/>
              <a:gd name="connsiteX48" fmla="*/ 438606 w 7767416"/>
              <a:gd name="connsiteY48" fmla="*/ 2203590 h 6777596"/>
              <a:gd name="connsiteX49" fmla="*/ 1003987 w 7767416"/>
              <a:gd name="connsiteY49" fmla="*/ 0 h 6777596"/>
              <a:gd name="connsiteX50" fmla="*/ 1523803 w 7767416"/>
              <a:gd name="connsiteY50" fmla="*/ 0 h 6777596"/>
              <a:gd name="connsiteX51" fmla="*/ 584934 w 7767416"/>
              <a:gd name="connsiteY51" fmla="*/ 1735481 h 6777596"/>
              <a:gd name="connsiteX52" fmla="*/ 182807 w 7767416"/>
              <a:gd name="connsiteY52" fmla="*/ 1517936 h 6777596"/>
              <a:gd name="connsiteX53" fmla="*/ 377260 w 7767416"/>
              <a:gd name="connsiteY53" fmla="*/ 0 h 6777596"/>
              <a:gd name="connsiteX54" fmla="*/ 897075 w 7767416"/>
              <a:gd name="connsiteY54" fmla="*/ 0 h 6777596"/>
              <a:gd name="connsiteX55" fmla="*/ 402127 w 7767416"/>
              <a:gd name="connsiteY55" fmla="*/ 914901 h 6777596"/>
              <a:gd name="connsiteX56" fmla="*/ 0 w 7767416"/>
              <a:gd name="connsiteY56" fmla="*/ 697357 h 677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767416" h="6777596">
                <a:moveTo>
                  <a:pt x="7767416" y="1399861"/>
                </a:moveTo>
                <a:lnTo>
                  <a:pt x="7767416" y="2360732"/>
                </a:lnTo>
                <a:lnTo>
                  <a:pt x="5766870" y="6058701"/>
                </a:lnTo>
                <a:lnTo>
                  <a:pt x="5364742" y="5841156"/>
                </a:lnTo>
                <a:close/>
                <a:moveTo>
                  <a:pt x="7767416" y="241367"/>
                </a:moveTo>
                <a:lnTo>
                  <a:pt x="7767416" y="1202237"/>
                </a:lnTo>
                <a:lnTo>
                  <a:pt x="5008532" y="6301980"/>
                </a:lnTo>
                <a:lnTo>
                  <a:pt x="4606405" y="6084435"/>
                </a:lnTo>
                <a:close/>
                <a:moveTo>
                  <a:pt x="7271266" y="0"/>
                </a:moveTo>
                <a:lnTo>
                  <a:pt x="7767416" y="0"/>
                </a:lnTo>
                <a:lnTo>
                  <a:pt x="7767416" y="43746"/>
                </a:lnTo>
                <a:lnTo>
                  <a:pt x="4124504" y="6777596"/>
                </a:lnTo>
                <a:lnTo>
                  <a:pt x="3722377" y="6560053"/>
                </a:lnTo>
                <a:close/>
                <a:moveTo>
                  <a:pt x="6644537" y="0"/>
                </a:moveTo>
                <a:lnTo>
                  <a:pt x="7164353" y="0"/>
                </a:lnTo>
                <a:lnTo>
                  <a:pt x="3936690" y="5966271"/>
                </a:lnTo>
                <a:lnTo>
                  <a:pt x="3534563" y="5748726"/>
                </a:lnTo>
                <a:close/>
                <a:moveTo>
                  <a:pt x="6017810" y="0"/>
                </a:moveTo>
                <a:lnTo>
                  <a:pt x="6537626" y="0"/>
                </a:lnTo>
                <a:lnTo>
                  <a:pt x="3371597" y="5852342"/>
                </a:lnTo>
                <a:lnTo>
                  <a:pt x="2969470" y="5634798"/>
                </a:lnTo>
                <a:close/>
                <a:moveTo>
                  <a:pt x="5391082" y="0"/>
                </a:moveTo>
                <a:lnTo>
                  <a:pt x="5910897" y="0"/>
                </a:lnTo>
                <a:lnTo>
                  <a:pt x="3063713" y="5262964"/>
                </a:lnTo>
                <a:lnTo>
                  <a:pt x="2661586" y="5045420"/>
                </a:lnTo>
                <a:close/>
                <a:moveTo>
                  <a:pt x="4764354" y="0"/>
                </a:moveTo>
                <a:lnTo>
                  <a:pt x="5284169" y="0"/>
                </a:lnTo>
                <a:lnTo>
                  <a:pt x="2900020" y="4407053"/>
                </a:lnTo>
                <a:lnTo>
                  <a:pt x="2497893" y="4189509"/>
                </a:lnTo>
                <a:close/>
                <a:moveTo>
                  <a:pt x="4137627" y="0"/>
                </a:moveTo>
                <a:lnTo>
                  <a:pt x="4657442" y="0"/>
                </a:lnTo>
                <a:lnTo>
                  <a:pt x="2118158" y="4693817"/>
                </a:lnTo>
                <a:lnTo>
                  <a:pt x="1716031" y="4476272"/>
                </a:lnTo>
                <a:close/>
                <a:moveTo>
                  <a:pt x="3510898" y="0"/>
                </a:moveTo>
                <a:lnTo>
                  <a:pt x="4030714" y="0"/>
                </a:lnTo>
                <a:lnTo>
                  <a:pt x="1997663" y="3758054"/>
                </a:lnTo>
                <a:lnTo>
                  <a:pt x="1595536" y="3540509"/>
                </a:lnTo>
                <a:close/>
                <a:moveTo>
                  <a:pt x="2884170" y="0"/>
                </a:moveTo>
                <a:lnTo>
                  <a:pt x="3403986" y="0"/>
                </a:lnTo>
                <a:lnTo>
                  <a:pt x="1715921" y="3120354"/>
                </a:lnTo>
                <a:lnTo>
                  <a:pt x="1313794" y="2902810"/>
                </a:lnTo>
                <a:close/>
                <a:moveTo>
                  <a:pt x="2257443" y="0"/>
                </a:moveTo>
                <a:lnTo>
                  <a:pt x="2777258" y="0"/>
                </a:lnTo>
                <a:lnTo>
                  <a:pt x="1541206" y="2284819"/>
                </a:lnTo>
                <a:lnTo>
                  <a:pt x="1139079" y="2067274"/>
                </a:lnTo>
                <a:close/>
                <a:moveTo>
                  <a:pt x="1630716" y="0"/>
                </a:moveTo>
                <a:lnTo>
                  <a:pt x="2150531" y="0"/>
                </a:lnTo>
                <a:lnTo>
                  <a:pt x="840733" y="2421135"/>
                </a:lnTo>
                <a:lnTo>
                  <a:pt x="438606" y="2203590"/>
                </a:lnTo>
                <a:close/>
                <a:moveTo>
                  <a:pt x="1003987" y="0"/>
                </a:moveTo>
                <a:lnTo>
                  <a:pt x="1523803" y="0"/>
                </a:lnTo>
                <a:lnTo>
                  <a:pt x="584934" y="1735481"/>
                </a:lnTo>
                <a:lnTo>
                  <a:pt x="182807" y="1517936"/>
                </a:lnTo>
                <a:close/>
                <a:moveTo>
                  <a:pt x="377260" y="0"/>
                </a:moveTo>
                <a:lnTo>
                  <a:pt x="897075" y="0"/>
                </a:lnTo>
                <a:lnTo>
                  <a:pt x="402127" y="914901"/>
                </a:lnTo>
                <a:lnTo>
                  <a:pt x="0" y="697357"/>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5695334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31EAEB9F-11FD-4A38-A858-5235F8507B4F}"/>
              </a:ext>
            </a:extLst>
          </p:cNvPr>
          <p:cNvSpPr>
            <a:spLocks noGrp="1"/>
          </p:cNvSpPr>
          <p:nvPr>
            <p:ph type="pic" sz="quarter" idx="11" hasCustomPrompt="1"/>
          </p:nvPr>
        </p:nvSpPr>
        <p:spPr>
          <a:xfrm>
            <a:off x="528638" y="551833"/>
            <a:ext cx="5317686" cy="41855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3" name="그림 개체 틀 2">
            <a:extLst>
              <a:ext uri="{FF2B5EF4-FFF2-40B4-BE49-F238E27FC236}">
                <a16:creationId xmlns:a16="http://schemas.microsoft.com/office/drawing/2014/main" id="{A2337EED-6D2F-4724-A299-87463BE1290B}"/>
              </a:ext>
            </a:extLst>
          </p:cNvPr>
          <p:cNvSpPr>
            <a:spLocks noGrp="1"/>
          </p:cNvSpPr>
          <p:nvPr>
            <p:ph type="pic" sz="quarter" idx="12" hasCustomPrompt="1"/>
          </p:nvPr>
        </p:nvSpPr>
        <p:spPr>
          <a:xfrm>
            <a:off x="6345676" y="2134199"/>
            <a:ext cx="5317686" cy="41855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8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150487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F1A6D4F-FC45-4108-AABF-2153E98FEC8F}"/>
              </a:ext>
            </a:extLst>
          </p:cNvPr>
          <p:cNvSpPr>
            <a:spLocks noGrp="1"/>
          </p:cNvSpPr>
          <p:nvPr>
            <p:ph type="pic" sz="quarter" idx="11" hasCustomPrompt="1"/>
          </p:nvPr>
        </p:nvSpPr>
        <p:spPr>
          <a:xfrm>
            <a:off x="0" y="0"/>
            <a:ext cx="9511468" cy="6858000"/>
          </a:xfrm>
          <a:custGeom>
            <a:avLst/>
            <a:gdLst>
              <a:gd name="connsiteX0" fmla="*/ 3705667 w 9511468"/>
              <a:gd name="connsiteY0" fmla="*/ 0 h 6858000"/>
              <a:gd name="connsiteX1" fmla="*/ 9511468 w 9511468"/>
              <a:gd name="connsiteY1" fmla="*/ 0 h 6858000"/>
              <a:gd name="connsiteX2" fmla="*/ 4549568 w 9511468"/>
              <a:gd name="connsiteY2" fmla="*/ 6858000 h 6858000"/>
              <a:gd name="connsiteX3" fmla="*/ 0 w 9511468"/>
              <a:gd name="connsiteY3" fmla="*/ 6858000 h 6858000"/>
              <a:gd name="connsiteX4" fmla="*/ 0 w 9511468"/>
              <a:gd name="connsiteY4" fmla="*/ 5121721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1468" h="6858000">
                <a:moveTo>
                  <a:pt x="3705667" y="0"/>
                </a:moveTo>
                <a:lnTo>
                  <a:pt x="9511468" y="0"/>
                </a:lnTo>
                <a:lnTo>
                  <a:pt x="4549568" y="6858000"/>
                </a:lnTo>
                <a:lnTo>
                  <a:pt x="0" y="6858000"/>
                </a:lnTo>
                <a:lnTo>
                  <a:pt x="0" y="5121721"/>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29082564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0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A2337EED-6D2F-4724-A299-87463BE1290B}"/>
              </a:ext>
            </a:extLst>
          </p:cNvPr>
          <p:cNvSpPr>
            <a:spLocks noGrp="1"/>
          </p:cNvSpPr>
          <p:nvPr>
            <p:ph type="pic" sz="quarter" idx="12" hasCustomPrompt="1"/>
          </p:nvPr>
        </p:nvSpPr>
        <p:spPr>
          <a:xfrm>
            <a:off x="649480" y="1157591"/>
            <a:ext cx="10893040" cy="4542818"/>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40835280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3964E96-60CB-4686-890C-74DB60B28B94}"/>
              </a:ext>
            </a:extLst>
          </p:cNvPr>
          <p:cNvSpPr/>
          <p:nvPr userDrawn="1"/>
        </p:nvSpPr>
        <p:spPr>
          <a:xfrm>
            <a:off x="826852" y="0"/>
            <a:ext cx="4562272" cy="41731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그림 개체 틀 2">
            <a:extLst>
              <a:ext uri="{FF2B5EF4-FFF2-40B4-BE49-F238E27FC236}">
                <a16:creationId xmlns:a16="http://schemas.microsoft.com/office/drawing/2014/main" id="{31EAEB9F-11FD-4A38-A858-5235F8507B4F}"/>
              </a:ext>
            </a:extLst>
          </p:cNvPr>
          <p:cNvSpPr>
            <a:spLocks noGrp="1"/>
          </p:cNvSpPr>
          <p:nvPr>
            <p:ph type="pic" sz="quarter" idx="11" hasCustomPrompt="1"/>
          </p:nvPr>
        </p:nvSpPr>
        <p:spPr>
          <a:xfrm>
            <a:off x="2490281" y="3287949"/>
            <a:ext cx="8874868" cy="292235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367673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D9AA8BA-F171-4BD8-A11D-2DC0122F65E8}"/>
              </a:ext>
            </a:extLst>
          </p:cNvPr>
          <p:cNvSpPr>
            <a:spLocks noGrp="1"/>
          </p:cNvSpPr>
          <p:nvPr>
            <p:ph type="pic" sz="quarter" idx="11" hasCustomPrompt="1"/>
          </p:nvPr>
        </p:nvSpPr>
        <p:spPr>
          <a:xfrm>
            <a:off x="3780714" y="121525"/>
            <a:ext cx="8411286" cy="6736476"/>
          </a:xfrm>
          <a:custGeom>
            <a:avLst/>
            <a:gdLst>
              <a:gd name="connsiteX0" fmla="*/ 5699762 w 8411286"/>
              <a:gd name="connsiteY0" fmla="*/ 5934811 h 6736476"/>
              <a:gd name="connsiteX1" fmla="*/ 5699473 w 8411286"/>
              <a:gd name="connsiteY1" fmla="*/ 5964269 h 6736476"/>
              <a:gd name="connsiteX2" fmla="*/ 5704951 w 8411286"/>
              <a:gd name="connsiteY2" fmla="*/ 6001406 h 6736476"/>
              <a:gd name="connsiteX3" fmla="*/ 5700507 w 8411286"/>
              <a:gd name="connsiteY3" fmla="*/ 5913361 h 6736476"/>
              <a:gd name="connsiteX4" fmla="*/ 5699940 w 8411286"/>
              <a:gd name="connsiteY4" fmla="*/ 5916657 h 6736476"/>
              <a:gd name="connsiteX5" fmla="*/ 5699858 w 8411286"/>
              <a:gd name="connsiteY5" fmla="*/ 5924998 h 6736476"/>
              <a:gd name="connsiteX6" fmla="*/ 6937173 w 8411286"/>
              <a:gd name="connsiteY6" fmla="*/ 0 h 6736476"/>
              <a:gd name="connsiteX7" fmla="*/ 7112847 w 8411286"/>
              <a:gd name="connsiteY7" fmla="*/ 0 h 6736476"/>
              <a:gd name="connsiteX8" fmla="*/ 7165550 w 8411286"/>
              <a:gd name="connsiteY8" fmla="*/ 31998 h 6736476"/>
              <a:gd name="connsiteX9" fmla="*/ 7230172 w 8411286"/>
              <a:gd name="connsiteY9" fmla="*/ 147441 h 6736476"/>
              <a:gd name="connsiteX10" fmla="*/ 7308598 w 8411286"/>
              <a:gd name="connsiteY10" fmla="*/ 296136 h 6736476"/>
              <a:gd name="connsiteX11" fmla="*/ 7361927 w 8411286"/>
              <a:gd name="connsiteY11" fmla="*/ 334407 h 6736476"/>
              <a:gd name="connsiteX12" fmla="*/ 7786681 w 8411286"/>
              <a:gd name="connsiteY12" fmla="*/ 1054668 h 6736476"/>
              <a:gd name="connsiteX13" fmla="*/ 7843148 w 8411286"/>
              <a:gd name="connsiteY13" fmla="*/ 1247910 h 6736476"/>
              <a:gd name="connsiteX14" fmla="*/ 7989333 w 8411286"/>
              <a:gd name="connsiteY14" fmla="*/ 1492598 h 6736476"/>
              <a:gd name="connsiteX15" fmla="*/ 8255980 w 8411286"/>
              <a:gd name="connsiteY15" fmla="*/ 2013344 h 6736476"/>
              <a:gd name="connsiteX16" fmla="*/ 8328759 w 8411286"/>
              <a:gd name="connsiteY16" fmla="*/ 2595576 h 6736476"/>
              <a:gd name="connsiteX17" fmla="*/ 8394636 w 8411286"/>
              <a:gd name="connsiteY17" fmla="*/ 3388617 h 6736476"/>
              <a:gd name="connsiteX18" fmla="*/ 8411286 w 8411286"/>
              <a:gd name="connsiteY18" fmla="*/ 3449238 h 6736476"/>
              <a:gd name="connsiteX19" fmla="*/ 8411286 w 8411286"/>
              <a:gd name="connsiteY19" fmla="*/ 6736476 h 6736476"/>
              <a:gd name="connsiteX20" fmla="*/ 7208192 w 8411286"/>
              <a:gd name="connsiteY20" fmla="*/ 6736476 h 6736476"/>
              <a:gd name="connsiteX21" fmla="*/ 7224525 w 8411286"/>
              <a:gd name="connsiteY21" fmla="*/ 6699435 h 6736476"/>
              <a:gd name="connsiteX22" fmla="*/ 7211350 w 8411286"/>
              <a:gd name="connsiteY22" fmla="*/ 6671829 h 6736476"/>
              <a:gd name="connsiteX23" fmla="*/ 7184371 w 8411286"/>
              <a:gd name="connsiteY23" fmla="*/ 6683122 h 6736476"/>
              <a:gd name="connsiteX24" fmla="*/ 7158021 w 8411286"/>
              <a:gd name="connsiteY24" fmla="*/ 6721394 h 6736476"/>
              <a:gd name="connsiteX25" fmla="*/ 7140347 w 8411286"/>
              <a:gd name="connsiteY25" fmla="*/ 6736476 h 6736476"/>
              <a:gd name="connsiteX26" fmla="*/ 7106917 w 8411286"/>
              <a:gd name="connsiteY26" fmla="*/ 6736476 h 6736476"/>
              <a:gd name="connsiteX27" fmla="*/ 7103015 w 8411286"/>
              <a:gd name="connsiteY27" fmla="*/ 6712307 h 6736476"/>
              <a:gd name="connsiteX28" fmla="*/ 7059519 w 8411286"/>
              <a:gd name="connsiteY28" fmla="*/ 6580228 h 6736476"/>
              <a:gd name="connsiteX29" fmla="*/ 7043833 w 8411286"/>
              <a:gd name="connsiteY29" fmla="*/ 6663045 h 6736476"/>
              <a:gd name="connsiteX30" fmla="*/ 7051205 w 8411286"/>
              <a:gd name="connsiteY30" fmla="*/ 6724845 h 6736476"/>
              <a:gd name="connsiteX31" fmla="*/ 7052770 w 8411286"/>
              <a:gd name="connsiteY31" fmla="*/ 6736476 h 6736476"/>
              <a:gd name="connsiteX32" fmla="*/ 6976399 w 8411286"/>
              <a:gd name="connsiteY32" fmla="*/ 6736476 h 6736476"/>
              <a:gd name="connsiteX33" fmla="*/ 6969171 w 8411286"/>
              <a:gd name="connsiteY33" fmla="*/ 6722022 h 6736476"/>
              <a:gd name="connsiteX34" fmla="*/ 6965668 w 8411286"/>
              <a:gd name="connsiteY34" fmla="*/ 6736476 h 6736476"/>
              <a:gd name="connsiteX35" fmla="*/ 5912639 w 8411286"/>
              <a:gd name="connsiteY35" fmla="*/ 6736476 h 6736476"/>
              <a:gd name="connsiteX36" fmla="*/ 5766309 w 8411286"/>
              <a:gd name="connsiteY36" fmla="*/ 6264493 h 6736476"/>
              <a:gd name="connsiteX37" fmla="*/ 5730397 w 8411286"/>
              <a:gd name="connsiteY37" fmla="*/ 6316172 h 6736476"/>
              <a:gd name="connsiteX38" fmla="*/ 5716685 w 8411286"/>
              <a:gd name="connsiteY38" fmla="*/ 6345706 h 6736476"/>
              <a:gd name="connsiteX39" fmla="*/ 5642847 w 8411286"/>
              <a:gd name="connsiteY39" fmla="*/ 6530301 h 6736476"/>
              <a:gd name="connsiteX40" fmla="*/ 5571861 w 8411286"/>
              <a:gd name="connsiteY40" fmla="*/ 6640910 h 6736476"/>
              <a:gd name="connsiteX41" fmla="*/ 5532211 w 8411286"/>
              <a:gd name="connsiteY41" fmla="*/ 6736476 h 6736476"/>
              <a:gd name="connsiteX42" fmla="*/ 5291750 w 8411286"/>
              <a:gd name="connsiteY42" fmla="*/ 6736476 h 6736476"/>
              <a:gd name="connsiteX43" fmla="*/ 5314799 w 8411286"/>
              <a:gd name="connsiteY43" fmla="*/ 6682196 h 6736476"/>
              <a:gd name="connsiteX44" fmla="*/ 5336949 w 8411286"/>
              <a:gd name="connsiteY44" fmla="*/ 6127357 h 6736476"/>
              <a:gd name="connsiteX45" fmla="*/ 5305304 w 8411286"/>
              <a:gd name="connsiteY45" fmla="*/ 6110481 h 6736476"/>
              <a:gd name="connsiteX46" fmla="*/ 5111217 w 8411286"/>
              <a:gd name="connsiteY46" fmla="*/ 6218074 h 6736476"/>
              <a:gd name="connsiteX47" fmla="*/ 5080627 w 8411286"/>
              <a:gd name="connsiteY47" fmla="*/ 6304567 h 6736476"/>
              <a:gd name="connsiteX48" fmla="*/ 5130204 w 8411286"/>
              <a:gd name="connsiteY48" fmla="*/ 6400558 h 6736476"/>
              <a:gd name="connsiteX49" fmla="*/ 5197713 w 8411286"/>
              <a:gd name="connsiteY49" fmla="*/ 6657933 h 6736476"/>
              <a:gd name="connsiteX50" fmla="*/ 5190329 w 8411286"/>
              <a:gd name="connsiteY50" fmla="*/ 6723333 h 6736476"/>
              <a:gd name="connsiteX51" fmla="*/ 5190795 w 8411286"/>
              <a:gd name="connsiteY51" fmla="*/ 6736476 h 6736476"/>
              <a:gd name="connsiteX52" fmla="*/ 5114216 w 8411286"/>
              <a:gd name="connsiteY52" fmla="*/ 6736476 h 6736476"/>
              <a:gd name="connsiteX53" fmla="*/ 5090121 w 8411286"/>
              <a:gd name="connsiteY53" fmla="*/ 6712785 h 6736476"/>
              <a:gd name="connsiteX54" fmla="*/ 5078517 w 8411286"/>
              <a:gd name="connsiteY54" fmla="*/ 6664264 h 6736476"/>
              <a:gd name="connsiteX55" fmla="*/ 4997297 w 8411286"/>
              <a:gd name="connsiteY55" fmla="*/ 6540849 h 6736476"/>
              <a:gd name="connsiteX56" fmla="*/ 4908691 w 8411286"/>
              <a:gd name="connsiteY56" fmla="*/ 6426928 h 6736476"/>
              <a:gd name="connsiteX57" fmla="*/ 4889705 w 8411286"/>
              <a:gd name="connsiteY57" fmla="*/ 6356255 h 6736476"/>
              <a:gd name="connsiteX58" fmla="*/ 4786333 w 8411286"/>
              <a:gd name="connsiteY58" fmla="*/ 6299293 h 6736476"/>
              <a:gd name="connsiteX59" fmla="*/ 4495200 w 8411286"/>
              <a:gd name="connsiteY59" fmla="*/ 6323556 h 6736476"/>
              <a:gd name="connsiteX60" fmla="*/ 4150274 w 8411286"/>
              <a:gd name="connsiteY60" fmla="*/ 6322500 h 6736476"/>
              <a:gd name="connsiteX61" fmla="*/ 3989940 w 8411286"/>
              <a:gd name="connsiteY61" fmla="*/ 6338322 h 6736476"/>
              <a:gd name="connsiteX62" fmla="*/ 3937199 w 8411286"/>
              <a:gd name="connsiteY62" fmla="*/ 6367857 h 6736476"/>
              <a:gd name="connsiteX63" fmla="*/ 3891842 w 8411286"/>
              <a:gd name="connsiteY63" fmla="*/ 6415324 h 6736476"/>
              <a:gd name="connsiteX64" fmla="*/ 3810620 w 8411286"/>
              <a:gd name="connsiteY64" fmla="*/ 6455409 h 6736476"/>
              <a:gd name="connsiteX65" fmla="*/ 3670329 w 8411286"/>
              <a:gd name="connsiteY65" fmla="*/ 6521863 h 6736476"/>
              <a:gd name="connsiteX66" fmla="*/ 3665055 w 8411286"/>
              <a:gd name="connsiteY66" fmla="*/ 6555617 h 6736476"/>
              <a:gd name="connsiteX67" fmla="*/ 3677927 w 8411286"/>
              <a:gd name="connsiteY67" fmla="*/ 6663210 h 6736476"/>
              <a:gd name="connsiteX68" fmla="*/ 3699047 w 8411286"/>
              <a:gd name="connsiteY68" fmla="*/ 6736476 h 6736476"/>
              <a:gd name="connsiteX69" fmla="*/ 2645249 w 8411286"/>
              <a:gd name="connsiteY69" fmla="*/ 6736476 h 6736476"/>
              <a:gd name="connsiteX70" fmla="*/ 2742086 w 8411286"/>
              <a:gd name="connsiteY70" fmla="*/ 6647385 h 6736476"/>
              <a:gd name="connsiteX71" fmla="*/ 2743140 w 8411286"/>
              <a:gd name="connsiteY71" fmla="*/ 6603084 h 6736476"/>
              <a:gd name="connsiteX72" fmla="*/ 2687235 w 8411286"/>
              <a:gd name="connsiteY72" fmla="*/ 6550343 h 6736476"/>
              <a:gd name="connsiteX73" fmla="*/ 2540616 w 8411286"/>
              <a:gd name="connsiteY73" fmla="*/ 6362583 h 6736476"/>
              <a:gd name="connsiteX74" fmla="*/ 2301170 w 8411286"/>
              <a:gd name="connsiteY74" fmla="*/ 6031369 h 6736476"/>
              <a:gd name="connsiteX75" fmla="*/ 2170371 w 8411286"/>
              <a:gd name="connsiteY75" fmla="*/ 5803528 h 6736476"/>
              <a:gd name="connsiteX76" fmla="*/ 2008983 w 8411286"/>
              <a:gd name="connsiteY76" fmla="*/ 5434340 h 6736476"/>
              <a:gd name="connsiteX77" fmla="*/ 1746334 w 8411286"/>
              <a:gd name="connsiteY77" fmla="*/ 4914312 h 6736476"/>
              <a:gd name="connsiteX78" fmla="*/ 1717853 w 8411286"/>
              <a:gd name="connsiteY78" fmla="*/ 4846804 h 6736476"/>
              <a:gd name="connsiteX79" fmla="*/ 1620809 w 8411286"/>
              <a:gd name="connsiteY79" fmla="*/ 4780349 h 6736476"/>
              <a:gd name="connsiteX80" fmla="*/ 1502668 w 8411286"/>
              <a:gd name="connsiteY80" fmla="*/ 4732882 h 6736476"/>
              <a:gd name="connsiteX81" fmla="*/ 1431996 w 8411286"/>
              <a:gd name="connsiteY81" fmla="*/ 4659044 h 6736476"/>
              <a:gd name="connsiteX82" fmla="*/ 1147194 w 8411286"/>
              <a:gd name="connsiteY82" fmla="*/ 4510315 h 6736476"/>
              <a:gd name="connsiteX83" fmla="*/ 933065 w 8411286"/>
              <a:gd name="connsiteY83" fmla="*/ 4520863 h 6736476"/>
              <a:gd name="connsiteX84" fmla="*/ 779062 w 8411286"/>
              <a:gd name="connsiteY84" fmla="*/ 4470232 h 6736476"/>
              <a:gd name="connsiteX85" fmla="*/ 715772 w 8411286"/>
              <a:gd name="connsiteY85" fmla="*/ 4415381 h 6736476"/>
              <a:gd name="connsiteX86" fmla="*/ 583919 w 8411286"/>
              <a:gd name="connsiteY86" fmla="*/ 4235007 h 6736476"/>
              <a:gd name="connsiteX87" fmla="*/ 567041 w 8411286"/>
              <a:gd name="connsiteY87" fmla="*/ 3954424 h 6736476"/>
              <a:gd name="connsiteX88" fmla="*/ 635604 w 8411286"/>
              <a:gd name="connsiteY88" fmla="*/ 3848942 h 6736476"/>
              <a:gd name="connsiteX89" fmla="*/ 728428 w 8411286"/>
              <a:gd name="connsiteY89" fmla="*/ 3725527 h 6736476"/>
              <a:gd name="connsiteX90" fmla="*/ 756909 w 8411286"/>
              <a:gd name="connsiteY90" fmla="*/ 3679114 h 6736476"/>
              <a:gd name="connsiteX91" fmla="*/ 798047 w 8411286"/>
              <a:gd name="connsiteY91" fmla="*/ 3627429 h 6736476"/>
              <a:gd name="connsiteX92" fmla="*/ 804376 w 8411286"/>
              <a:gd name="connsiteY92" fmla="*/ 3462877 h 6736476"/>
              <a:gd name="connsiteX93" fmla="*/ 693620 w 8411286"/>
              <a:gd name="connsiteY93" fmla="*/ 3265625 h 6736476"/>
              <a:gd name="connsiteX94" fmla="*/ 730538 w 8411286"/>
              <a:gd name="connsiteY94" fmla="*/ 3218158 h 6736476"/>
              <a:gd name="connsiteX95" fmla="*/ 796992 w 8411286"/>
              <a:gd name="connsiteY95" fmla="*/ 3235034 h 6736476"/>
              <a:gd name="connsiteX96" fmla="*/ 844459 w 8411286"/>
              <a:gd name="connsiteY96" fmla="*/ 3233980 h 6736476"/>
              <a:gd name="connsiteX97" fmla="*/ 841295 w 8411286"/>
              <a:gd name="connsiteY97" fmla="*/ 3199171 h 6736476"/>
              <a:gd name="connsiteX98" fmla="*/ 800158 w 8411286"/>
              <a:gd name="connsiteY98" fmla="*/ 3174911 h 6736476"/>
              <a:gd name="connsiteX99" fmla="*/ 615564 w 8411286"/>
              <a:gd name="connsiteY99" fmla="*/ 3159086 h 6736476"/>
              <a:gd name="connsiteX100" fmla="*/ 235828 w 8411286"/>
              <a:gd name="connsiteY100" fmla="*/ 3056770 h 6736476"/>
              <a:gd name="connsiteX101" fmla="*/ 50177 w 8411286"/>
              <a:gd name="connsiteY101" fmla="*/ 2912259 h 6736476"/>
              <a:gd name="connsiteX102" fmla="*/ 1656 w 8411286"/>
              <a:gd name="connsiteY102" fmla="*/ 2697076 h 6736476"/>
              <a:gd name="connsiteX103" fmla="*/ 103975 w 8411286"/>
              <a:gd name="connsiteY103" fmla="*/ 2348984 h 6736476"/>
              <a:gd name="connsiteX104" fmla="*/ 149331 w 8411286"/>
              <a:gd name="connsiteY104" fmla="*/ 2344764 h 6736476"/>
              <a:gd name="connsiteX105" fmla="*/ 134563 w 8411286"/>
              <a:gd name="connsiteY105" fmla="*/ 2317339 h 6736476"/>
              <a:gd name="connsiteX106" fmla="*/ 191525 w 8411286"/>
              <a:gd name="connsiteY106" fmla="*/ 2400669 h 6736476"/>
              <a:gd name="connsiteX107" fmla="*/ 166208 w 8411286"/>
              <a:gd name="connsiteY107" fmla="*/ 2585263 h 6736476"/>
              <a:gd name="connsiteX108" fmla="*/ 160934 w 8411286"/>
              <a:gd name="connsiteY108" fmla="*/ 2716062 h 6736476"/>
              <a:gd name="connsiteX109" fmla="*/ 207347 w 8411286"/>
              <a:gd name="connsiteY109" fmla="*/ 2771968 h 6736476"/>
              <a:gd name="connsiteX110" fmla="*/ 523794 w 8411286"/>
              <a:gd name="connsiteY110" fmla="*/ 2843695 h 6736476"/>
              <a:gd name="connsiteX111" fmla="*/ 1049096 w 8411286"/>
              <a:gd name="connsiteY111" fmla="*/ 2824709 h 6736476"/>
              <a:gd name="connsiteX112" fmla="*/ 1113439 w 8411286"/>
              <a:gd name="connsiteY112" fmla="*/ 2786736 h 6736476"/>
              <a:gd name="connsiteX113" fmla="*/ 1546971 w 8411286"/>
              <a:gd name="connsiteY113" fmla="*/ 2606360 h 6736476"/>
              <a:gd name="connsiteX114" fmla="*/ 1784306 w 8411286"/>
              <a:gd name="connsiteY114" fmla="*/ 2570497 h 6736476"/>
              <a:gd name="connsiteX115" fmla="*/ 1917215 w 8411286"/>
              <a:gd name="connsiteY115" fmla="*/ 2546234 h 6736476"/>
              <a:gd name="connsiteX116" fmla="*/ 2025860 w 8411286"/>
              <a:gd name="connsiteY116" fmla="*/ 2568387 h 6736476"/>
              <a:gd name="connsiteX117" fmla="*/ 2092315 w 8411286"/>
              <a:gd name="connsiteY117" fmla="*/ 2577879 h 6736476"/>
              <a:gd name="connsiteX118" fmla="*/ 2156659 w 8411286"/>
              <a:gd name="connsiteY118" fmla="*/ 2562057 h 6736476"/>
              <a:gd name="connsiteX119" fmla="*/ 2279017 w 8411286"/>
              <a:gd name="connsiteY119" fmla="*/ 2608470 h 6736476"/>
              <a:gd name="connsiteX120" fmla="*/ 2316992 w 8411286"/>
              <a:gd name="connsiteY120" fmla="*/ 2628512 h 6736476"/>
              <a:gd name="connsiteX121" fmla="*/ 2459391 w 8411286"/>
              <a:gd name="connsiteY121" fmla="*/ 2628512 h 6736476"/>
              <a:gd name="connsiteX122" fmla="*/ 2417198 w 8411286"/>
              <a:gd name="connsiteY122" fmla="*/ 2585263 h 6736476"/>
              <a:gd name="connsiteX123" fmla="*/ 2108138 w 8411286"/>
              <a:gd name="connsiteY123" fmla="*/ 2382739 h 6736476"/>
              <a:gd name="connsiteX124" fmla="*/ 1772704 w 8411286"/>
              <a:gd name="connsiteY124" fmla="*/ 2105321 h 6736476"/>
              <a:gd name="connsiteX125" fmla="*/ 1714689 w 8411286"/>
              <a:gd name="connsiteY125" fmla="*/ 1995618 h 6736476"/>
              <a:gd name="connsiteX126" fmla="*/ 1738949 w 8411286"/>
              <a:gd name="connsiteY126" fmla="*/ 1969247 h 6736476"/>
              <a:gd name="connsiteX127" fmla="*/ 1819115 w 8411286"/>
              <a:gd name="connsiteY127" fmla="*/ 2000892 h 6736476"/>
              <a:gd name="connsiteX128" fmla="*/ 2635547 w 8411286"/>
              <a:gd name="connsiteY128" fmla="*/ 2418601 h 6736476"/>
              <a:gd name="connsiteX129" fmla="*/ 2734702 w 8411286"/>
              <a:gd name="connsiteY129" fmla="*/ 2456576 h 6736476"/>
              <a:gd name="connsiteX130" fmla="*/ 2884487 w 8411286"/>
              <a:gd name="connsiteY130" fmla="*/ 2744543 h 6736476"/>
              <a:gd name="connsiteX131" fmla="*/ 2753688 w 8411286"/>
              <a:gd name="connsiteY131" fmla="*/ 2889052 h 6736476"/>
              <a:gd name="connsiteX132" fmla="*/ 2565930 w 8411286"/>
              <a:gd name="connsiteY132" fmla="*/ 2950231 h 6736476"/>
              <a:gd name="connsiteX133" fmla="*/ 2551164 w 8411286"/>
              <a:gd name="connsiteY133" fmla="*/ 2958672 h 6736476"/>
              <a:gd name="connsiteX134" fmla="*/ 2756852 w 8411286"/>
              <a:gd name="connsiteY134" fmla="*/ 3079977 h 6736476"/>
              <a:gd name="connsiteX135" fmla="*/ 3097560 w 8411286"/>
              <a:gd name="connsiteY135" fmla="*/ 3270899 h 6736476"/>
              <a:gd name="connsiteX136" fmla="*/ 3309581 w 8411286"/>
              <a:gd name="connsiteY136" fmla="*/ 3413300 h 6736476"/>
              <a:gd name="connsiteX137" fmla="*/ 3500503 w 8411286"/>
              <a:gd name="connsiteY137" fmla="*/ 3527221 h 6736476"/>
              <a:gd name="connsiteX138" fmla="*/ 3864417 w 8411286"/>
              <a:gd name="connsiteY138" fmla="*/ 3729747 h 6736476"/>
              <a:gd name="connsiteX139" fmla="*/ 4351744 w 8411286"/>
              <a:gd name="connsiteY139" fmla="*/ 3916449 h 6736476"/>
              <a:gd name="connsiteX140" fmla="*/ 5174507 w 8411286"/>
              <a:gd name="connsiteY140" fmla="*/ 3980795 h 6736476"/>
              <a:gd name="connsiteX141" fmla="*/ 5307035 w 8411286"/>
              <a:gd name="connsiteY141" fmla="*/ 3970823 h 6736476"/>
              <a:gd name="connsiteX142" fmla="*/ 5359406 w 8411286"/>
              <a:gd name="connsiteY142" fmla="*/ 3964465 h 6736476"/>
              <a:gd name="connsiteX143" fmla="*/ 5363328 w 8411286"/>
              <a:gd name="connsiteY143" fmla="*/ 3954536 h 6736476"/>
              <a:gd name="connsiteX144" fmla="*/ 5408815 w 8411286"/>
              <a:gd name="connsiteY144" fmla="*/ 3914382 h 6736476"/>
              <a:gd name="connsiteX145" fmla="*/ 5475947 w 8411286"/>
              <a:gd name="connsiteY145" fmla="*/ 3868581 h 6736476"/>
              <a:gd name="connsiteX146" fmla="*/ 5546216 w 8411286"/>
              <a:gd name="connsiteY146" fmla="*/ 3821527 h 6736476"/>
              <a:gd name="connsiteX147" fmla="*/ 5943364 w 8411286"/>
              <a:gd name="connsiteY147" fmla="*/ 3538566 h 6736476"/>
              <a:gd name="connsiteX148" fmla="*/ 5933953 w 8411286"/>
              <a:gd name="connsiteY148" fmla="*/ 3480218 h 6736476"/>
              <a:gd name="connsiteX149" fmla="*/ 5900701 w 8411286"/>
              <a:gd name="connsiteY149" fmla="*/ 3472062 h 6736476"/>
              <a:gd name="connsiteX150" fmla="*/ 5373053 w 8411286"/>
              <a:gd name="connsiteY150" fmla="*/ 3424378 h 6736476"/>
              <a:gd name="connsiteX151" fmla="*/ 5116444 w 8411286"/>
              <a:gd name="connsiteY151" fmla="*/ 3414967 h 6736476"/>
              <a:gd name="connsiteX152" fmla="*/ 5043038 w 8411286"/>
              <a:gd name="connsiteY152" fmla="*/ 3470807 h 6736476"/>
              <a:gd name="connsiteX153" fmla="*/ 5031745 w 8411286"/>
              <a:gd name="connsiteY153" fmla="*/ 3516607 h 6736476"/>
              <a:gd name="connsiteX154" fmla="*/ 5001629 w 8411286"/>
              <a:gd name="connsiteY154" fmla="*/ 3631422 h 6736476"/>
              <a:gd name="connsiteX155" fmla="*/ 4881167 w 8411286"/>
              <a:gd name="connsiteY155" fmla="*/ 3743101 h 6736476"/>
              <a:gd name="connsiteX156" fmla="*/ 4819682 w 8411286"/>
              <a:gd name="connsiteY156" fmla="*/ 3803959 h 6736476"/>
              <a:gd name="connsiteX157" fmla="*/ 4793958 w 8411286"/>
              <a:gd name="connsiteY157" fmla="*/ 3860425 h 6736476"/>
              <a:gd name="connsiteX158" fmla="*/ 4745021 w 8411286"/>
              <a:gd name="connsiteY158" fmla="*/ 3854779 h 6736476"/>
              <a:gd name="connsiteX159" fmla="*/ 4721806 w 8411286"/>
              <a:gd name="connsiteY159" fmla="*/ 3819644 h 6736476"/>
              <a:gd name="connsiteX160" fmla="*/ 4706748 w 8411286"/>
              <a:gd name="connsiteY160" fmla="*/ 3847877 h 6736476"/>
              <a:gd name="connsiteX161" fmla="*/ 4690436 w 8411286"/>
              <a:gd name="connsiteY161" fmla="*/ 3911246 h 6736476"/>
              <a:gd name="connsiteX162" fmla="*/ 4656557 w 8411286"/>
              <a:gd name="connsiteY162" fmla="*/ 3936968 h 6736476"/>
              <a:gd name="connsiteX163" fmla="*/ 4634597 w 8411286"/>
              <a:gd name="connsiteY163" fmla="*/ 3909363 h 6736476"/>
              <a:gd name="connsiteX164" fmla="*/ 4624559 w 8411286"/>
              <a:gd name="connsiteY164" fmla="*/ 3862935 h 6736476"/>
              <a:gd name="connsiteX165" fmla="*/ 4614520 w 8411286"/>
              <a:gd name="connsiteY165" fmla="*/ 3893677 h 6736476"/>
              <a:gd name="connsiteX166" fmla="*/ 4591306 w 8411286"/>
              <a:gd name="connsiteY166" fmla="*/ 3923165 h 6736476"/>
              <a:gd name="connsiteX167" fmla="*/ 4557426 w 8411286"/>
              <a:gd name="connsiteY167" fmla="*/ 3900579 h 6736476"/>
              <a:gd name="connsiteX168" fmla="*/ 4532330 w 8411286"/>
              <a:gd name="connsiteY168" fmla="*/ 3791410 h 6736476"/>
              <a:gd name="connsiteX169" fmla="*/ 4531703 w 8411286"/>
              <a:gd name="connsiteY169" fmla="*/ 3723023 h 6736476"/>
              <a:gd name="connsiteX170" fmla="*/ 4448885 w 8411286"/>
              <a:gd name="connsiteY170" fmla="*/ 3766942 h 6736476"/>
              <a:gd name="connsiteX171" fmla="*/ 4448885 w 8411286"/>
              <a:gd name="connsiteY171" fmla="*/ 3559898 h 6736476"/>
              <a:gd name="connsiteX172" fmla="*/ 4463316 w 8411286"/>
              <a:gd name="connsiteY172" fmla="*/ 3532919 h 6736476"/>
              <a:gd name="connsiteX173" fmla="*/ 4690436 w 8411286"/>
              <a:gd name="connsiteY173" fmla="*/ 2978920 h 6736476"/>
              <a:gd name="connsiteX174" fmla="*/ 4927595 w 8411286"/>
              <a:gd name="connsiteY174" fmla="*/ 2711019 h 6736476"/>
              <a:gd name="connsiteX175" fmla="*/ 5275805 w 8411286"/>
              <a:gd name="connsiteY175" fmla="*/ 2466331 h 6736476"/>
              <a:gd name="connsiteX176" fmla="*/ 5731929 w 8411286"/>
              <a:gd name="connsiteY176" fmla="*/ 2199683 h 6736476"/>
              <a:gd name="connsiteX177" fmla="*/ 5826667 w 8411286"/>
              <a:gd name="connsiteY177" fmla="*/ 2087378 h 6736476"/>
              <a:gd name="connsiteX178" fmla="*/ 5894427 w 8411286"/>
              <a:gd name="connsiteY178" fmla="*/ 1910450 h 6736476"/>
              <a:gd name="connsiteX179" fmla="*/ 6199972 w 8411286"/>
              <a:gd name="connsiteY179" fmla="*/ 1572278 h 6736476"/>
              <a:gd name="connsiteX180" fmla="*/ 6236363 w 8411286"/>
              <a:gd name="connsiteY180" fmla="*/ 1530869 h 6736476"/>
              <a:gd name="connsiteX181" fmla="*/ 6233226 w 8411286"/>
              <a:gd name="connsiteY181" fmla="*/ 1470012 h 6736476"/>
              <a:gd name="connsiteX182" fmla="*/ 6184288 w 8411286"/>
              <a:gd name="connsiteY182" fmla="*/ 1457463 h 6736476"/>
              <a:gd name="connsiteX183" fmla="*/ 6119666 w 8411286"/>
              <a:gd name="connsiteY183" fmla="*/ 1467501 h 6736476"/>
              <a:gd name="connsiteX184" fmla="*/ 5976616 w 8411286"/>
              <a:gd name="connsiteY184" fmla="*/ 1475658 h 6736476"/>
              <a:gd name="connsiteX185" fmla="*/ 5893799 w 8411286"/>
              <a:gd name="connsiteY185" fmla="*/ 1374646 h 6736476"/>
              <a:gd name="connsiteX186" fmla="*/ 5956539 w 8411286"/>
              <a:gd name="connsiteY186" fmla="*/ 1308140 h 6736476"/>
              <a:gd name="connsiteX187" fmla="*/ 6087040 w 8411286"/>
              <a:gd name="connsiteY187" fmla="*/ 1246654 h 6736476"/>
              <a:gd name="connsiteX188" fmla="*/ 6108999 w 8411286"/>
              <a:gd name="connsiteY188" fmla="*/ 1201481 h 6736476"/>
              <a:gd name="connsiteX189" fmla="*/ 6058807 w 8411286"/>
              <a:gd name="connsiteY189" fmla="*/ 1185169 h 6736476"/>
              <a:gd name="connsiteX190" fmla="*/ 6009869 w 8411286"/>
              <a:gd name="connsiteY190" fmla="*/ 1225323 h 6736476"/>
              <a:gd name="connsiteX191" fmla="*/ 5906347 w 8411286"/>
              <a:gd name="connsiteY191" fmla="*/ 1288691 h 6736476"/>
              <a:gd name="connsiteX192" fmla="*/ 5689266 w 8411286"/>
              <a:gd name="connsiteY192" fmla="*/ 1229087 h 6736476"/>
              <a:gd name="connsiteX193" fmla="*/ 5573823 w 8411286"/>
              <a:gd name="connsiteY193" fmla="*/ 1109880 h 6736476"/>
              <a:gd name="connsiteX194" fmla="*/ 5601428 w 8411286"/>
              <a:gd name="connsiteY194" fmla="*/ 927306 h 6736476"/>
              <a:gd name="connsiteX195" fmla="*/ 5812863 w 8411286"/>
              <a:gd name="connsiteY195" fmla="*/ 805588 h 6736476"/>
              <a:gd name="connsiteX196" fmla="*/ 5938972 w 8411286"/>
              <a:gd name="connsiteY196" fmla="*/ 547725 h 6736476"/>
              <a:gd name="connsiteX197" fmla="*/ 5928306 w 8411286"/>
              <a:gd name="connsiteY197" fmla="*/ 479338 h 6736476"/>
              <a:gd name="connsiteX198" fmla="*/ 5984774 w 8411286"/>
              <a:gd name="connsiteY198" fmla="*/ 344446 h 6736476"/>
              <a:gd name="connsiteX199" fmla="*/ 6093941 w 8411286"/>
              <a:gd name="connsiteY199" fmla="*/ 259746 h 6736476"/>
              <a:gd name="connsiteX200" fmla="*/ 6622844 w 8411286"/>
              <a:gd name="connsiteY200" fmla="*/ 48310 h 6736476"/>
              <a:gd name="connsiteX201" fmla="*/ 6826123 w 8411286"/>
              <a:gd name="connsiteY201" fmla="*/ 37017 h 6736476"/>
              <a:gd name="connsiteX202" fmla="*/ 6937173 w 8411286"/>
              <a:gd name="connsiteY202" fmla="*/ 0 h 673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Lst>
            <a:rect l="l" t="t" r="r" b="b"/>
            <a:pathLst>
              <a:path w="8411286" h="6736476">
                <a:moveTo>
                  <a:pt x="5699762" y="5934811"/>
                </a:moveTo>
                <a:lnTo>
                  <a:pt x="5699473" y="5964269"/>
                </a:lnTo>
                <a:lnTo>
                  <a:pt x="5704951" y="6001406"/>
                </a:lnTo>
                <a:close/>
                <a:moveTo>
                  <a:pt x="5700507" y="5913361"/>
                </a:moveTo>
                <a:lnTo>
                  <a:pt x="5699940" y="5916657"/>
                </a:lnTo>
                <a:lnTo>
                  <a:pt x="5699858" y="5924998"/>
                </a:lnTo>
                <a:close/>
                <a:moveTo>
                  <a:pt x="6937173" y="0"/>
                </a:moveTo>
                <a:cubicBezTo>
                  <a:pt x="6995523" y="0"/>
                  <a:pt x="7054499" y="0"/>
                  <a:pt x="7112847" y="0"/>
                </a:cubicBezTo>
                <a:cubicBezTo>
                  <a:pt x="7130415" y="10666"/>
                  <a:pt x="7148610" y="20705"/>
                  <a:pt x="7165550" y="31998"/>
                </a:cubicBezTo>
                <a:cubicBezTo>
                  <a:pt x="7205704" y="59603"/>
                  <a:pt x="7230800" y="97248"/>
                  <a:pt x="7230172" y="147441"/>
                </a:cubicBezTo>
                <a:cubicBezTo>
                  <a:pt x="7228918" y="212063"/>
                  <a:pt x="7257779" y="259119"/>
                  <a:pt x="7308598" y="296136"/>
                </a:cubicBezTo>
                <a:cubicBezTo>
                  <a:pt x="7326165" y="309311"/>
                  <a:pt x="7344359" y="321859"/>
                  <a:pt x="7361927" y="334407"/>
                </a:cubicBezTo>
                <a:cubicBezTo>
                  <a:pt x="7612890" y="510081"/>
                  <a:pt x="7769741" y="742220"/>
                  <a:pt x="7786681" y="1054668"/>
                </a:cubicBezTo>
                <a:cubicBezTo>
                  <a:pt x="7790445" y="1124311"/>
                  <a:pt x="7809267" y="1188306"/>
                  <a:pt x="7843148" y="1247910"/>
                </a:cubicBezTo>
                <a:cubicBezTo>
                  <a:pt x="7890203" y="1330099"/>
                  <a:pt x="7939140" y="1412290"/>
                  <a:pt x="7989333" y="1492598"/>
                </a:cubicBezTo>
                <a:cubicBezTo>
                  <a:pt x="8092227" y="1658860"/>
                  <a:pt x="8187592" y="1828886"/>
                  <a:pt x="8255980" y="2013344"/>
                </a:cubicBezTo>
                <a:cubicBezTo>
                  <a:pt x="8324995" y="2201565"/>
                  <a:pt x="8356365" y="2395434"/>
                  <a:pt x="8328759" y="2595576"/>
                </a:cubicBezTo>
                <a:cubicBezTo>
                  <a:pt x="8291114" y="2865361"/>
                  <a:pt x="8316211" y="3128870"/>
                  <a:pt x="8394636" y="3388617"/>
                </a:cubicBezTo>
                <a:lnTo>
                  <a:pt x="8411286" y="3449238"/>
                </a:lnTo>
                <a:lnTo>
                  <a:pt x="8411286" y="6736476"/>
                </a:lnTo>
                <a:lnTo>
                  <a:pt x="7208192" y="6736476"/>
                </a:lnTo>
                <a:lnTo>
                  <a:pt x="7224525" y="6699435"/>
                </a:lnTo>
                <a:cubicBezTo>
                  <a:pt x="7227035" y="6691906"/>
                  <a:pt x="7218879" y="6676220"/>
                  <a:pt x="7211350" y="6671829"/>
                </a:cubicBezTo>
                <a:cubicBezTo>
                  <a:pt x="7206331" y="6668692"/>
                  <a:pt x="7191273" y="6676220"/>
                  <a:pt x="7184371" y="6683122"/>
                </a:cubicBezTo>
                <a:cubicBezTo>
                  <a:pt x="7173706" y="6694415"/>
                  <a:pt x="7168059" y="6710101"/>
                  <a:pt x="7158021" y="6721394"/>
                </a:cubicBezTo>
                <a:lnTo>
                  <a:pt x="7140347" y="6736476"/>
                </a:lnTo>
                <a:lnTo>
                  <a:pt x="7106917" y="6736476"/>
                </a:lnTo>
                <a:lnTo>
                  <a:pt x="7103015" y="6712307"/>
                </a:lnTo>
                <a:cubicBezTo>
                  <a:pt x="7099633" y="6663164"/>
                  <a:pt x="7103750" y="6615520"/>
                  <a:pt x="7059519" y="6580228"/>
                </a:cubicBezTo>
                <a:cubicBezTo>
                  <a:pt x="7051362" y="6607833"/>
                  <a:pt x="7042579" y="6635440"/>
                  <a:pt x="7043833" y="6663045"/>
                </a:cubicBezTo>
                <a:cubicBezTo>
                  <a:pt x="7044775" y="6683750"/>
                  <a:pt x="7047912" y="6704297"/>
                  <a:pt x="7051205" y="6724845"/>
                </a:cubicBezTo>
                <a:lnTo>
                  <a:pt x="7052770" y="6736476"/>
                </a:lnTo>
                <a:lnTo>
                  <a:pt x="6976399" y="6736476"/>
                </a:lnTo>
                <a:lnTo>
                  <a:pt x="6969171" y="6722022"/>
                </a:lnTo>
                <a:lnTo>
                  <a:pt x="6965668" y="6736476"/>
                </a:lnTo>
                <a:lnTo>
                  <a:pt x="5912639" y="6736476"/>
                </a:lnTo>
                <a:lnTo>
                  <a:pt x="5766309" y="6264493"/>
                </a:lnTo>
                <a:lnTo>
                  <a:pt x="5730397" y="6316172"/>
                </a:lnTo>
                <a:cubicBezTo>
                  <a:pt x="5723013" y="6324610"/>
                  <a:pt x="5717739" y="6334104"/>
                  <a:pt x="5716685" y="6345706"/>
                </a:cubicBezTo>
                <a:cubicBezTo>
                  <a:pt x="5710357" y="6415324"/>
                  <a:pt x="5685041" y="6477559"/>
                  <a:pt x="5642847" y="6530301"/>
                </a:cubicBezTo>
                <a:cubicBezTo>
                  <a:pt x="5614895" y="6565638"/>
                  <a:pt x="5591557" y="6602623"/>
                  <a:pt x="5571861" y="6640910"/>
                </a:cubicBezTo>
                <a:lnTo>
                  <a:pt x="5532211" y="6736476"/>
                </a:lnTo>
                <a:lnTo>
                  <a:pt x="5291750" y="6736476"/>
                </a:lnTo>
                <a:lnTo>
                  <a:pt x="5314799" y="6682196"/>
                </a:lnTo>
                <a:cubicBezTo>
                  <a:pt x="5382308" y="6499710"/>
                  <a:pt x="5380195" y="6314062"/>
                  <a:pt x="5336949" y="6127357"/>
                </a:cubicBezTo>
                <a:cubicBezTo>
                  <a:pt x="5331675" y="6105207"/>
                  <a:pt x="5325347" y="6103097"/>
                  <a:pt x="5305304" y="6110481"/>
                </a:cubicBezTo>
                <a:cubicBezTo>
                  <a:pt x="5234633" y="6135798"/>
                  <a:pt x="5171343" y="6172717"/>
                  <a:pt x="5111217" y="6218074"/>
                </a:cubicBezTo>
                <a:cubicBezTo>
                  <a:pt x="5079573" y="6241280"/>
                  <a:pt x="5074299" y="6269759"/>
                  <a:pt x="5080627" y="6304567"/>
                </a:cubicBezTo>
                <a:cubicBezTo>
                  <a:pt x="5086957" y="6341486"/>
                  <a:pt x="5104887" y="6374187"/>
                  <a:pt x="5130204" y="6400558"/>
                </a:cubicBezTo>
                <a:cubicBezTo>
                  <a:pt x="5201931" y="6474395"/>
                  <a:pt x="5216700" y="6560891"/>
                  <a:pt x="5197713" y="6657933"/>
                </a:cubicBezTo>
                <a:cubicBezTo>
                  <a:pt x="5193493" y="6679030"/>
                  <a:pt x="5193493" y="6701183"/>
                  <a:pt x="5190329" y="6723333"/>
                </a:cubicBezTo>
                <a:lnTo>
                  <a:pt x="5190795" y="6736476"/>
                </a:lnTo>
                <a:lnTo>
                  <a:pt x="5114216" y="6736476"/>
                </a:lnTo>
                <a:lnTo>
                  <a:pt x="5090121" y="6712785"/>
                </a:lnTo>
                <a:cubicBezTo>
                  <a:pt x="5075353" y="6701183"/>
                  <a:pt x="5079573" y="6680086"/>
                  <a:pt x="5078517" y="6664264"/>
                </a:cubicBezTo>
                <a:cubicBezTo>
                  <a:pt x="5074299" y="6607302"/>
                  <a:pt x="5052146" y="6565109"/>
                  <a:pt x="4997297" y="6540849"/>
                </a:cubicBezTo>
                <a:cubicBezTo>
                  <a:pt x="4947720" y="6519752"/>
                  <a:pt x="4920293" y="6478613"/>
                  <a:pt x="4908691" y="6426928"/>
                </a:cubicBezTo>
                <a:cubicBezTo>
                  <a:pt x="4903417" y="6402668"/>
                  <a:pt x="4897089" y="6379461"/>
                  <a:pt x="4889705" y="6356255"/>
                </a:cubicBezTo>
                <a:cubicBezTo>
                  <a:pt x="4872826" y="6304567"/>
                  <a:pt x="4840127" y="6286637"/>
                  <a:pt x="4786333" y="6299293"/>
                </a:cubicBezTo>
                <a:cubicBezTo>
                  <a:pt x="4690342" y="6320390"/>
                  <a:pt x="4593300" y="6324610"/>
                  <a:pt x="4495200" y="6323556"/>
                </a:cubicBezTo>
                <a:cubicBezTo>
                  <a:pt x="4380225" y="6323556"/>
                  <a:pt x="4265248" y="6322500"/>
                  <a:pt x="4150274" y="6322500"/>
                </a:cubicBezTo>
                <a:cubicBezTo>
                  <a:pt x="4096479" y="6321446"/>
                  <a:pt x="4042681" y="6329884"/>
                  <a:pt x="3989940" y="6338322"/>
                </a:cubicBezTo>
                <a:cubicBezTo>
                  <a:pt x="3968844" y="6341486"/>
                  <a:pt x="3950911" y="6349927"/>
                  <a:pt x="3937199" y="6367857"/>
                </a:cubicBezTo>
                <a:cubicBezTo>
                  <a:pt x="3924541" y="6384735"/>
                  <a:pt x="3906610" y="6399502"/>
                  <a:pt x="3891842" y="6415324"/>
                </a:cubicBezTo>
                <a:cubicBezTo>
                  <a:pt x="3869692" y="6438530"/>
                  <a:pt x="3846485" y="6454353"/>
                  <a:pt x="3810620" y="6455409"/>
                </a:cubicBezTo>
                <a:cubicBezTo>
                  <a:pt x="3756825" y="6457517"/>
                  <a:pt x="3718850" y="6501820"/>
                  <a:pt x="3670329" y="6521863"/>
                </a:cubicBezTo>
                <a:cubicBezTo>
                  <a:pt x="3656617" y="6528191"/>
                  <a:pt x="3665055" y="6544013"/>
                  <a:pt x="3665055" y="6555617"/>
                </a:cubicBezTo>
                <a:cubicBezTo>
                  <a:pt x="3666637" y="6592536"/>
                  <a:pt x="3670922" y="6628400"/>
                  <a:pt x="3677927" y="6663210"/>
                </a:cubicBezTo>
                <a:lnTo>
                  <a:pt x="3699047" y="6736476"/>
                </a:lnTo>
                <a:lnTo>
                  <a:pt x="2645249" y="6736476"/>
                </a:lnTo>
                <a:lnTo>
                  <a:pt x="2742086" y="6647385"/>
                </a:lnTo>
                <a:cubicBezTo>
                  <a:pt x="2760016" y="6631563"/>
                  <a:pt x="2758962" y="6618907"/>
                  <a:pt x="2743140" y="6603084"/>
                </a:cubicBezTo>
                <a:cubicBezTo>
                  <a:pt x="2724154" y="6585152"/>
                  <a:pt x="2707275" y="6565109"/>
                  <a:pt x="2687235" y="6550343"/>
                </a:cubicBezTo>
                <a:cubicBezTo>
                  <a:pt x="2619725" y="6501820"/>
                  <a:pt x="2572260" y="6437477"/>
                  <a:pt x="2540616" y="6362583"/>
                </a:cubicBezTo>
                <a:cubicBezTo>
                  <a:pt x="2486818" y="6232840"/>
                  <a:pt x="2408763" y="6123139"/>
                  <a:pt x="2301170" y="6031369"/>
                </a:cubicBezTo>
                <a:cubicBezTo>
                  <a:pt x="2231550" y="5972300"/>
                  <a:pt x="2188303" y="5894242"/>
                  <a:pt x="2170371" y="5803528"/>
                </a:cubicBezTo>
                <a:cubicBezTo>
                  <a:pt x="2144000" y="5668511"/>
                  <a:pt x="2083875" y="5547206"/>
                  <a:pt x="2008983" y="5434340"/>
                </a:cubicBezTo>
                <a:cubicBezTo>
                  <a:pt x="1900337" y="5270842"/>
                  <a:pt x="1812788" y="5098906"/>
                  <a:pt x="1746334" y="4914312"/>
                </a:cubicBezTo>
                <a:cubicBezTo>
                  <a:pt x="1737896" y="4891105"/>
                  <a:pt x="1726291" y="4870009"/>
                  <a:pt x="1717853" y="4846804"/>
                </a:cubicBezTo>
                <a:cubicBezTo>
                  <a:pt x="1702030" y="4800391"/>
                  <a:pt x="1680934" y="4769800"/>
                  <a:pt x="1620809" y="4780349"/>
                </a:cubicBezTo>
                <a:cubicBezTo>
                  <a:pt x="1576505" y="4788789"/>
                  <a:pt x="1536423" y="4763472"/>
                  <a:pt x="1502668" y="4732882"/>
                </a:cubicBezTo>
                <a:cubicBezTo>
                  <a:pt x="1477353" y="4709677"/>
                  <a:pt x="1452037" y="4686471"/>
                  <a:pt x="1431996" y="4659044"/>
                </a:cubicBezTo>
                <a:cubicBezTo>
                  <a:pt x="1362377" y="4559892"/>
                  <a:pt x="1263225" y="4520863"/>
                  <a:pt x="1147194" y="4510315"/>
                </a:cubicBezTo>
                <a:cubicBezTo>
                  <a:pt x="1074410" y="4502930"/>
                  <a:pt x="1003736" y="4505041"/>
                  <a:pt x="933065" y="4520863"/>
                </a:cubicBezTo>
                <a:cubicBezTo>
                  <a:pt x="872940" y="4533521"/>
                  <a:pt x="819143" y="4522973"/>
                  <a:pt x="779062" y="4470232"/>
                </a:cubicBezTo>
                <a:cubicBezTo>
                  <a:pt x="762183" y="4447025"/>
                  <a:pt x="740030" y="4429093"/>
                  <a:pt x="715772" y="4415381"/>
                </a:cubicBezTo>
                <a:cubicBezTo>
                  <a:pt x="644042" y="4375298"/>
                  <a:pt x="603960" y="4313062"/>
                  <a:pt x="583919" y="4235007"/>
                </a:cubicBezTo>
                <a:cubicBezTo>
                  <a:pt x="560713" y="4142182"/>
                  <a:pt x="536452" y="4050412"/>
                  <a:pt x="567041" y="3954424"/>
                </a:cubicBezTo>
                <a:cubicBezTo>
                  <a:pt x="580753" y="3912231"/>
                  <a:pt x="599742" y="3876367"/>
                  <a:pt x="635604" y="3848942"/>
                </a:cubicBezTo>
                <a:cubicBezTo>
                  <a:pt x="677797" y="3817297"/>
                  <a:pt x="711552" y="3777214"/>
                  <a:pt x="728428" y="3725527"/>
                </a:cubicBezTo>
                <a:cubicBezTo>
                  <a:pt x="733703" y="3708651"/>
                  <a:pt x="746361" y="3693882"/>
                  <a:pt x="756909" y="3679114"/>
                </a:cubicBezTo>
                <a:cubicBezTo>
                  <a:pt x="769567" y="3661184"/>
                  <a:pt x="784336" y="3645361"/>
                  <a:pt x="798047" y="3627429"/>
                </a:cubicBezTo>
                <a:cubicBezTo>
                  <a:pt x="857117" y="3550427"/>
                  <a:pt x="857117" y="3540933"/>
                  <a:pt x="804376" y="3462877"/>
                </a:cubicBezTo>
                <a:cubicBezTo>
                  <a:pt x="762183" y="3399588"/>
                  <a:pt x="719990" y="3337352"/>
                  <a:pt x="693620" y="3265625"/>
                </a:cubicBezTo>
                <a:cubicBezTo>
                  <a:pt x="682015" y="3232924"/>
                  <a:pt x="694676" y="3214994"/>
                  <a:pt x="730538" y="3218158"/>
                </a:cubicBezTo>
                <a:cubicBezTo>
                  <a:pt x="752691" y="3220268"/>
                  <a:pt x="774841" y="3228706"/>
                  <a:pt x="796992" y="3235034"/>
                </a:cubicBezTo>
                <a:cubicBezTo>
                  <a:pt x="812814" y="3239254"/>
                  <a:pt x="831803" y="3246638"/>
                  <a:pt x="844459" y="3233980"/>
                </a:cubicBezTo>
                <a:cubicBezTo>
                  <a:pt x="849733" y="3228706"/>
                  <a:pt x="845513" y="3210773"/>
                  <a:pt x="841295" y="3199171"/>
                </a:cubicBezTo>
                <a:cubicBezTo>
                  <a:pt x="833911" y="3181239"/>
                  <a:pt x="818088" y="3171744"/>
                  <a:pt x="800158" y="3174911"/>
                </a:cubicBezTo>
                <a:cubicBezTo>
                  <a:pt x="736870" y="3185457"/>
                  <a:pt x="676741" y="3169637"/>
                  <a:pt x="615564" y="3159086"/>
                </a:cubicBezTo>
                <a:cubicBezTo>
                  <a:pt x="485819" y="3136936"/>
                  <a:pt x="356076" y="3112675"/>
                  <a:pt x="235828" y="3056770"/>
                </a:cubicBezTo>
                <a:cubicBezTo>
                  <a:pt x="163044" y="3023015"/>
                  <a:pt x="101864" y="2975548"/>
                  <a:pt x="50177" y="2912259"/>
                </a:cubicBezTo>
                <a:cubicBezTo>
                  <a:pt x="-2564" y="2846859"/>
                  <a:pt x="-2564" y="2773021"/>
                  <a:pt x="1656" y="2697076"/>
                </a:cubicBezTo>
                <a:cubicBezTo>
                  <a:pt x="9041" y="2573661"/>
                  <a:pt x="51233" y="2459740"/>
                  <a:pt x="103975" y="2348984"/>
                </a:cubicBezTo>
                <a:cubicBezTo>
                  <a:pt x="110303" y="2335272"/>
                  <a:pt x="111359" y="2336326"/>
                  <a:pt x="149331" y="2344764"/>
                </a:cubicBezTo>
                <a:cubicBezTo>
                  <a:pt x="148277" y="2333162"/>
                  <a:pt x="127181" y="2332105"/>
                  <a:pt x="134563" y="2317339"/>
                </a:cubicBezTo>
                <a:cubicBezTo>
                  <a:pt x="171482" y="2328941"/>
                  <a:pt x="189415" y="2354258"/>
                  <a:pt x="191525" y="2400669"/>
                </a:cubicBezTo>
                <a:cubicBezTo>
                  <a:pt x="194688" y="2463958"/>
                  <a:pt x="175702" y="2524084"/>
                  <a:pt x="166208" y="2585263"/>
                </a:cubicBezTo>
                <a:cubicBezTo>
                  <a:pt x="158826" y="2628512"/>
                  <a:pt x="149331" y="2671759"/>
                  <a:pt x="160934" y="2716062"/>
                </a:cubicBezTo>
                <a:cubicBezTo>
                  <a:pt x="167264" y="2743487"/>
                  <a:pt x="180976" y="2761419"/>
                  <a:pt x="207347" y="2771968"/>
                </a:cubicBezTo>
                <a:cubicBezTo>
                  <a:pt x="308609" y="2814160"/>
                  <a:pt x="416201" y="2833147"/>
                  <a:pt x="523794" y="2843695"/>
                </a:cubicBezTo>
                <a:cubicBezTo>
                  <a:pt x="698894" y="2860571"/>
                  <a:pt x="875050" y="2857407"/>
                  <a:pt x="1049096" y="2824709"/>
                </a:cubicBezTo>
                <a:cubicBezTo>
                  <a:pt x="1076520" y="2819435"/>
                  <a:pt x="1095507" y="2806776"/>
                  <a:pt x="1113439" y="2786736"/>
                </a:cubicBezTo>
                <a:cubicBezTo>
                  <a:pt x="1227360" y="2653827"/>
                  <a:pt x="1373981" y="2596868"/>
                  <a:pt x="1546971" y="2606360"/>
                </a:cubicBezTo>
                <a:cubicBezTo>
                  <a:pt x="1628193" y="2610580"/>
                  <a:pt x="1706251" y="2588427"/>
                  <a:pt x="1784306" y="2570497"/>
                </a:cubicBezTo>
                <a:cubicBezTo>
                  <a:pt x="1828609" y="2561003"/>
                  <a:pt x="1871856" y="2551508"/>
                  <a:pt x="1917215" y="2546234"/>
                </a:cubicBezTo>
                <a:cubicBezTo>
                  <a:pt x="1956242" y="2542016"/>
                  <a:pt x="1993161" y="2544126"/>
                  <a:pt x="2025860" y="2568387"/>
                </a:cubicBezTo>
                <a:cubicBezTo>
                  <a:pt x="2045902" y="2583153"/>
                  <a:pt x="2069109" y="2584209"/>
                  <a:pt x="2092315" y="2577879"/>
                </a:cubicBezTo>
                <a:cubicBezTo>
                  <a:pt x="2114466" y="2572605"/>
                  <a:pt x="2135562" y="2567331"/>
                  <a:pt x="2156659" y="2562057"/>
                </a:cubicBezTo>
                <a:cubicBezTo>
                  <a:pt x="2208346" y="2548344"/>
                  <a:pt x="2250539" y="2562057"/>
                  <a:pt x="2279017" y="2608470"/>
                </a:cubicBezTo>
                <a:cubicBezTo>
                  <a:pt x="2288512" y="2624292"/>
                  <a:pt x="2299060" y="2628512"/>
                  <a:pt x="2316992" y="2628512"/>
                </a:cubicBezTo>
                <a:cubicBezTo>
                  <a:pt x="2363403" y="2627456"/>
                  <a:pt x="2409816" y="2628512"/>
                  <a:pt x="2459391" y="2628512"/>
                </a:cubicBezTo>
                <a:cubicBezTo>
                  <a:pt x="2449899" y="2607416"/>
                  <a:pt x="2431967" y="2596868"/>
                  <a:pt x="2417198" y="2585263"/>
                </a:cubicBezTo>
                <a:cubicBezTo>
                  <a:pt x="2320156" y="2508261"/>
                  <a:pt x="2210454" y="2451302"/>
                  <a:pt x="2108138" y="2382739"/>
                </a:cubicBezTo>
                <a:cubicBezTo>
                  <a:pt x="1986833" y="2300461"/>
                  <a:pt x="1879240" y="2204473"/>
                  <a:pt x="1772704" y="2105321"/>
                </a:cubicBezTo>
                <a:cubicBezTo>
                  <a:pt x="1741059" y="2075784"/>
                  <a:pt x="1715743" y="2042031"/>
                  <a:pt x="1714689" y="1995618"/>
                </a:cubicBezTo>
                <a:cubicBezTo>
                  <a:pt x="1714689" y="1976632"/>
                  <a:pt x="1718907" y="1969247"/>
                  <a:pt x="1738949" y="1969247"/>
                </a:cubicBezTo>
                <a:cubicBezTo>
                  <a:pt x="1770594" y="1970301"/>
                  <a:pt x="1796965" y="1980850"/>
                  <a:pt x="1819115" y="2000892"/>
                </a:cubicBezTo>
                <a:cubicBezTo>
                  <a:pt x="2052230" y="2217131"/>
                  <a:pt x="2344417" y="2316283"/>
                  <a:pt x="2635547" y="2418601"/>
                </a:cubicBezTo>
                <a:cubicBezTo>
                  <a:pt x="2669302" y="2431260"/>
                  <a:pt x="2703057" y="2441808"/>
                  <a:pt x="2734702" y="2456576"/>
                </a:cubicBezTo>
                <a:cubicBezTo>
                  <a:pt x="2845458" y="2506151"/>
                  <a:pt x="2907692" y="2628512"/>
                  <a:pt x="2884487" y="2744543"/>
                </a:cubicBezTo>
                <a:cubicBezTo>
                  <a:pt x="2869719" y="2818381"/>
                  <a:pt x="2822252" y="2864792"/>
                  <a:pt x="2753688" y="2889052"/>
                </a:cubicBezTo>
                <a:cubicBezTo>
                  <a:pt x="2691453" y="2911205"/>
                  <a:pt x="2628163" y="2930191"/>
                  <a:pt x="2565930" y="2950231"/>
                </a:cubicBezTo>
                <a:cubicBezTo>
                  <a:pt x="2561712" y="2952342"/>
                  <a:pt x="2557492" y="2955505"/>
                  <a:pt x="2551164" y="2958672"/>
                </a:cubicBezTo>
                <a:cubicBezTo>
                  <a:pt x="2617615" y="3005083"/>
                  <a:pt x="2688289" y="3040948"/>
                  <a:pt x="2756852" y="3079977"/>
                </a:cubicBezTo>
                <a:cubicBezTo>
                  <a:pt x="2869719" y="3143266"/>
                  <a:pt x="2985749" y="3204445"/>
                  <a:pt x="3097560" y="3270899"/>
                </a:cubicBezTo>
                <a:cubicBezTo>
                  <a:pt x="3171398" y="3314146"/>
                  <a:pt x="3247345" y="3356339"/>
                  <a:pt x="3309581" y="3413300"/>
                </a:cubicBezTo>
                <a:cubicBezTo>
                  <a:pt x="3366540" y="3466041"/>
                  <a:pt x="3431940" y="3496630"/>
                  <a:pt x="3500503" y="3527221"/>
                </a:cubicBezTo>
                <a:cubicBezTo>
                  <a:pt x="3628136" y="3584180"/>
                  <a:pt x="3748387" y="3653799"/>
                  <a:pt x="3864417" y="3729747"/>
                </a:cubicBezTo>
                <a:cubicBezTo>
                  <a:pt x="4014201" y="3827845"/>
                  <a:pt x="4178752" y="3881641"/>
                  <a:pt x="4351744" y="3916449"/>
                </a:cubicBezTo>
                <a:cubicBezTo>
                  <a:pt x="4622835" y="3971301"/>
                  <a:pt x="4898143" y="3994507"/>
                  <a:pt x="5174507" y="3980795"/>
                </a:cubicBezTo>
                <a:cubicBezTo>
                  <a:pt x="5218810" y="3978685"/>
                  <a:pt x="5262980" y="3975256"/>
                  <a:pt x="5307035" y="3970823"/>
                </a:cubicBezTo>
                <a:lnTo>
                  <a:pt x="5359406" y="3964465"/>
                </a:lnTo>
                <a:lnTo>
                  <a:pt x="5363328" y="3954536"/>
                </a:lnTo>
                <a:cubicBezTo>
                  <a:pt x="5372739" y="3937910"/>
                  <a:pt x="5387169" y="3924107"/>
                  <a:pt x="5408815" y="3914382"/>
                </a:cubicBezTo>
                <a:cubicBezTo>
                  <a:pt x="5433284" y="3903716"/>
                  <a:pt x="5453361" y="3883639"/>
                  <a:pt x="5475947" y="3868581"/>
                </a:cubicBezTo>
                <a:cubicBezTo>
                  <a:pt x="5499161" y="3852897"/>
                  <a:pt x="5520493" y="3833448"/>
                  <a:pt x="5546216" y="3821527"/>
                </a:cubicBezTo>
                <a:cubicBezTo>
                  <a:pt x="5697422" y="3753139"/>
                  <a:pt x="5806590" y="3625776"/>
                  <a:pt x="5943364" y="3538566"/>
                </a:cubicBezTo>
                <a:cubicBezTo>
                  <a:pt x="5966578" y="3524136"/>
                  <a:pt x="5959677" y="3492138"/>
                  <a:pt x="5933953" y="3480218"/>
                </a:cubicBezTo>
                <a:cubicBezTo>
                  <a:pt x="5923915" y="3475826"/>
                  <a:pt x="5911994" y="3473316"/>
                  <a:pt x="5900701" y="3472062"/>
                </a:cubicBezTo>
                <a:cubicBezTo>
                  <a:pt x="5725027" y="3455749"/>
                  <a:pt x="5549353" y="3438181"/>
                  <a:pt x="5373053" y="3424378"/>
                </a:cubicBezTo>
                <a:cubicBezTo>
                  <a:pt x="5287726" y="3417478"/>
                  <a:pt x="5201772" y="3416222"/>
                  <a:pt x="5116444" y="3414967"/>
                </a:cubicBezTo>
                <a:cubicBezTo>
                  <a:pt x="5075036" y="3414341"/>
                  <a:pt x="5055585" y="3431280"/>
                  <a:pt x="5043038" y="3470807"/>
                </a:cubicBezTo>
                <a:cubicBezTo>
                  <a:pt x="5038019" y="3485865"/>
                  <a:pt x="5035508" y="3500923"/>
                  <a:pt x="5031745" y="3516607"/>
                </a:cubicBezTo>
                <a:cubicBezTo>
                  <a:pt x="5022333" y="3554880"/>
                  <a:pt x="5015431" y="3594406"/>
                  <a:pt x="5001629" y="3631422"/>
                </a:cubicBezTo>
                <a:cubicBezTo>
                  <a:pt x="4980924" y="3688516"/>
                  <a:pt x="4943907" y="3729926"/>
                  <a:pt x="4881167" y="3743101"/>
                </a:cubicBezTo>
                <a:cubicBezTo>
                  <a:pt x="4847915" y="3750003"/>
                  <a:pt x="4830347" y="3773216"/>
                  <a:pt x="4819682" y="3803959"/>
                </a:cubicBezTo>
                <a:cubicBezTo>
                  <a:pt x="4813408" y="3823408"/>
                  <a:pt x="4806506" y="3844113"/>
                  <a:pt x="4793958" y="3860425"/>
                </a:cubicBezTo>
                <a:cubicBezTo>
                  <a:pt x="4777645" y="3882384"/>
                  <a:pt x="4758823" y="3877993"/>
                  <a:pt x="4745021" y="3854779"/>
                </a:cubicBezTo>
                <a:cubicBezTo>
                  <a:pt x="4738746" y="3844113"/>
                  <a:pt x="4731218" y="3834074"/>
                  <a:pt x="4721806" y="3819644"/>
                </a:cubicBezTo>
                <a:cubicBezTo>
                  <a:pt x="4714277" y="3833448"/>
                  <a:pt x="4709258" y="3840348"/>
                  <a:pt x="4706748" y="3847877"/>
                </a:cubicBezTo>
                <a:cubicBezTo>
                  <a:pt x="4701102" y="3869209"/>
                  <a:pt x="4699220" y="3891796"/>
                  <a:pt x="4690436" y="3911246"/>
                </a:cubicBezTo>
                <a:cubicBezTo>
                  <a:pt x="4684790" y="3923165"/>
                  <a:pt x="4669104" y="3932577"/>
                  <a:pt x="4656557" y="3936968"/>
                </a:cubicBezTo>
                <a:cubicBezTo>
                  <a:pt x="4652164" y="3938224"/>
                  <a:pt x="4638989" y="3920656"/>
                  <a:pt x="4634597" y="3909363"/>
                </a:cubicBezTo>
                <a:cubicBezTo>
                  <a:pt x="4628950" y="3894932"/>
                  <a:pt x="4627696" y="3878621"/>
                  <a:pt x="4624559" y="3862935"/>
                </a:cubicBezTo>
                <a:cubicBezTo>
                  <a:pt x="4617029" y="3873602"/>
                  <a:pt x="4618284" y="3884895"/>
                  <a:pt x="4614520" y="3893677"/>
                </a:cubicBezTo>
                <a:cubicBezTo>
                  <a:pt x="4608873" y="3905598"/>
                  <a:pt x="4598835" y="3923793"/>
                  <a:pt x="4591306" y="3923165"/>
                </a:cubicBezTo>
                <a:cubicBezTo>
                  <a:pt x="4579386" y="3922539"/>
                  <a:pt x="4560563" y="3911246"/>
                  <a:pt x="4557426" y="3900579"/>
                </a:cubicBezTo>
                <a:cubicBezTo>
                  <a:pt x="4546133" y="3865444"/>
                  <a:pt x="4538605" y="3828427"/>
                  <a:pt x="4532330" y="3791410"/>
                </a:cubicBezTo>
                <a:cubicBezTo>
                  <a:pt x="4529193" y="3771961"/>
                  <a:pt x="4531703" y="3750629"/>
                  <a:pt x="4531703" y="3723023"/>
                </a:cubicBezTo>
                <a:cubicBezTo>
                  <a:pt x="4489039" y="3786391"/>
                  <a:pt x="4489039" y="3786391"/>
                  <a:pt x="4448885" y="3766942"/>
                </a:cubicBezTo>
                <a:cubicBezTo>
                  <a:pt x="4448885" y="3697928"/>
                  <a:pt x="4448885" y="3628913"/>
                  <a:pt x="4448885" y="3559898"/>
                </a:cubicBezTo>
                <a:cubicBezTo>
                  <a:pt x="4453904" y="3551115"/>
                  <a:pt x="4459551" y="3542331"/>
                  <a:pt x="4463316" y="3532919"/>
                </a:cubicBezTo>
                <a:cubicBezTo>
                  <a:pt x="4539232" y="3348463"/>
                  <a:pt x="4617657" y="3164633"/>
                  <a:pt x="4690436" y="2978920"/>
                </a:cubicBezTo>
                <a:cubicBezTo>
                  <a:pt x="4737491" y="2859714"/>
                  <a:pt x="4812780" y="2770622"/>
                  <a:pt x="4927595" y="2711019"/>
                </a:cubicBezTo>
                <a:cubicBezTo>
                  <a:pt x="5054331" y="2645141"/>
                  <a:pt x="5170401" y="2562952"/>
                  <a:pt x="5275805" y="2466331"/>
                </a:cubicBezTo>
                <a:cubicBezTo>
                  <a:pt x="5408815" y="2343987"/>
                  <a:pt x="5557511" y="2251130"/>
                  <a:pt x="5731929" y="2199683"/>
                </a:cubicBezTo>
                <a:cubicBezTo>
                  <a:pt x="5787140" y="2183371"/>
                  <a:pt x="5821021" y="2146982"/>
                  <a:pt x="5826667" y="2087378"/>
                </a:cubicBezTo>
                <a:cubicBezTo>
                  <a:pt x="5832940" y="2022128"/>
                  <a:pt x="5859292" y="1965034"/>
                  <a:pt x="5894427" y="1910450"/>
                </a:cubicBezTo>
                <a:cubicBezTo>
                  <a:pt x="5978499" y="1781204"/>
                  <a:pt x="6077001" y="1665761"/>
                  <a:pt x="6199972" y="1572278"/>
                </a:cubicBezTo>
                <a:cubicBezTo>
                  <a:pt x="6214403" y="1560985"/>
                  <a:pt x="6231344" y="1547182"/>
                  <a:pt x="6236363" y="1530869"/>
                </a:cubicBezTo>
                <a:cubicBezTo>
                  <a:pt x="6242009" y="1512047"/>
                  <a:pt x="6242009" y="1486324"/>
                  <a:pt x="6233226" y="1470012"/>
                </a:cubicBezTo>
                <a:cubicBezTo>
                  <a:pt x="6227579" y="1459972"/>
                  <a:pt x="6201228" y="1456835"/>
                  <a:pt x="6184288" y="1457463"/>
                </a:cubicBezTo>
                <a:cubicBezTo>
                  <a:pt x="6162329" y="1457463"/>
                  <a:pt x="6140997" y="1465619"/>
                  <a:pt x="6119666" y="1467501"/>
                </a:cubicBezTo>
                <a:cubicBezTo>
                  <a:pt x="6071982" y="1471266"/>
                  <a:pt x="6023672" y="1479422"/>
                  <a:pt x="5976616" y="1475658"/>
                </a:cubicBezTo>
                <a:cubicBezTo>
                  <a:pt x="5930816" y="1471893"/>
                  <a:pt x="5898191" y="1425465"/>
                  <a:pt x="5893799" y="1374646"/>
                </a:cubicBezTo>
                <a:cubicBezTo>
                  <a:pt x="5890035" y="1329472"/>
                  <a:pt x="5926425" y="1321943"/>
                  <a:pt x="5956539" y="1308140"/>
                </a:cubicBezTo>
                <a:cubicBezTo>
                  <a:pt x="6000458" y="1288063"/>
                  <a:pt x="6043749" y="1267987"/>
                  <a:pt x="6087040" y="1246654"/>
                </a:cubicBezTo>
                <a:cubicBezTo>
                  <a:pt x="6104608" y="1237870"/>
                  <a:pt x="6119666" y="1224695"/>
                  <a:pt x="6108999" y="1201481"/>
                </a:cubicBezTo>
                <a:cubicBezTo>
                  <a:pt x="6098333" y="1178267"/>
                  <a:pt x="6077629" y="1175758"/>
                  <a:pt x="6058807" y="1185169"/>
                </a:cubicBezTo>
                <a:cubicBezTo>
                  <a:pt x="6040612" y="1194579"/>
                  <a:pt x="6021163" y="1208383"/>
                  <a:pt x="6009869" y="1225323"/>
                </a:cubicBezTo>
                <a:cubicBezTo>
                  <a:pt x="5984146" y="1262340"/>
                  <a:pt x="5950266" y="1282417"/>
                  <a:pt x="5906347" y="1288691"/>
                </a:cubicBezTo>
                <a:cubicBezTo>
                  <a:pt x="5825412" y="1299984"/>
                  <a:pt x="5751378" y="1281162"/>
                  <a:pt x="5689266" y="1229087"/>
                </a:cubicBezTo>
                <a:cubicBezTo>
                  <a:pt x="5647229" y="1193953"/>
                  <a:pt x="5609584" y="1152544"/>
                  <a:pt x="5573823" y="1109880"/>
                </a:cubicBezTo>
                <a:cubicBezTo>
                  <a:pt x="5509199" y="1033965"/>
                  <a:pt x="5517355" y="981262"/>
                  <a:pt x="5601428" y="927306"/>
                </a:cubicBezTo>
                <a:cubicBezTo>
                  <a:pt x="5669815" y="884015"/>
                  <a:pt x="5741339" y="844488"/>
                  <a:pt x="5812863" y="805588"/>
                </a:cubicBezTo>
                <a:cubicBezTo>
                  <a:pt x="5917641" y="748495"/>
                  <a:pt x="5959050" y="665050"/>
                  <a:pt x="5938972" y="547725"/>
                </a:cubicBezTo>
                <a:cubicBezTo>
                  <a:pt x="5935208" y="525139"/>
                  <a:pt x="5930816" y="502552"/>
                  <a:pt x="5928306" y="479338"/>
                </a:cubicBezTo>
                <a:cubicBezTo>
                  <a:pt x="5922660" y="424754"/>
                  <a:pt x="5939599" y="378325"/>
                  <a:pt x="5984774" y="344446"/>
                </a:cubicBezTo>
                <a:cubicBezTo>
                  <a:pt x="6021163" y="316840"/>
                  <a:pt x="6056298" y="286724"/>
                  <a:pt x="6093941" y="259746"/>
                </a:cubicBezTo>
                <a:cubicBezTo>
                  <a:pt x="6252675" y="145558"/>
                  <a:pt x="6425211" y="64622"/>
                  <a:pt x="6622844" y="48310"/>
                </a:cubicBezTo>
                <a:cubicBezTo>
                  <a:pt x="6690603" y="42664"/>
                  <a:pt x="6758991" y="45801"/>
                  <a:pt x="6826123" y="37017"/>
                </a:cubicBezTo>
                <a:cubicBezTo>
                  <a:pt x="6861886" y="36389"/>
                  <a:pt x="6898903" y="14431"/>
                  <a:pt x="6937173"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8557766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_Image slide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78855341-7087-46B2-9738-26BDE092C109}"/>
              </a:ext>
            </a:extLst>
          </p:cNvPr>
          <p:cNvSpPr>
            <a:spLocks noGrp="1"/>
          </p:cNvSpPr>
          <p:nvPr>
            <p:ph type="pic" sz="quarter" idx="11" hasCustomPrompt="1"/>
          </p:nvPr>
        </p:nvSpPr>
        <p:spPr>
          <a:xfrm>
            <a:off x="561962" y="0"/>
            <a:ext cx="11068076" cy="4046220"/>
          </a:xfrm>
          <a:custGeom>
            <a:avLst/>
            <a:gdLst>
              <a:gd name="connsiteX0" fmla="*/ 0 w 11068076"/>
              <a:gd name="connsiteY0" fmla="*/ 0 h 4046220"/>
              <a:gd name="connsiteX1" fmla="*/ 11068076 w 11068076"/>
              <a:gd name="connsiteY1" fmla="*/ 0 h 4046220"/>
              <a:gd name="connsiteX2" fmla="*/ 10988145 w 11068076"/>
              <a:gd name="connsiteY2" fmla="*/ 236229 h 4046220"/>
              <a:gd name="connsiteX3" fmla="*/ 5534038 w 11068076"/>
              <a:gd name="connsiteY3" fmla="*/ 4046220 h 4046220"/>
              <a:gd name="connsiteX4" fmla="*/ 79931 w 11068076"/>
              <a:gd name="connsiteY4" fmla="*/ 236229 h 404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68076" h="4046220">
                <a:moveTo>
                  <a:pt x="0" y="0"/>
                </a:moveTo>
                <a:lnTo>
                  <a:pt x="11068076" y="0"/>
                </a:lnTo>
                <a:lnTo>
                  <a:pt x="10988145" y="236229"/>
                </a:lnTo>
                <a:cubicBezTo>
                  <a:pt x="10174085" y="2459531"/>
                  <a:pt x="8039357" y="4046220"/>
                  <a:pt x="5534038" y="4046220"/>
                </a:cubicBezTo>
                <a:cubicBezTo>
                  <a:pt x="3028719" y="4046220"/>
                  <a:pt x="893992" y="2459531"/>
                  <a:pt x="79931" y="236229"/>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23185183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hasCustomPrompt="1"/>
          </p:nvPr>
        </p:nvSpPr>
        <p:spPr>
          <a:xfrm>
            <a:off x="5376670" y="705114"/>
            <a:ext cx="6172412" cy="2403846"/>
          </a:xfrm>
        </p:spPr>
        <p:txBody>
          <a:bodyPr anchor="b"/>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376670" y="3749040"/>
            <a:ext cx="6172411" cy="2346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AB71B9-2624-4F21-93EE-35A78B1A0DAD}" type="datetime1">
              <a:rPr lang="en-US" smtClean="0"/>
              <a:t>10/9/2020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dirty="0"/>
              <a:t>‹#›</a:t>
            </a:fld>
            <a:endParaRPr lang="en-US" dirty="0"/>
          </a:p>
        </p:txBody>
      </p:sp>
      <p:sp>
        <p:nvSpPr>
          <p:cNvPr id="10" name="Rectangle 9">
            <a:extLst>
              <a:ext uri="{FF2B5EF4-FFF2-40B4-BE49-F238E27FC236}">
                <a16:creationId xmlns:a16="http://schemas.microsoft.com/office/drawing/2014/main" id="{5CE6B9B5-A5D1-4099-B52B-78F39AB0AFCB}"/>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25930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Section Break Slide layout">
    <p:bg>
      <p:bgPr>
        <a:solidFill>
          <a:schemeClr val="accent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8C67255-373D-4313-9B6D-8A19B11B157D}"/>
              </a:ext>
            </a:extLst>
          </p:cNvPr>
          <p:cNvGrpSpPr/>
          <p:nvPr userDrawn="1"/>
        </p:nvGrpSpPr>
        <p:grpSpPr>
          <a:xfrm>
            <a:off x="1439781" y="458044"/>
            <a:ext cx="9415959" cy="5864435"/>
            <a:chOff x="1102808" y="1419517"/>
            <a:chExt cx="5383089" cy="3796702"/>
          </a:xfrm>
          <a:solidFill>
            <a:schemeClr val="bg1">
              <a:alpha val="6000"/>
            </a:schemeClr>
          </a:solidFill>
        </p:grpSpPr>
        <p:grpSp>
          <p:nvGrpSpPr>
            <p:cNvPr id="3" name="Group 2">
              <a:extLst>
                <a:ext uri="{FF2B5EF4-FFF2-40B4-BE49-F238E27FC236}">
                  <a16:creationId xmlns:a16="http://schemas.microsoft.com/office/drawing/2014/main" id="{CE30FE16-31CC-4E60-B36B-CAD6FC491355}"/>
                </a:ext>
              </a:extLst>
            </p:cNvPr>
            <p:cNvGrpSpPr/>
            <p:nvPr/>
          </p:nvGrpSpPr>
          <p:grpSpPr>
            <a:xfrm>
              <a:off x="3564744" y="2898363"/>
              <a:ext cx="188449" cy="1471350"/>
              <a:chOff x="10641180" y="438150"/>
              <a:chExt cx="247650" cy="1828800"/>
            </a:xfrm>
            <a:grpFill/>
          </p:grpSpPr>
          <p:sp>
            <p:nvSpPr>
              <p:cNvPr id="76" name="Rectangle: Rounded Corners 75">
                <a:extLst>
                  <a:ext uri="{FF2B5EF4-FFF2-40B4-BE49-F238E27FC236}">
                    <a16:creationId xmlns:a16="http://schemas.microsoft.com/office/drawing/2014/main" id="{B7351259-13D3-4E7F-8730-52C0E6C8AB7E}"/>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Rounded Corners 76">
                <a:extLst>
                  <a:ext uri="{FF2B5EF4-FFF2-40B4-BE49-F238E27FC236}">
                    <a16:creationId xmlns:a16="http://schemas.microsoft.com/office/drawing/2014/main" id="{4A46EEDB-D7F2-4992-87CE-B2069F617779}"/>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26A61E4F-F426-407E-A619-45AC28E02060}"/>
                </a:ext>
              </a:extLst>
            </p:cNvPr>
            <p:cNvGrpSpPr/>
            <p:nvPr/>
          </p:nvGrpSpPr>
          <p:grpSpPr>
            <a:xfrm>
              <a:off x="1537138" y="3468044"/>
              <a:ext cx="188449" cy="1391622"/>
              <a:chOff x="10641180" y="-97372"/>
              <a:chExt cx="247650" cy="1828800"/>
            </a:xfrm>
            <a:grpFill/>
          </p:grpSpPr>
          <p:sp>
            <p:nvSpPr>
              <p:cNvPr id="74" name="Rectangle: Rounded Corners 73">
                <a:extLst>
                  <a:ext uri="{FF2B5EF4-FFF2-40B4-BE49-F238E27FC236}">
                    <a16:creationId xmlns:a16="http://schemas.microsoft.com/office/drawing/2014/main" id="{718B48D2-3B0F-49B4-A2DE-C27D8D50B20F}"/>
                  </a:ext>
                </a:extLst>
              </p:cNvPr>
              <p:cNvSpPr/>
              <p:nvPr/>
            </p:nvSpPr>
            <p:spPr>
              <a:xfrm>
                <a:off x="10751289" y="-97372"/>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Rounded Corners 74">
                <a:extLst>
                  <a:ext uri="{FF2B5EF4-FFF2-40B4-BE49-F238E27FC236}">
                    <a16:creationId xmlns:a16="http://schemas.microsoft.com/office/drawing/2014/main" id="{1DE3CC93-1EAF-4A31-9980-27CC59E625ED}"/>
                  </a:ext>
                </a:extLst>
              </p:cNvPr>
              <p:cNvSpPr/>
              <p:nvPr/>
            </p:nvSpPr>
            <p:spPr>
              <a:xfrm>
                <a:off x="10641180" y="509010"/>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18C316E0-D350-4F59-9875-67317542DDE2}"/>
                </a:ext>
              </a:extLst>
            </p:cNvPr>
            <p:cNvGrpSpPr/>
            <p:nvPr/>
          </p:nvGrpSpPr>
          <p:grpSpPr>
            <a:xfrm>
              <a:off x="4244956" y="2379454"/>
              <a:ext cx="188449" cy="1600365"/>
              <a:chOff x="10641180" y="362514"/>
              <a:chExt cx="247650" cy="1989158"/>
            </a:xfrm>
            <a:grpFill/>
          </p:grpSpPr>
          <p:sp>
            <p:nvSpPr>
              <p:cNvPr id="72" name="Rectangle: Rounded Corners 71">
                <a:extLst>
                  <a:ext uri="{FF2B5EF4-FFF2-40B4-BE49-F238E27FC236}">
                    <a16:creationId xmlns:a16="http://schemas.microsoft.com/office/drawing/2014/main" id="{90F9DDD0-84A0-4CDD-9BF3-3B867D0BE8DA}"/>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Rounded Corners 72">
                <a:extLst>
                  <a:ext uri="{FF2B5EF4-FFF2-40B4-BE49-F238E27FC236}">
                    <a16:creationId xmlns:a16="http://schemas.microsoft.com/office/drawing/2014/main" id="{701AB5D1-4012-4821-90EB-B95FBEFFC13F}"/>
                  </a:ext>
                </a:extLst>
              </p:cNvPr>
              <p:cNvSpPr/>
              <p:nvPr/>
            </p:nvSpPr>
            <p:spPr>
              <a:xfrm>
                <a:off x="10641180" y="494815"/>
                <a:ext cx="247650" cy="1611559"/>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6AF10234-0727-49A3-91D0-0A186685C088}"/>
                </a:ext>
              </a:extLst>
            </p:cNvPr>
            <p:cNvGrpSpPr/>
            <p:nvPr/>
          </p:nvGrpSpPr>
          <p:grpSpPr>
            <a:xfrm>
              <a:off x="4916748" y="1757491"/>
              <a:ext cx="188449" cy="1600365"/>
              <a:chOff x="10641180" y="362514"/>
              <a:chExt cx="247650" cy="1989158"/>
            </a:xfrm>
            <a:grpFill/>
          </p:grpSpPr>
          <p:sp>
            <p:nvSpPr>
              <p:cNvPr id="70" name="Rectangle: Rounded Corners 69">
                <a:extLst>
                  <a:ext uri="{FF2B5EF4-FFF2-40B4-BE49-F238E27FC236}">
                    <a16:creationId xmlns:a16="http://schemas.microsoft.com/office/drawing/2014/main" id="{82E303B6-8B3B-4EEB-B13B-9E53C10BD721}"/>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516476AD-8824-4D1D-BBAB-80DAC15CD181}"/>
                  </a:ext>
                </a:extLst>
              </p:cNvPr>
              <p:cNvSpPr/>
              <p:nvPr/>
            </p:nvSpPr>
            <p:spPr>
              <a:xfrm>
                <a:off x="10641180" y="820641"/>
                <a:ext cx="247650" cy="959907"/>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E8A49A07-7323-4061-B87D-1AE379496011}"/>
                </a:ext>
              </a:extLst>
            </p:cNvPr>
            <p:cNvGrpSpPr/>
            <p:nvPr/>
          </p:nvGrpSpPr>
          <p:grpSpPr>
            <a:xfrm>
              <a:off x="1976173" y="3527844"/>
              <a:ext cx="188449" cy="834973"/>
              <a:chOff x="10641180" y="500718"/>
              <a:chExt cx="247650" cy="1097280"/>
            </a:xfrm>
            <a:grpFill/>
          </p:grpSpPr>
          <p:sp>
            <p:nvSpPr>
              <p:cNvPr id="68" name="Rectangle: Rounded Corners 67">
                <a:extLst>
                  <a:ext uri="{FF2B5EF4-FFF2-40B4-BE49-F238E27FC236}">
                    <a16:creationId xmlns:a16="http://schemas.microsoft.com/office/drawing/2014/main" id="{C4FB2E94-C804-4D04-9748-F88BDD9B994A}"/>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Rounded Corners 68">
                <a:extLst>
                  <a:ext uri="{FF2B5EF4-FFF2-40B4-BE49-F238E27FC236}">
                    <a16:creationId xmlns:a16="http://schemas.microsoft.com/office/drawing/2014/main" id="{01B76EFC-F62F-4A79-B8E7-7D7210F45FFE}"/>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23E00259-B083-4F25-B18B-B88EB245EE19}"/>
                </a:ext>
              </a:extLst>
            </p:cNvPr>
            <p:cNvGrpSpPr/>
            <p:nvPr/>
          </p:nvGrpSpPr>
          <p:grpSpPr>
            <a:xfrm>
              <a:off x="2673093" y="3824597"/>
              <a:ext cx="188449" cy="1391622"/>
              <a:chOff x="10630391" y="1182550"/>
              <a:chExt cx="247650" cy="1828800"/>
            </a:xfrm>
            <a:grpFill/>
          </p:grpSpPr>
          <p:sp>
            <p:nvSpPr>
              <p:cNvPr id="66" name="Rectangle: Rounded Corners 65">
                <a:extLst>
                  <a:ext uri="{FF2B5EF4-FFF2-40B4-BE49-F238E27FC236}">
                    <a16:creationId xmlns:a16="http://schemas.microsoft.com/office/drawing/2014/main" id="{986ADB56-9A55-4F74-8589-A3C8F571E9FC}"/>
                  </a:ext>
                </a:extLst>
              </p:cNvPr>
              <p:cNvSpPr/>
              <p:nvPr/>
            </p:nvSpPr>
            <p:spPr>
              <a:xfrm>
                <a:off x="10722133" y="11825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Rounded Corners 66">
                <a:extLst>
                  <a:ext uri="{FF2B5EF4-FFF2-40B4-BE49-F238E27FC236}">
                    <a16:creationId xmlns:a16="http://schemas.microsoft.com/office/drawing/2014/main" id="{46799C01-DD16-40A7-9EDB-0C751A2D7334}"/>
                  </a:ext>
                </a:extLst>
              </p:cNvPr>
              <p:cNvSpPr/>
              <p:nvPr/>
            </p:nvSpPr>
            <p:spPr>
              <a:xfrm>
                <a:off x="10630391" y="1455616"/>
                <a:ext cx="247650" cy="72424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730D2FA2-C0EF-4DA9-8079-99F6A791920A}"/>
                </a:ext>
              </a:extLst>
            </p:cNvPr>
            <p:cNvGrpSpPr/>
            <p:nvPr/>
          </p:nvGrpSpPr>
          <p:grpSpPr>
            <a:xfrm>
              <a:off x="4916748" y="1881571"/>
              <a:ext cx="188449" cy="1391622"/>
              <a:chOff x="10662618" y="438150"/>
              <a:chExt cx="247650" cy="1828800"/>
            </a:xfrm>
            <a:grpFill/>
          </p:grpSpPr>
          <p:sp>
            <p:nvSpPr>
              <p:cNvPr id="64" name="Rectangle: Rounded Corners 63">
                <a:extLst>
                  <a:ext uri="{FF2B5EF4-FFF2-40B4-BE49-F238E27FC236}">
                    <a16:creationId xmlns:a16="http://schemas.microsoft.com/office/drawing/2014/main" id="{DD9922D5-A155-4E8E-9FE9-9A11E979EF08}"/>
                  </a:ext>
                </a:extLst>
              </p:cNvPr>
              <p:cNvSpPr/>
              <p:nvPr/>
            </p:nvSpPr>
            <p:spPr>
              <a:xfrm>
                <a:off x="10772727"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Rounded Corners 64">
                <a:extLst>
                  <a:ext uri="{FF2B5EF4-FFF2-40B4-BE49-F238E27FC236}">
                    <a16:creationId xmlns:a16="http://schemas.microsoft.com/office/drawing/2014/main" id="{09054936-7CA6-4920-9461-21A163818561}"/>
                  </a:ext>
                </a:extLst>
              </p:cNvPr>
              <p:cNvSpPr/>
              <p:nvPr/>
            </p:nvSpPr>
            <p:spPr>
              <a:xfrm>
                <a:off x="10662618" y="736515"/>
                <a:ext cx="247650" cy="101490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7789811F-70C6-4A44-9806-934AC83D835A}"/>
                </a:ext>
              </a:extLst>
            </p:cNvPr>
            <p:cNvGrpSpPr/>
            <p:nvPr/>
          </p:nvGrpSpPr>
          <p:grpSpPr>
            <a:xfrm>
              <a:off x="4469241" y="2121847"/>
              <a:ext cx="188449" cy="834973"/>
              <a:chOff x="10641180" y="500718"/>
              <a:chExt cx="247650" cy="1097280"/>
            </a:xfrm>
            <a:grpFill/>
          </p:grpSpPr>
          <p:sp>
            <p:nvSpPr>
              <p:cNvPr id="62" name="Rectangle: Rounded Corners 61">
                <a:extLst>
                  <a:ext uri="{FF2B5EF4-FFF2-40B4-BE49-F238E27FC236}">
                    <a16:creationId xmlns:a16="http://schemas.microsoft.com/office/drawing/2014/main" id="{C9645C03-C2BD-4062-837B-69A66B88158E}"/>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Rounded Corners 62">
                <a:extLst>
                  <a:ext uri="{FF2B5EF4-FFF2-40B4-BE49-F238E27FC236}">
                    <a16:creationId xmlns:a16="http://schemas.microsoft.com/office/drawing/2014/main" id="{363DDD87-B25B-4AF3-9442-6D80311020B4}"/>
                  </a:ext>
                </a:extLst>
              </p:cNvPr>
              <p:cNvSpPr/>
              <p:nvPr/>
            </p:nvSpPr>
            <p:spPr>
              <a:xfrm>
                <a:off x="10641180" y="741341"/>
                <a:ext cx="247650" cy="38937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BED06CA1-B16E-41C2-BCDE-B241236BC85C}"/>
                </a:ext>
              </a:extLst>
            </p:cNvPr>
            <p:cNvGrpSpPr/>
            <p:nvPr/>
          </p:nvGrpSpPr>
          <p:grpSpPr>
            <a:xfrm>
              <a:off x="4685783" y="2027235"/>
              <a:ext cx="188449" cy="1391622"/>
              <a:chOff x="10641180" y="438150"/>
              <a:chExt cx="247650" cy="1828800"/>
            </a:xfrm>
            <a:grpFill/>
          </p:grpSpPr>
          <p:sp>
            <p:nvSpPr>
              <p:cNvPr id="60" name="Rectangle: Rounded Corners 59">
                <a:extLst>
                  <a:ext uri="{FF2B5EF4-FFF2-40B4-BE49-F238E27FC236}">
                    <a16:creationId xmlns:a16="http://schemas.microsoft.com/office/drawing/2014/main" id="{9042B2E7-5DE2-4F76-9798-F635C7746D6F}"/>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Rounded Corners 60">
                <a:extLst>
                  <a:ext uri="{FF2B5EF4-FFF2-40B4-BE49-F238E27FC236}">
                    <a16:creationId xmlns:a16="http://schemas.microsoft.com/office/drawing/2014/main" id="{4F6B5B3A-A7EB-4338-9C4A-82CBF2903F25}"/>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02723029-3927-49BF-8A75-948D79C7460F}"/>
                </a:ext>
              </a:extLst>
            </p:cNvPr>
            <p:cNvGrpSpPr/>
            <p:nvPr/>
          </p:nvGrpSpPr>
          <p:grpSpPr>
            <a:xfrm>
              <a:off x="2217350" y="3528766"/>
              <a:ext cx="188449" cy="1391622"/>
              <a:chOff x="10653055" y="438150"/>
              <a:chExt cx="247650" cy="1828800"/>
            </a:xfrm>
            <a:grpFill/>
          </p:grpSpPr>
          <p:sp>
            <p:nvSpPr>
              <p:cNvPr id="58" name="Rectangle: Rounded Corners 57">
                <a:extLst>
                  <a:ext uri="{FF2B5EF4-FFF2-40B4-BE49-F238E27FC236}">
                    <a16:creationId xmlns:a16="http://schemas.microsoft.com/office/drawing/2014/main" id="{1D8E37D4-7970-4629-BDF0-A101C4EA4BFB}"/>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Rounded Corners 58">
                <a:extLst>
                  <a:ext uri="{FF2B5EF4-FFF2-40B4-BE49-F238E27FC236}">
                    <a16:creationId xmlns:a16="http://schemas.microsoft.com/office/drawing/2014/main" id="{F611CDC3-6598-46B2-8EBA-51C34DC083E6}"/>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51DC98D9-A145-4C9E-89E8-C3947B729F29}"/>
                </a:ext>
              </a:extLst>
            </p:cNvPr>
            <p:cNvGrpSpPr/>
            <p:nvPr/>
          </p:nvGrpSpPr>
          <p:grpSpPr>
            <a:xfrm>
              <a:off x="2440455" y="3979819"/>
              <a:ext cx="188449" cy="834973"/>
              <a:chOff x="10641180" y="500718"/>
              <a:chExt cx="247650" cy="1097280"/>
            </a:xfrm>
            <a:grpFill/>
          </p:grpSpPr>
          <p:sp>
            <p:nvSpPr>
              <p:cNvPr id="56" name="Rectangle: Rounded Corners 55">
                <a:extLst>
                  <a:ext uri="{FF2B5EF4-FFF2-40B4-BE49-F238E27FC236}">
                    <a16:creationId xmlns:a16="http://schemas.microsoft.com/office/drawing/2014/main" id="{D0A2FBE0-BE6D-4EBE-B9A7-8A4A7330B5A6}"/>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Rounded Corners 56">
                <a:extLst>
                  <a:ext uri="{FF2B5EF4-FFF2-40B4-BE49-F238E27FC236}">
                    <a16:creationId xmlns:a16="http://schemas.microsoft.com/office/drawing/2014/main" id="{79293FE0-7B92-4043-8813-8D7BFCE5EA7F}"/>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D51D24A6-DED4-4CDA-8771-E87C8103A45E}"/>
                </a:ext>
              </a:extLst>
            </p:cNvPr>
            <p:cNvGrpSpPr/>
            <p:nvPr/>
          </p:nvGrpSpPr>
          <p:grpSpPr>
            <a:xfrm>
              <a:off x="1317620" y="3801808"/>
              <a:ext cx="188449" cy="834973"/>
              <a:chOff x="10641180" y="278676"/>
              <a:chExt cx="247650" cy="1097280"/>
            </a:xfrm>
            <a:grpFill/>
          </p:grpSpPr>
          <p:sp>
            <p:nvSpPr>
              <p:cNvPr id="54" name="Rectangle: Rounded Corners 53">
                <a:extLst>
                  <a:ext uri="{FF2B5EF4-FFF2-40B4-BE49-F238E27FC236}">
                    <a16:creationId xmlns:a16="http://schemas.microsoft.com/office/drawing/2014/main" id="{E06420D7-0BF4-43C1-B41E-8A9D83217900}"/>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898EF58C-03E6-49A3-A860-0D488D07BFF6}"/>
                  </a:ext>
                </a:extLst>
              </p:cNvPr>
              <p:cNvSpPr/>
              <p:nvPr/>
            </p:nvSpPr>
            <p:spPr>
              <a:xfrm>
                <a:off x="10641180" y="519299"/>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DDB206F2-EBE9-4E85-A4AD-4DA00AB3EFB9}"/>
                </a:ext>
              </a:extLst>
            </p:cNvPr>
            <p:cNvGrpSpPr/>
            <p:nvPr/>
          </p:nvGrpSpPr>
          <p:grpSpPr>
            <a:xfrm>
              <a:off x="1102808" y="4055614"/>
              <a:ext cx="188449" cy="834973"/>
              <a:chOff x="10641180" y="278676"/>
              <a:chExt cx="247650" cy="1097280"/>
            </a:xfrm>
            <a:grpFill/>
          </p:grpSpPr>
          <p:sp>
            <p:nvSpPr>
              <p:cNvPr id="52" name="Rectangle: Rounded Corners 51">
                <a:extLst>
                  <a:ext uri="{FF2B5EF4-FFF2-40B4-BE49-F238E27FC236}">
                    <a16:creationId xmlns:a16="http://schemas.microsoft.com/office/drawing/2014/main" id="{11474C22-4EA0-40F1-854E-E3B7401C5A51}"/>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Rounded Corners 52">
                <a:extLst>
                  <a:ext uri="{FF2B5EF4-FFF2-40B4-BE49-F238E27FC236}">
                    <a16:creationId xmlns:a16="http://schemas.microsoft.com/office/drawing/2014/main" id="{85A1A914-5EB2-4791-AACB-00BA02983E2F}"/>
                  </a:ext>
                </a:extLst>
              </p:cNvPr>
              <p:cNvSpPr/>
              <p:nvPr/>
            </p:nvSpPr>
            <p:spPr>
              <a:xfrm>
                <a:off x="10641180" y="357773"/>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017347B-C23A-4C66-9BAE-63E7D0B211C4}"/>
                </a:ext>
              </a:extLst>
            </p:cNvPr>
            <p:cNvGrpSpPr/>
            <p:nvPr/>
          </p:nvGrpSpPr>
          <p:grpSpPr>
            <a:xfrm>
              <a:off x="6297448" y="1419517"/>
              <a:ext cx="188449" cy="834973"/>
              <a:chOff x="10641180" y="605206"/>
              <a:chExt cx="247650" cy="1097280"/>
            </a:xfrm>
            <a:grpFill/>
          </p:grpSpPr>
          <p:sp>
            <p:nvSpPr>
              <p:cNvPr id="50" name="Rectangle: Rounded Corners 49">
                <a:extLst>
                  <a:ext uri="{FF2B5EF4-FFF2-40B4-BE49-F238E27FC236}">
                    <a16:creationId xmlns:a16="http://schemas.microsoft.com/office/drawing/2014/main" id="{A684E804-F449-42C7-9D4A-8FC4FA427DD9}"/>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0">
                <a:extLst>
                  <a:ext uri="{FF2B5EF4-FFF2-40B4-BE49-F238E27FC236}">
                    <a16:creationId xmlns:a16="http://schemas.microsoft.com/office/drawing/2014/main" id="{BD700BBF-C4CB-4ADB-B9F3-FD3980022DC2}"/>
                  </a:ext>
                </a:extLst>
              </p:cNvPr>
              <p:cNvSpPr/>
              <p:nvPr/>
            </p:nvSpPr>
            <p:spPr>
              <a:xfrm>
                <a:off x="10641180" y="684304"/>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67549EC-C631-4154-89C8-777D85720E6F}"/>
                </a:ext>
              </a:extLst>
            </p:cNvPr>
            <p:cNvGrpSpPr/>
            <p:nvPr/>
          </p:nvGrpSpPr>
          <p:grpSpPr>
            <a:xfrm>
              <a:off x="5615340" y="1500297"/>
              <a:ext cx="188449" cy="1471350"/>
              <a:chOff x="10641180" y="438150"/>
              <a:chExt cx="247650" cy="1828800"/>
            </a:xfrm>
            <a:grpFill/>
          </p:grpSpPr>
          <p:sp>
            <p:nvSpPr>
              <p:cNvPr id="48" name="Rectangle: Rounded Corners 47">
                <a:extLst>
                  <a:ext uri="{FF2B5EF4-FFF2-40B4-BE49-F238E27FC236}">
                    <a16:creationId xmlns:a16="http://schemas.microsoft.com/office/drawing/2014/main" id="{5BFBDD0A-55E1-40FB-B546-533C1EC5A866}"/>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6DC0EC65-CBE7-43AB-B6D1-5F2CE905F997}"/>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931175F8-B57E-4927-9BDF-74E9AF5D0C34}"/>
                </a:ext>
              </a:extLst>
            </p:cNvPr>
            <p:cNvGrpSpPr/>
            <p:nvPr/>
          </p:nvGrpSpPr>
          <p:grpSpPr>
            <a:xfrm>
              <a:off x="5378386" y="1777351"/>
              <a:ext cx="188449" cy="834973"/>
              <a:chOff x="10641180" y="500718"/>
              <a:chExt cx="247650" cy="1097280"/>
            </a:xfrm>
            <a:grpFill/>
          </p:grpSpPr>
          <p:sp>
            <p:nvSpPr>
              <p:cNvPr id="46" name="Rectangle: Rounded Corners 45">
                <a:extLst>
                  <a:ext uri="{FF2B5EF4-FFF2-40B4-BE49-F238E27FC236}">
                    <a16:creationId xmlns:a16="http://schemas.microsoft.com/office/drawing/2014/main" id="{30B35DDD-42F4-428E-BBA3-551328C75EC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EF5528ED-1E05-43B1-9A43-D8C99729AAE9}"/>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0A929C28-23BC-43FC-939D-3937EA1E9953}"/>
                </a:ext>
              </a:extLst>
            </p:cNvPr>
            <p:cNvGrpSpPr/>
            <p:nvPr/>
          </p:nvGrpSpPr>
          <p:grpSpPr>
            <a:xfrm>
              <a:off x="5836292" y="1859500"/>
              <a:ext cx="188449" cy="834973"/>
              <a:chOff x="10641180" y="500718"/>
              <a:chExt cx="247650" cy="1097280"/>
            </a:xfrm>
            <a:grpFill/>
          </p:grpSpPr>
          <p:sp>
            <p:nvSpPr>
              <p:cNvPr id="44" name="Rectangle: Rounded Corners 43">
                <a:extLst>
                  <a:ext uri="{FF2B5EF4-FFF2-40B4-BE49-F238E27FC236}">
                    <a16:creationId xmlns:a16="http://schemas.microsoft.com/office/drawing/2014/main" id="{8657F4D1-8049-4E1E-ACBD-C9209845AA04}"/>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DA8B4CF2-29AE-4A7D-A009-26190E0105A1}"/>
                  </a:ext>
                </a:extLst>
              </p:cNvPr>
              <p:cNvSpPr/>
              <p:nvPr/>
            </p:nvSpPr>
            <p:spPr>
              <a:xfrm>
                <a:off x="10641180" y="579815"/>
                <a:ext cx="247650" cy="69817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A8C3091C-A44B-428D-8915-B1D61246DC80}"/>
                </a:ext>
              </a:extLst>
            </p:cNvPr>
            <p:cNvGrpSpPr/>
            <p:nvPr/>
          </p:nvGrpSpPr>
          <p:grpSpPr>
            <a:xfrm>
              <a:off x="5161382" y="1476120"/>
              <a:ext cx="188449" cy="1391622"/>
              <a:chOff x="10641180" y="438150"/>
              <a:chExt cx="247650" cy="1828800"/>
            </a:xfrm>
            <a:grpFill/>
          </p:grpSpPr>
          <p:sp>
            <p:nvSpPr>
              <p:cNvPr id="42" name="Rectangle: Rounded Corners 41">
                <a:extLst>
                  <a:ext uri="{FF2B5EF4-FFF2-40B4-BE49-F238E27FC236}">
                    <a16:creationId xmlns:a16="http://schemas.microsoft.com/office/drawing/2014/main" id="{8DDA6924-DE6E-417E-9FAD-4C50621B2B60}"/>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756F2321-F7B6-4734-A942-16895D732A1D}"/>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7E1AA17B-A86F-42CA-9361-DEC902955A7D}"/>
                </a:ext>
              </a:extLst>
            </p:cNvPr>
            <p:cNvGrpSpPr/>
            <p:nvPr/>
          </p:nvGrpSpPr>
          <p:grpSpPr>
            <a:xfrm>
              <a:off x="1758760" y="3523581"/>
              <a:ext cx="188449" cy="1391622"/>
              <a:chOff x="10641180" y="438150"/>
              <a:chExt cx="247650" cy="1828800"/>
            </a:xfrm>
            <a:grpFill/>
          </p:grpSpPr>
          <p:sp>
            <p:nvSpPr>
              <p:cNvPr id="40" name="Rectangle: Rounded Corners 39">
                <a:extLst>
                  <a:ext uri="{FF2B5EF4-FFF2-40B4-BE49-F238E27FC236}">
                    <a16:creationId xmlns:a16="http://schemas.microsoft.com/office/drawing/2014/main" id="{655E01AA-AEB4-4B66-AF6F-54793F45EF72}"/>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1729C273-5310-4452-B424-12D3A8A9878E}"/>
                  </a:ext>
                </a:extLst>
              </p:cNvPr>
              <p:cNvSpPr/>
              <p:nvPr/>
            </p:nvSpPr>
            <p:spPr>
              <a:xfrm>
                <a:off x="10641180" y="1044532"/>
                <a:ext cx="247650" cy="83795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1DA003A2-9CD4-4F78-968E-4D8465C7D9EA}"/>
                </a:ext>
              </a:extLst>
            </p:cNvPr>
            <p:cNvGrpSpPr/>
            <p:nvPr/>
          </p:nvGrpSpPr>
          <p:grpSpPr>
            <a:xfrm>
              <a:off x="2890003" y="3736385"/>
              <a:ext cx="188449" cy="834973"/>
              <a:chOff x="10641180" y="500718"/>
              <a:chExt cx="247650" cy="1097280"/>
            </a:xfrm>
            <a:grpFill/>
          </p:grpSpPr>
          <p:sp>
            <p:nvSpPr>
              <p:cNvPr id="38" name="Rectangle: Rounded Corners 37">
                <a:extLst>
                  <a:ext uri="{FF2B5EF4-FFF2-40B4-BE49-F238E27FC236}">
                    <a16:creationId xmlns:a16="http://schemas.microsoft.com/office/drawing/2014/main" id="{E830E0EC-0F5A-471D-A329-C070325C3B1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6B7F74B8-329D-49D6-9458-09790843BAEE}"/>
                  </a:ext>
                </a:extLst>
              </p:cNvPr>
              <p:cNvSpPr/>
              <p:nvPr/>
            </p:nvSpPr>
            <p:spPr>
              <a:xfrm>
                <a:off x="10641180" y="579815"/>
                <a:ext cx="247650" cy="74412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E32B3FA3-8826-47F0-9D57-7AE1CF78DBDF}"/>
                </a:ext>
              </a:extLst>
            </p:cNvPr>
            <p:cNvGrpSpPr/>
            <p:nvPr/>
          </p:nvGrpSpPr>
          <p:grpSpPr>
            <a:xfrm>
              <a:off x="3127455" y="3327948"/>
              <a:ext cx="188449" cy="834973"/>
              <a:chOff x="10641180" y="500718"/>
              <a:chExt cx="247650" cy="1097280"/>
            </a:xfrm>
            <a:grpFill/>
          </p:grpSpPr>
          <p:sp>
            <p:nvSpPr>
              <p:cNvPr id="36" name="Rectangle: Rounded Corners 35">
                <a:extLst>
                  <a:ext uri="{FF2B5EF4-FFF2-40B4-BE49-F238E27FC236}">
                    <a16:creationId xmlns:a16="http://schemas.microsoft.com/office/drawing/2014/main" id="{0FDC0D33-C985-4FAF-82F2-73747D352F6A}"/>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4B332085-8CC9-4079-B374-FA97CAAF2D52}"/>
                  </a:ext>
                </a:extLst>
              </p:cNvPr>
              <p:cNvSpPr/>
              <p:nvPr/>
            </p:nvSpPr>
            <p:spPr>
              <a:xfrm>
                <a:off x="10641180" y="579815"/>
                <a:ext cx="247650" cy="78437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C72FBD34-65BC-4B68-866E-E5636C1582AA}"/>
                </a:ext>
              </a:extLst>
            </p:cNvPr>
            <p:cNvGrpSpPr/>
            <p:nvPr/>
          </p:nvGrpSpPr>
          <p:grpSpPr>
            <a:xfrm>
              <a:off x="3351373" y="3111280"/>
              <a:ext cx="188449" cy="834973"/>
              <a:chOff x="10641180" y="500718"/>
              <a:chExt cx="247650" cy="1097280"/>
            </a:xfrm>
            <a:grpFill/>
          </p:grpSpPr>
          <p:sp>
            <p:nvSpPr>
              <p:cNvPr id="34" name="Rectangle: Rounded Corners 33">
                <a:extLst>
                  <a:ext uri="{FF2B5EF4-FFF2-40B4-BE49-F238E27FC236}">
                    <a16:creationId xmlns:a16="http://schemas.microsoft.com/office/drawing/2014/main" id="{262FD932-6B09-41EA-81FD-8FE314F1E7F5}"/>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26A08D8E-153C-4801-9199-6FAEA3F376C1}"/>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4DCBD306-B238-412D-ADB5-01EA50C57D35}"/>
                </a:ext>
              </a:extLst>
            </p:cNvPr>
            <p:cNvGrpSpPr/>
            <p:nvPr/>
          </p:nvGrpSpPr>
          <p:grpSpPr>
            <a:xfrm>
              <a:off x="4028873" y="3339995"/>
              <a:ext cx="188449" cy="834973"/>
              <a:chOff x="10641180" y="500718"/>
              <a:chExt cx="247650" cy="1097280"/>
            </a:xfrm>
            <a:grpFill/>
          </p:grpSpPr>
          <p:sp>
            <p:nvSpPr>
              <p:cNvPr id="32" name="Rectangle: Rounded Corners 31">
                <a:extLst>
                  <a:ext uri="{FF2B5EF4-FFF2-40B4-BE49-F238E27FC236}">
                    <a16:creationId xmlns:a16="http://schemas.microsoft.com/office/drawing/2014/main" id="{24FC6308-85BC-4515-B071-F08BBEF58F67}"/>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F40C510D-955A-4FF9-845A-85DAA963E2E2}"/>
                  </a:ext>
                </a:extLst>
              </p:cNvPr>
              <p:cNvSpPr/>
              <p:nvPr/>
            </p:nvSpPr>
            <p:spPr>
              <a:xfrm>
                <a:off x="10641180" y="741341"/>
                <a:ext cx="247650" cy="39621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0F2D6E25-1502-4056-8B94-771299A6869D}"/>
                </a:ext>
              </a:extLst>
            </p:cNvPr>
            <p:cNvGrpSpPr/>
            <p:nvPr/>
          </p:nvGrpSpPr>
          <p:grpSpPr>
            <a:xfrm>
              <a:off x="3780152" y="3424981"/>
              <a:ext cx="188449" cy="1391622"/>
              <a:chOff x="10641180" y="438150"/>
              <a:chExt cx="247650" cy="1828800"/>
            </a:xfrm>
            <a:grpFill/>
          </p:grpSpPr>
          <p:sp>
            <p:nvSpPr>
              <p:cNvPr id="30" name="Rectangle: Rounded Corners 29">
                <a:extLst>
                  <a:ext uri="{FF2B5EF4-FFF2-40B4-BE49-F238E27FC236}">
                    <a16:creationId xmlns:a16="http://schemas.microsoft.com/office/drawing/2014/main" id="{837059E7-B9E7-4868-B0C9-6E79F33BBE4D}"/>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47F25B6B-32A3-4E66-BC23-1E18DD05FACF}"/>
                  </a:ext>
                </a:extLst>
              </p:cNvPr>
              <p:cNvSpPr/>
              <p:nvPr/>
            </p:nvSpPr>
            <p:spPr>
              <a:xfrm>
                <a:off x="10641180" y="1044533"/>
                <a:ext cx="247650" cy="36338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E3E5821D-6395-49D7-ACFD-E51B0C242DCA}"/>
                </a:ext>
              </a:extLst>
            </p:cNvPr>
            <p:cNvGrpSpPr/>
            <p:nvPr/>
          </p:nvGrpSpPr>
          <p:grpSpPr>
            <a:xfrm>
              <a:off x="6056432" y="1499565"/>
              <a:ext cx="188449" cy="834973"/>
              <a:chOff x="10641180" y="605206"/>
              <a:chExt cx="247650" cy="1097280"/>
            </a:xfrm>
            <a:grpFill/>
          </p:grpSpPr>
          <p:sp>
            <p:nvSpPr>
              <p:cNvPr id="28" name="Rectangle: Rounded Corners 27">
                <a:extLst>
                  <a:ext uri="{FF2B5EF4-FFF2-40B4-BE49-F238E27FC236}">
                    <a16:creationId xmlns:a16="http://schemas.microsoft.com/office/drawing/2014/main" id="{5634B1B0-23FD-480B-8D7B-EC1723883EE9}"/>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27D0B594-C5A4-46B6-B62D-0FA775DA4FA9}"/>
                  </a:ext>
                </a:extLst>
              </p:cNvPr>
              <p:cNvSpPr/>
              <p:nvPr/>
            </p:nvSpPr>
            <p:spPr>
              <a:xfrm>
                <a:off x="10641180" y="684304"/>
                <a:ext cx="247650" cy="82577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2085420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solidFill>
          <a:schemeClr val="accent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8C67255-373D-4313-9B6D-8A19B11B157D}"/>
              </a:ext>
            </a:extLst>
          </p:cNvPr>
          <p:cNvGrpSpPr/>
          <p:nvPr userDrawn="1"/>
        </p:nvGrpSpPr>
        <p:grpSpPr>
          <a:xfrm>
            <a:off x="1439781" y="458044"/>
            <a:ext cx="9415959" cy="5864435"/>
            <a:chOff x="1102808" y="1419517"/>
            <a:chExt cx="5383089" cy="3796702"/>
          </a:xfrm>
          <a:solidFill>
            <a:schemeClr val="bg1">
              <a:alpha val="6000"/>
            </a:schemeClr>
          </a:solidFill>
        </p:grpSpPr>
        <p:grpSp>
          <p:nvGrpSpPr>
            <p:cNvPr id="3" name="Group 2">
              <a:extLst>
                <a:ext uri="{FF2B5EF4-FFF2-40B4-BE49-F238E27FC236}">
                  <a16:creationId xmlns:a16="http://schemas.microsoft.com/office/drawing/2014/main" id="{CE30FE16-31CC-4E60-B36B-CAD6FC491355}"/>
                </a:ext>
              </a:extLst>
            </p:cNvPr>
            <p:cNvGrpSpPr/>
            <p:nvPr/>
          </p:nvGrpSpPr>
          <p:grpSpPr>
            <a:xfrm>
              <a:off x="3564744" y="2898363"/>
              <a:ext cx="188449" cy="1471350"/>
              <a:chOff x="10641180" y="438150"/>
              <a:chExt cx="247650" cy="1828800"/>
            </a:xfrm>
            <a:grpFill/>
          </p:grpSpPr>
          <p:sp>
            <p:nvSpPr>
              <p:cNvPr id="76" name="Rectangle: Rounded Corners 75">
                <a:extLst>
                  <a:ext uri="{FF2B5EF4-FFF2-40B4-BE49-F238E27FC236}">
                    <a16:creationId xmlns:a16="http://schemas.microsoft.com/office/drawing/2014/main" id="{B7351259-13D3-4E7F-8730-52C0E6C8AB7E}"/>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ectangle: Rounded Corners 76">
                <a:extLst>
                  <a:ext uri="{FF2B5EF4-FFF2-40B4-BE49-F238E27FC236}">
                    <a16:creationId xmlns:a16="http://schemas.microsoft.com/office/drawing/2014/main" id="{4A46EEDB-D7F2-4992-87CE-B2069F617779}"/>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 name="Group 3">
              <a:extLst>
                <a:ext uri="{FF2B5EF4-FFF2-40B4-BE49-F238E27FC236}">
                  <a16:creationId xmlns:a16="http://schemas.microsoft.com/office/drawing/2014/main" id="{26A61E4F-F426-407E-A619-45AC28E02060}"/>
                </a:ext>
              </a:extLst>
            </p:cNvPr>
            <p:cNvGrpSpPr/>
            <p:nvPr/>
          </p:nvGrpSpPr>
          <p:grpSpPr>
            <a:xfrm>
              <a:off x="1537138" y="3468044"/>
              <a:ext cx="188449" cy="1391622"/>
              <a:chOff x="10641180" y="-97372"/>
              <a:chExt cx="247650" cy="1828800"/>
            </a:xfrm>
            <a:grpFill/>
          </p:grpSpPr>
          <p:sp>
            <p:nvSpPr>
              <p:cNvPr id="74" name="Rectangle: Rounded Corners 73">
                <a:extLst>
                  <a:ext uri="{FF2B5EF4-FFF2-40B4-BE49-F238E27FC236}">
                    <a16:creationId xmlns:a16="http://schemas.microsoft.com/office/drawing/2014/main" id="{718B48D2-3B0F-49B4-A2DE-C27D8D50B20F}"/>
                  </a:ext>
                </a:extLst>
              </p:cNvPr>
              <p:cNvSpPr/>
              <p:nvPr/>
            </p:nvSpPr>
            <p:spPr>
              <a:xfrm>
                <a:off x="10751289" y="-97372"/>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Rounded Corners 74">
                <a:extLst>
                  <a:ext uri="{FF2B5EF4-FFF2-40B4-BE49-F238E27FC236}">
                    <a16:creationId xmlns:a16="http://schemas.microsoft.com/office/drawing/2014/main" id="{1DE3CC93-1EAF-4A31-9980-27CC59E625ED}"/>
                  </a:ext>
                </a:extLst>
              </p:cNvPr>
              <p:cNvSpPr/>
              <p:nvPr/>
            </p:nvSpPr>
            <p:spPr>
              <a:xfrm>
                <a:off x="10641180" y="509010"/>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 name="Group 4">
              <a:extLst>
                <a:ext uri="{FF2B5EF4-FFF2-40B4-BE49-F238E27FC236}">
                  <a16:creationId xmlns:a16="http://schemas.microsoft.com/office/drawing/2014/main" id="{18C316E0-D350-4F59-9875-67317542DDE2}"/>
                </a:ext>
              </a:extLst>
            </p:cNvPr>
            <p:cNvGrpSpPr/>
            <p:nvPr/>
          </p:nvGrpSpPr>
          <p:grpSpPr>
            <a:xfrm>
              <a:off x="4244956" y="2379454"/>
              <a:ext cx="188449" cy="1600365"/>
              <a:chOff x="10641180" y="362514"/>
              <a:chExt cx="247650" cy="1989158"/>
            </a:xfrm>
            <a:grpFill/>
          </p:grpSpPr>
          <p:sp>
            <p:nvSpPr>
              <p:cNvPr id="72" name="Rectangle: Rounded Corners 71">
                <a:extLst>
                  <a:ext uri="{FF2B5EF4-FFF2-40B4-BE49-F238E27FC236}">
                    <a16:creationId xmlns:a16="http://schemas.microsoft.com/office/drawing/2014/main" id="{90F9DDD0-84A0-4CDD-9BF3-3B867D0BE8DA}"/>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Rounded Corners 72">
                <a:extLst>
                  <a:ext uri="{FF2B5EF4-FFF2-40B4-BE49-F238E27FC236}">
                    <a16:creationId xmlns:a16="http://schemas.microsoft.com/office/drawing/2014/main" id="{701AB5D1-4012-4821-90EB-B95FBEFFC13F}"/>
                  </a:ext>
                </a:extLst>
              </p:cNvPr>
              <p:cNvSpPr/>
              <p:nvPr/>
            </p:nvSpPr>
            <p:spPr>
              <a:xfrm>
                <a:off x="10641180" y="494815"/>
                <a:ext cx="247650" cy="1611559"/>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 name="Group 5">
              <a:extLst>
                <a:ext uri="{FF2B5EF4-FFF2-40B4-BE49-F238E27FC236}">
                  <a16:creationId xmlns:a16="http://schemas.microsoft.com/office/drawing/2014/main" id="{6AF10234-0727-49A3-91D0-0A186685C088}"/>
                </a:ext>
              </a:extLst>
            </p:cNvPr>
            <p:cNvGrpSpPr/>
            <p:nvPr/>
          </p:nvGrpSpPr>
          <p:grpSpPr>
            <a:xfrm>
              <a:off x="4916748" y="1757491"/>
              <a:ext cx="188449" cy="1600365"/>
              <a:chOff x="10641180" y="362514"/>
              <a:chExt cx="247650" cy="1989158"/>
            </a:xfrm>
            <a:grpFill/>
          </p:grpSpPr>
          <p:sp>
            <p:nvSpPr>
              <p:cNvPr id="70" name="Rectangle: Rounded Corners 69">
                <a:extLst>
                  <a:ext uri="{FF2B5EF4-FFF2-40B4-BE49-F238E27FC236}">
                    <a16:creationId xmlns:a16="http://schemas.microsoft.com/office/drawing/2014/main" id="{82E303B6-8B3B-4EEB-B13B-9E53C10BD721}"/>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Rounded Corners 70">
                <a:extLst>
                  <a:ext uri="{FF2B5EF4-FFF2-40B4-BE49-F238E27FC236}">
                    <a16:creationId xmlns:a16="http://schemas.microsoft.com/office/drawing/2014/main" id="{516476AD-8824-4D1D-BBAB-80DAC15CD181}"/>
                  </a:ext>
                </a:extLst>
              </p:cNvPr>
              <p:cNvSpPr/>
              <p:nvPr/>
            </p:nvSpPr>
            <p:spPr>
              <a:xfrm>
                <a:off x="10641180" y="820641"/>
                <a:ext cx="247650" cy="959907"/>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6">
              <a:extLst>
                <a:ext uri="{FF2B5EF4-FFF2-40B4-BE49-F238E27FC236}">
                  <a16:creationId xmlns:a16="http://schemas.microsoft.com/office/drawing/2014/main" id="{E8A49A07-7323-4061-B87D-1AE379496011}"/>
                </a:ext>
              </a:extLst>
            </p:cNvPr>
            <p:cNvGrpSpPr/>
            <p:nvPr/>
          </p:nvGrpSpPr>
          <p:grpSpPr>
            <a:xfrm>
              <a:off x="1976173" y="3527844"/>
              <a:ext cx="188449" cy="834973"/>
              <a:chOff x="10641180" y="500718"/>
              <a:chExt cx="247650" cy="1097280"/>
            </a:xfrm>
            <a:grpFill/>
          </p:grpSpPr>
          <p:sp>
            <p:nvSpPr>
              <p:cNvPr id="68" name="Rectangle: Rounded Corners 67">
                <a:extLst>
                  <a:ext uri="{FF2B5EF4-FFF2-40B4-BE49-F238E27FC236}">
                    <a16:creationId xmlns:a16="http://schemas.microsoft.com/office/drawing/2014/main" id="{C4FB2E94-C804-4D04-9748-F88BDD9B994A}"/>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Rounded Corners 68">
                <a:extLst>
                  <a:ext uri="{FF2B5EF4-FFF2-40B4-BE49-F238E27FC236}">
                    <a16:creationId xmlns:a16="http://schemas.microsoft.com/office/drawing/2014/main" id="{01B76EFC-F62F-4A79-B8E7-7D7210F45FFE}"/>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a:extLst>
                <a:ext uri="{FF2B5EF4-FFF2-40B4-BE49-F238E27FC236}">
                  <a16:creationId xmlns:a16="http://schemas.microsoft.com/office/drawing/2014/main" id="{23E00259-B083-4F25-B18B-B88EB245EE19}"/>
                </a:ext>
              </a:extLst>
            </p:cNvPr>
            <p:cNvGrpSpPr/>
            <p:nvPr/>
          </p:nvGrpSpPr>
          <p:grpSpPr>
            <a:xfrm>
              <a:off x="2673093" y="3824597"/>
              <a:ext cx="188449" cy="1391622"/>
              <a:chOff x="10630391" y="1182550"/>
              <a:chExt cx="247650" cy="1828800"/>
            </a:xfrm>
            <a:grpFill/>
          </p:grpSpPr>
          <p:sp>
            <p:nvSpPr>
              <p:cNvPr id="66" name="Rectangle: Rounded Corners 65">
                <a:extLst>
                  <a:ext uri="{FF2B5EF4-FFF2-40B4-BE49-F238E27FC236}">
                    <a16:creationId xmlns:a16="http://schemas.microsoft.com/office/drawing/2014/main" id="{986ADB56-9A55-4F74-8589-A3C8F571E9FC}"/>
                  </a:ext>
                </a:extLst>
              </p:cNvPr>
              <p:cNvSpPr/>
              <p:nvPr/>
            </p:nvSpPr>
            <p:spPr>
              <a:xfrm>
                <a:off x="10722133" y="11825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Rounded Corners 66">
                <a:extLst>
                  <a:ext uri="{FF2B5EF4-FFF2-40B4-BE49-F238E27FC236}">
                    <a16:creationId xmlns:a16="http://schemas.microsoft.com/office/drawing/2014/main" id="{46799C01-DD16-40A7-9EDB-0C751A2D7334}"/>
                  </a:ext>
                </a:extLst>
              </p:cNvPr>
              <p:cNvSpPr/>
              <p:nvPr/>
            </p:nvSpPr>
            <p:spPr>
              <a:xfrm>
                <a:off x="10630391" y="1455616"/>
                <a:ext cx="247650" cy="72424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730D2FA2-C0EF-4DA9-8079-99F6A791920A}"/>
                </a:ext>
              </a:extLst>
            </p:cNvPr>
            <p:cNvGrpSpPr/>
            <p:nvPr/>
          </p:nvGrpSpPr>
          <p:grpSpPr>
            <a:xfrm>
              <a:off x="4916748" y="1881571"/>
              <a:ext cx="188449" cy="1391622"/>
              <a:chOff x="10662618" y="438150"/>
              <a:chExt cx="247650" cy="1828800"/>
            </a:xfrm>
            <a:grpFill/>
          </p:grpSpPr>
          <p:sp>
            <p:nvSpPr>
              <p:cNvPr id="64" name="Rectangle: Rounded Corners 63">
                <a:extLst>
                  <a:ext uri="{FF2B5EF4-FFF2-40B4-BE49-F238E27FC236}">
                    <a16:creationId xmlns:a16="http://schemas.microsoft.com/office/drawing/2014/main" id="{DD9922D5-A155-4E8E-9FE9-9A11E979EF08}"/>
                  </a:ext>
                </a:extLst>
              </p:cNvPr>
              <p:cNvSpPr/>
              <p:nvPr/>
            </p:nvSpPr>
            <p:spPr>
              <a:xfrm>
                <a:off x="10772727"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Rounded Corners 64">
                <a:extLst>
                  <a:ext uri="{FF2B5EF4-FFF2-40B4-BE49-F238E27FC236}">
                    <a16:creationId xmlns:a16="http://schemas.microsoft.com/office/drawing/2014/main" id="{09054936-7CA6-4920-9461-21A163818561}"/>
                  </a:ext>
                </a:extLst>
              </p:cNvPr>
              <p:cNvSpPr/>
              <p:nvPr/>
            </p:nvSpPr>
            <p:spPr>
              <a:xfrm>
                <a:off x="10662618" y="736515"/>
                <a:ext cx="247650" cy="101490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7789811F-70C6-4A44-9806-934AC83D835A}"/>
                </a:ext>
              </a:extLst>
            </p:cNvPr>
            <p:cNvGrpSpPr/>
            <p:nvPr/>
          </p:nvGrpSpPr>
          <p:grpSpPr>
            <a:xfrm>
              <a:off x="4469241" y="2121847"/>
              <a:ext cx="188449" cy="834973"/>
              <a:chOff x="10641180" y="500718"/>
              <a:chExt cx="247650" cy="1097280"/>
            </a:xfrm>
            <a:grpFill/>
          </p:grpSpPr>
          <p:sp>
            <p:nvSpPr>
              <p:cNvPr id="62" name="Rectangle: Rounded Corners 61">
                <a:extLst>
                  <a:ext uri="{FF2B5EF4-FFF2-40B4-BE49-F238E27FC236}">
                    <a16:creationId xmlns:a16="http://schemas.microsoft.com/office/drawing/2014/main" id="{C9645C03-C2BD-4062-837B-69A66B88158E}"/>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Rounded Corners 62">
                <a:extLst>
                  <a:ext uri="{FF2B5EF4-FFF2-40B4-BE49-F238E27FC236}">
                    <a16:creationId xmlns:a16="http://schemas.microsoft.com/office/drawing/2014/main" id="{363DDD87-B25B-4AF3-9442-6D80311020B4}"/>
                  </a:ext>
                </a:extLst>
              </p:cNvPr>
              <p:cNvSpPr/>
              <p:nvPr/>
            </p:nvSpPr>
            <p:spPr>
              <a:xfrm>
                <a:off x="10641180" y="741341"/>
                <a:ext cx="247650" cy="38937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BED06CA1-B16E-41C2-BCDE-B241236BC85C}"/>
                </a:ext>
              </a:extLst>
            </p:cNvPr>
            <p:cNvGrpSpPr/>
            <p:nvPr/>
          </p:nvGrpSpPr>
          <p:grpSpPr>
            <a:xfrm>
              <a:off x="4685783" y="2027235"/>
              <a:ext cx="188449" cy="1391622"/>
              <a:chOff x="10641180" y="438150"/>
              <a:chExt cx="247650" cy="1828800"/>
            </a:xfrm>
            <a:grpFill/>
          </p:grpSpPr>
          <p:sp>
            <p:nvSpPr>
              <p:cNvPr id="60" name="Rectangle: Rounded Corners 59">
                <a:extLst>
                  <a:ext uri="{FF2B5EF4-FFF2-40B4-BE49-F238E27FC236}">
                    <a16:creationId xmlns:a16="http://schemas.microsoft.com/office/drawing/2014/main" id="{9042B2E7-5DE2-4F76-9798-F635C7746D6F}"/>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Rounded Corners 60">
                <a:extLst>
                  <a:ext uri="{FF2B5EF4-FFF2-40B4-BE49-F238E27FC236}">
                    <a16:creationId xmlns:a16="http://schemas.microsoft.com/office/drawing/2014/main" id="{4F6B5B3A-A7EB-4338-9C4A-82CBF2903F25}"/>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02723029-3927-49BF-8A75-948D79C7460F}"/>
                </a:ext>
              </a:extLst>
            </p:cNvPr>
            <p:cNvGrpSpPr/>
            <p:nvPr/>
          </p:nvGrpSpPr>
          <p:grpSpPr>
            <a:xfrm>
              <a:off x="2217350" y="3528766"/>
              <a:ext cx="188449" cy="1391622"/>
              <a:chOff x="10653055" y="438150"/>
              <a:chExt cx="247650" cy="1828800"/>
            </a:xfrm>
            <a:grpFill/>
          </p:grpSpPr>
          <p:sp>
            <p:nvSpPr>
              <p:cNvPr id="58" name="Rectangle: Rounded Corners 57">
                <a:extLst>
                  <a:ext uri="{FF2B5EF4-FFF2-40B4-BE49-F238E27FC236}">
                    <a16:creationId xmlns:a16="http://schemas.microsoft.com/office/drawing/2014/main" id="{1D8E37D4-7970-4629-BDF0-A101C4EA4BFB}"/>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Rounded Corners 58">
                <a:extLst>
                  <a:ext uri="{FF2B5EF4-FFF2-40B4-BE49-F238E27FC236}">
                    <a16:creationId xmlns:a16="http://schemas.microsoft.com/office/drawing/2014/main" id="{F611CDC3-6598-46B2-8EBA-51C34DC083E6}"/>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51DC98D9-A145-4C9E-89E8-C3947B729F29}"/>
                </a:ext>
              </a:extLst>
            </p:cNvPr>
            <p:cNvGrpSpPr/>
            <p:nvPr/>
          </p:nvGrpSpPr>
          <p:grpSpPr>
            <a:xfrm>
              <a:off x="2440455" y="3979819"/>
              <a:ext cx="188449" cy="834973"/>
              <a:chOff x="10641180" y="500718"/>
              <a:chExt cx="247650" cy="1097280"/>
            </a:xfrm>
            <a:grpFill/>
          </p:grpSpPr>
          <p:sp>
            <p:nvSpPr>
              <p:cNvPr id="56" name="Rectangle: Rounded Corners 55">
                <a:extLst>
                  <a:ext uri="{FF2B5EF4-FFF2-40B4-BE49-F238E27FC236}">
                    <a16:creationId xmlns:a16="http://schemas.microsoft.com/office/drawing/2014/main" id="{D0A2FBE0-BE6D-4EBE-B9A7-8A4A7330B5A6}"/>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Rounded Corners 56">
                <a:extLst>
                  <a:ext uri="{FF2B5EF4-FFF2-40B4-BE49-F238E27FC236}">
                    <a16:creationId xmlns:a16="http://schemas.microsoft.com/office/drawing/2014/main" id="{79293FE0-7B92-4043-8813-8D7BFCE5EA7F}"/>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D51D24A6-DED4-4CDA-8771-E87C8103A45E}"/>
                </a:ext>
              </a:extLst>
            </p:cNvPr>
            <p:cNvGrpSpPr/>
            <p:nvPr/>
          </p:nvGrpSpPr>
          <p:grpSpPr>
            <a:xfrm>
              <a:off x="1317620" y="3801808"/>
              <a:ext cx="188449" cy="834973"/>
              <a:chOff x="10641180" y="278676"/>
              <a:chExt cx="247650" cy="1097280"/>
            </a:xfrm>
            <a:grpFill/>
          </p:grpSpPr>
          <p:sp>
            <p:nvSpPr>
              <p:cNvPr id="54" name="Rectangle: Rounded Corners 53">
                <a:extLst>
                  <a:ext uri="{FF2B5EF4-FFF2-40B4-BE49-F238E27FC236}">
                    <a16:creationId xmlns:a16="http://schemas.microsoft.com/office/drawing/2014/main" id="{E06420D7-0BF4-43C1-B41E-8A9D83217900}"/>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Rounded Corners 54">
                <a:extLst>
                  <a:ext uri="{FF2B5EF4-FFF2-40B4-BE49-F238E27FC236}">
                    <a16:creationId xmlns:a16="http://schemas.microsoft.com/office/drawing/2014/main" id="{898EF58C-03E6-49A3-A860-0D488D07BFF6}"/>
                  </a:ext>
                </a:extLst>
              </p:cNvPr>
              <p:cNvSpPr/>
              <p:nvPr/>
            </p:nvSpPr>
            <p:spPr>
              <a:xfrm>
                <a:off x="10641180" y="519299"/>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DDB206F2-EBE9-4E85-A4AD-4DA00AB3EFB9}"/>
                </a:ext>
              </a:extLst>
            </p:cNvPr>
            <p:cNvGrpSpPr/>
            <p:nvPr/>
          </p:nvGrpSpPr>
          <p:grpSpPr>
            <a:xfrm>
              <a:off x="1102808" y="4055614"/>
              <a:ext cx="188449" cy="834973"/>
              <a:chOff x="10641180" y="278676"/>
              <a:chExt cx="247650" cy="1097280"/>
            </a:xfrm>
            <a:grpFill/>
          </p:grpSpPr>
          <p:sp>
            <p:nvSpPr>
              <p:cNvPr id="52" name="Rectangle: Rounded Corners 51">
                <a:extLst>
                  <a:ext uri="{FF2B5EF4-FFF2-40B4-BE49-F238E27FC236}">
                    <a16:creationId xmlns:a16="http://schemas.microsoft.com/office/drawing/2014/main" id="{11474C22-4EA0-40F1-854E-E3B7401C5A51}"/>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Rounded Corners 52">
                <a:extLst>
                  <a:ext uri="{FF2B5EF4-FFF2-40B4-BE49-F238E27FC236}">
                    <a16:creationId xmlns:a16="http://schemas.microsoft.com/office/drawing/2014/main" id="{85A1A914-5EB2-4791-AACB-00BA02983E2F}"/>
                  </a:ext>
                </a:extLst>
              </p:cNvPr>
              <p:cNvSpPr/>
              <p:nvPr/>
            </p:nvSpPr>
            <p:spPr>
              <a:xfrm>
                <a:off x="10641180" y="357773"/>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6017347B-C23A-4C66-9BAE-63E7D0B211C4}"/>
                </a:ext>
              </a:extLst>
            </p:cNvPr>
            <p:cNvGrpSpPr/>
            <p:nvPr/>
          </p:nvGrpSpPr>
          <p:grpSpPr>
            <a:xfrm>
              <a:off x="6297448" y="1419517"/>
              <a:ext cx="188449" cy="834973"/>
              <a:chOff x="10641180" y="605206"/>
              <a:chExt cx="247650" cy="1097280"/>
            </a:xfrm>
            <a:grpFill/>
          </p:grpSpPr>
          <p:sp>
            <p:nvSpPr>
              <p:cNvPr id="50" name="Rectangle: Rounded Corners 49">
                <a:extLst>
                  <a:ext uri="{FF2B5EF4-FFF2-40B4-BE49-F238E27FC236}">
                    <a16:creationId xmlns:a16="http://schemas.microsoft.com/office/drawing/2014/main" id="{A684E804-F449-42C7-9D4A-8FC4FA427DD9}"/>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Rounded Corners 50">
                <a:extLst>
                  <a:ext uri="{FF2B5EF4-FFF2-40B4-BE49-F238E27FC236}">
                    <a16:creationId xmlns:a16="http://schemas.microsoft.com/office/drawing/2014/main" id="{BD700BBF-C4CB-4ADB-B9F3-FD3980022DC2}"/>
                  </a:ext>
                </a:extLst>
              </p:cNvPr>
              <p:cNvSpPr/>
              <p:nvPr/>
            </p:nvSpPr>
            <p:spPr>
              <a:xfrm>
                <a:off x="10641180" y="684304"/>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567549EC-C631-4154-89C8-777D85720E6F}"/>
                </a:ext>
              </a:extLst>
            </p:cNvPr>
            <p:cNvGrpSpPr/>
            <p:nvPr/>
          </p:nvGrpSpPr>
          <p:grpSpPr>
            <a:xfrm>
              <a:off x="5615340" y="1500297"/>
              <a:ext cx="188449" cy="1471350"/>
              <a:chOff x="10641180" y="438150"/>
              <a:chExt cx="247650" cy="1828800"/>
            </a:xfrm>
            <a:grpFill/>
          </p:grpSpPr>
          <p:sp>
            <p:nvSpPr>
              <p:cNvPr id="48" name="Rectangle: Rounded Corners 47">
                <a:extLst>
                  <a:ext uri="{FF2B5EF4-FFF2-40B4-BE49-F238E27FC236}">
                    <a16:creationId xmlns:a16="http://schemas.microsoft.com/office/drawing/2014/main" id="{5BFBDD0A-55E1-40FB-B546-533C1EC5A866}"/>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Rounded Corners 48">
                <a:extLst>
                  <a:ext uri="{FF2B5EF4-FFF2-40B4-BE49-F238E27FC236}">
                    <a16:creationId xmlns:a16="http://schemas.microsoft.com/office/drawing/2014/main" id="{6DC0EC65-CBE7-43AB-B6D1-5F2CE905F997}"/>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931175F8-B57E-4927-9BDF-74E9AF5D0C34}"/>
                </a:ext>
              </a:extLst>
            </p:cNvPr>
            <p:cNvGrpSpPr/>
            <p:nvPr/>
          </p:nvGrpSpPr>
          <p:grpSpPr>
            <a:xfrm>
              <a:off x="5378386" y="1777351"/>
              <a:ext cx="188449" cy="834973"/>
              <a:chOff x="10641180" y="500718"/>
              <a:chExt cx="247650" cy="1097280"/>
            </a:xfrm>
            <a:grpFill/>
          </p:grpSpPr>
          <p:sp>
            <p:nvSpPr>
              <p:cNvPr id="46" name="Rectangle: Rounded Corners 45">
                <a:extLst>
                  <a:ext uri="{FF2B5EF4-FFF2-40B4-BE49-F238E27FC236}">
                    <a16:creationId xmlns:a16="http://schemas.microsoft.com/office/drawing/2014/main" id="{30B35DDD-42F4-428E-BBA3-551328C75EC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Rounded Corners 46">
                <a:extLst>
                  <a:ext uri="{FF2B5EF4-FFF2-40B4-BE49-F238E27FC236}">
                    <a16:creationId xmlns:a16="http://schemas.microsoft.com/office/drawing/2014/main" id="{EF5528ED-1E05-43B1-9A43-D8C99729AAE9}"/>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0A929C28-23BC-43FC-939D-3937EA1E9953}"/>
                </a:ext>
              </a:extLst>
            </p:cNvPr>
            <p:cNvGrpSpPr/>
            <p:nvPr/>
          </p:nvGrpSpPr>
          <p:grpSpPr>
            <a:xfrm>
              <a:off x="5836292" y="1859500"/>
              <a:ext cx="188449" cy="834973"/>
              <a:chOff x="10641180" y="500718"/>
              <a:chExt cx="247650" cy="1097280"/>
            </a:xfrm>
            <a:grpFill/>
          </p:grpSpPr>
          <p:sp>
            <p:nvSpPr>
              <p:cNvPr id="44" name="Rectangle: Rounded Corners 43">
                <a:extLst>
                  <a:ext uri="{FF2B5EF4-FFF2-40B4-BE49-F238E27FC236}">
                    <a16:creationId xmlns:a16="http://schemas.microsoft.com/office/drawing/2014/main" id="{8657F4D1-8049-4E1E-ACBD-C9209845AA04}"/>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Rounded Corners 44">
                <a:extLst>
                  <a:ext uri="{FF2B5EF4-FFF2-40B4-BE49-F238E27FC236}">
                    <a16:creationId xmlns:a16="http://schemas.microsoft.com/office/drawing/2014/main" id="{DA8B4CF2-29AE-4A7D-A009-26190E0105A1}"/>
                  </a:ext>
                </a:extLst>
              </p:cNvPr>
              <p:cNvSpPr/>
              <p:nvPr/>
            </p:nvSpPr>
            <p:spPr>
              <a:xfrm>
                <a:off x="10641180" y="579815"/>
                <a:ext cx="247650" cy="69817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0" name="Group 19">
              <a:extLst>
                <a:ext uri="{FF2B5EF4-FFF2-40B4-BE49-F238E27FC236}">
                  <a16:creationId xmlns:a16="http://schemas.microsoft.com/office/drawing/2014/main" id="{A8C3091C-A44B-428D-8915-B1D61246DC80}"/>
                </a:ext>
              </a:extLst>
            </p:cNvPr>
            <p:cNvGrpSpPr/>
            <p:nvPr/>
          </p:nvGrpSpPr>
          <p:grpSpPr>
            <a:xfrm>
              <a:off x="5161382" y="1476120"/>
              <a:ext cx="188449" cy="1391622"/>
              <a:chOff x="10641180" y="438150"/>
              <a:chExt cx="247650" cy="1828800"/>
            </a:xfrm>
            <a:grpFill/>
          </p:grpSpPr>
          <p:sp>
            <p:nvSpPr>
              <p:cNvPr id="42" name="Rectangle: Rounded Corners 41">
                <a:extLst>
                  <a:ext uri="{FF2B5EF4-FFF2-40B4-BE49-F238E27FC236}">
                    <a16:creationId xmlns:a16="http://schemas.microsoft.com/office/drawing/2014/main" id="{8DDA6924-DE6E-417E-9FAD-4C50621B2B60}"/>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Rounded Corners 42">
                <a:extLst>
                  <a:ext uri="{FF2B5EF4-FFF2-40B4-BE49-F238E27FC236}">
                    <a16:creationId xmlns:a16="http://schemas.microsoft.com/office/drawing/2014/main" id="{756F2321-F7B6-4734-A942-16895D732A1D}"/>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 name="Group 20">
              <a:extLst>
                <a:ext uri="{FF2B5EF4-FFF2-40B4-BE49-F238E27FC236}">
                  <a16:creationId xmlns:a16="http://schemas.microsoft.com/office/drawing/2014/main" id="{7E1AA17B-A86F-42CA-9361-DEC902955A7D}"/>
                </a:ext>
              </a:extLst>
            </p:cNvPr>
            <p:cNvGrpSpPr/>
            <p:nvPr/>
          </p:nvGrpSpPr>
          <p:grpSpPr>
            <a:xfrm>
              <a:off x="1758760" y="3523581"/>
              <a:ext cx="188449" cy="1391622"/>
              <a:chOff x="10641180" y="438150"/>
              <a:chExt cx="247650" cy="1828800"/>
            </a:xfrm>
            <a:grpFill/>
          </p:grpSpPr>
          <p:sp>
            <p:nvSpPr>
              <p:cNvPr id="40" name="Rectangle: Rounded Corners 39">
                <a:extLst>
                  <a:ext uri="{FF2B5EF4-FFF2-40B4-BE49-F238E27FC236}">
                    <a16:creationId xmlns:a16="http://schemas.microsoft.com/office/drawing/2014/main" id="{655E01AA-AEB4-4B66-AF6F-54793F45EF72}"/>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Rounded Corners 40">
                <a:extLst>
                  <a:ext uri="{FF2B5EF4-FFF2-40B4-BE49-F238E27FC236}">
                    <a16:creationId xmlns:a16="http://schemas.microsoft.com/office/drawing/2014/main" id="{1729C273-5310-4452-B424-12D3A8A9878E}"/>
                  </a:ext>
                </a:extLst>
              </p:cNvPr>
              <p:cNvSpPr/>
              <p:nvPr/>
            </p:nvSpPr>
            <p:spPr>
              <a:xfrm>
                <a:off x="10641180" y="1044532"/>
                <a:ext cx="247650" cy="83795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oup 21">
              <a:extLst>
                <a:ext uri="{FF2B5EF4-FFF2-40B4-BE49-F238E27FC236}">
                  <a16:creationId xmlns:a16="http://schemas.microsoft.com/office/drawing/2014/main" id="{1DA003A2-9CD4-4F78-968E-4D8465C7D9EA}"/>
                </a:ext>
              </a:extLst>
            </p:cNvPr>
            <p:cNvGrpSpPr/>
            <p:nvPr/>
          </p:nvGrpSpPr>
          <p:grpSpPr>
            <a:xfrm>
              <a:off x="2890003" y="3736385"/>
              <a:ext cx="188449" cy="834973"/>
              <a:chOff x="10641180" y="500718"/>
              <a:chExt cx="247650" cy="1097280"/>
            </a:xfrm>
            <a:grpFill/>
          </p:grpSpPr>
          <p:sp>
            <p:nvSpPr>
              <p:cNvPr id="38" name="Rectangle: Rounded Corners 37">
                <a:extLst>
                  <a:ext uri="{FF2B5EF4-FFF2-40B4-BE49-F238E27FC236}">
                    <a16:creationId xmlns:a16="http://schemas.microsoft.com/office/drawing/2014/main" id="{E830E0EC-0F5A-471D-A329-C070325C3B1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Rounded Corners 38">
                <a:extLst>
                  <a:ext uri="{FF2B5EF4-FFF2-40B4-BE49-F238E27FC236}">
                    <a16:creationId xmlns:a16="http://schemas.microsoft.com/office/drawing/2014/main" id="{6B7F74B8-329D-49D6-9458-09790843BAEE}"/>
                  </a:ext>
                </a:extLst>
              </p:cNvPr>
              <p:cNvSpPr/>
              <p:nvPr/>
            </p:nvSpPr>
            <p:spPr>
              <a:xfrm>
                <a:off x="10641180" y="579815"/>
                <a:ext cx="247650" cy="74412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 name="Group 22">
              <a:extLst>
                <a:ext uri="{FF2B5EF4-FFF2-40B4-BE49-F238E27FC236}">
                  <a16:creationId xmlns:a16="http://schemas.microsoft.com/office/drawing/2014/main" id="{E32B3FA3-8826-47F0-9D57-7AE1CF78DBDF}"/>
                </a:ext>
              </a:extLst>
            </p:cNvPr>
            <p:cNvGrpSpPr/>
            <p:nvPr/>
          </p:nvGrpSpPr>
          <p:grpSpPr>
            <a:xfrm>
              <a:off x="3127455" y="3327948"/>
              <a:ext cx="188449" cy="834973"/>
              <a:chOff x="10641180" y="500718"/>
              <a:chExt cx="247650" cy="1097280"/>
            </a:xfrm>
            <a:grpFill/>
          </p:grpSpPr>
          <p:sp>
            <p:nvSpPr>
              <p:cNvPr id="36" name="Rectangle: Rounded Corners 35">
                <a:extLst>
                  <a:ext uri="{FF2B5EF4-FFF2-40B4-BE49-F238E27FC236}">
                    <a16:creationId xmlns:a16="http://schemas.microsoft.com/office/drawing/2014/main" id="{0FDC0D33-C985-4FAF-82F2-73747D352F6A}"/>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Rounded Corners 36">
                <a:extLst>
                  <a:ext uri="{FF2B5EF4-FFF2-40B4-BE49-F238E27FC236}">
                    <a16:creationId xmlns:a16="http://schemas.microsoft.com/office/drawing/2014/main" id="{4B332085-8CC9-4079-B374-FA97CAAF2D52}"/>
                  </a:ext>
                </a:extLst>
              </p:cNvPr>
              <p:cNvSpPr/>
              <p:nvPr/>
            </p:nvSpPr>
            <p:spPr>
              <a:xfrm>
                <a:off x="10641180" y="579815"/>
                <a:ext cx="247650" cy="78437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23">
              <a:extLst>
                <a:ext uri="{FF2B5EF4-FFF2-40B4-BE49-F238E27FC236}">
                  <a16:creationId xmlns:a16="http://schemas.microsoft.com/office/drawing/2014/main" id="{C72FBD34-65BC-4B68-866E-E5636C1582AA}"/>
                </a:ext>
              </a:extLst>
            </p:cNvPr>
            <p:cNvGrpSpPr/>
            <p:nvPr/>
          </p:nvGrpSpPr>
          <p:grpSpPr>
            <a:xfrm>
              <a:off x="3351373" y="3111280"/>
              <a:ext cx="188449" cy="834973"/>
              <a:chOff x="10641180" y="500718"/>
              <a:chExt cx="247650" cy="1097280"/>
            </a:xfrm>
            <a:grpFill/>
          </p:grpSpPr>
          <p:sp>
            <p:nvSpPr>
              <p:cNvPr id="34" name="Rectangle: Rounded Corners 33">
                <a:extLst>
                  <a:ext uri="{FF2B5EF4-FFF2-40B4-BE49-F238E27FC236}">
                    <a16:creationId xmlns:a16="http://schemas.microsoft.com/office/drawing/2014/main" id="{262FD932-6B09-41EA-81FD-8FE314F1E7F5}"/>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Rounded Corners 34">
                <a:extLst>
                  <a:ext uri="{FF2B5EF4-FFF2-40B4-BE49-F238E27FC236}">
                    <a16:creationId xmlns:a16="http://schemas.microsoft.com/office/drawing/2014/main" id="{26A08D8E-153C-4801-9199-6FAEA3F376C1}"/>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5" name="Group 24">
              <a:extLst>
                <a:ext uri="{FF2B5EF4-FFF2-40B4-BE49-F238E27FC236}">
                  <a16:creationId xmlns:a16="http://schemas.microsoft.com/office/drawing/2014/main" id="{4DCBD306-B238-412D-ADB5-01EA50C57D35}"/>
                </a:ext>
              </a:extLst>
            </p:cNvPr>
            <p:cNvGrpSpPr/>
            <p:nvPr/>
          </p:nvGrpSpPr>
          <p:grpSpPr>
            <a:xfrm>
              <a:off x="4028873" y="3339995"/>
              <a:ext cx="188449" cy="834973"/>
              <a:chOff x="10641180" y="500718"/>
              <a:chExt cx="247650" cy="1097280"/>
            </a:xfrm>
            <a:grpFill/>
          </p:grpSpPr>
          <p:sp>
            <p:nvSpPr>
              <p:cNvPr id="32" name="Rectangle: Rounded Corners 31">
                <a:extLst>
                  <a:ext uri="{FF2B5EF4-FFF2-40B4-BE49-F238E27FC236}">
                    <a16:creationId xmlns:a16="http://schemas.microsoft.com/office/drawing/2014/main" id="{24FC6308-85BC-4515-B071-F08BBEF58F67}"/>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Rounded Corners 32">
                <a:extLst>
                  <a:ext uri="{FF2B5EF4-FFF2-40B4-BE49-F238E27FC236}">
                    <a16:creationId xmlns:a16="http://schemas.microsoft.com/office/drawing/2014/main" id="{F40C510D-955A-4FF9-845A-85DAA963E2E2}"/>
                  </a:ext>
                </a:extLst>
              </p:cNvPr>
              <p:cNvSpPr/>
              <p:nvPr/>
            </p:nvSpPr>
            <p:spPr>
              <a:xfrm>
                <a:off x="10641180" y="741341"/>
                <a:ext cx="247650" cy="39621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6" name="Group 25">
              <a:extLst>
                <a:ext uri="{FF2B5EF4-FFF2-40B4-BE49-F238E27FC236}">
                  <a16:creationId xmlns:a16="http://schemas.microsoft.com/office/drawing/2014/main" id="{0F2D6E25-1502-4056-8B94-771299A6869D}"/>
                </a:ext>
              </a:extLst>
            </p:cNvPr>
            <p:cNvGrpSpPr/>
            <p:nvPr/>
          </p:nvGrpSpPr>
          <p:grpSpPr>
            <a:xfrm>
              <a:off x="3780152" y="3424981"/>
              <a:ext cx="188449" cy="1391622"/>
              <a:chOff x="10641180" y="438150"/>
              <a:chExt cx="247650" cy="1828800"/>
            </a:xfrm>
            <a:grpFill/>
          </p:grpSpPr>
          <p:sp>
            <p:nvSpPr>
              <p:cNvPr id="30" name="Rectangle: Rounded Corners 29">
                <a:extLst>
                  <a:ext uri="{FF2B5EF4-FFF2-40B4-BE49-F238E27FC236}">
                    <a16:creationId xmlns:a16="http://schemas.microsoft.com/office/drawing/2014/main" id="{837059E7-B9E7-4868-B0C9-6E79F33BBE4D}"/>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Rounded Corners 30">
                <a:extLst>
                  <a:ext uri="{FF2B5EF4-FFF2-40B4-BE49-F238E27FC236}">
                    <a16:creationId xmlns:a16="http://schemas.microsoft.com/office/drawing/2014/main" id="{47F25B6B-32A3-4E66-BC23-1E18DD05FACF}"/>
                  </a:ext>
                </a:extLst>
              </p:cNvPr>
              <p:cNvSpPr/>
              <p:nvPr/>
            </p:nvSpPr>
            <p:spPr>
              <a:xfrm>
                <a:off x="10641180" y="1044533"/>
                <a:ext cx="247650" cy="36338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a:extLst>
                <a:ext uri="{FF2B5EF4-FFF2-40B4-BE49-F238E27FC236}">
                  <a16:creationId xmlns:a16="http://schemas.microsoft.com/office/drawing/2014/main" id="{E3E5821D-6395-49D7-ACFD-E51B0C242DCA}"/>
                </a:ext>
              </a:extLst>
            </p:cNvPr>
            <p:cNvGrpSpPr/>
            <p:nvPr/>
          </p:nvGrpSpPr>
          <p:grpSpPr>
            <a:xfrm>
              <a:off x="6056432" y="1499565"/>
              <a:ext cx="188449" cy="834973"/>
              <a:chOff x="10641180" y="605206"/>
              <a:chExt cx="247650" cy="1097280"/>
            </a:xfrm>
            <a:grpFill/>
          </p:grpSpPr>
          <p:sp>
            <p:nvSpPr>
              <p:cNvPr id="28" name="Rectangle: Rounded Corners 27">
                <a:extLst>
                  <a:ext uri="{FF2B5EF4-FFF2-40B4-BE49-F238E27FC236}">
                    <a16:creationId xmlns:a16="http://schemas.microsoft.com/office/drawing/2014/main" id="{5634B1B0-23FD-480B-8D7B-EC1723883EE9}"/>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Rounded Corners 28">
                <a:extLst>
                  <a:ext uri="{FF2B5EF4-FFF2-40B4-BE49-F238E27FC236}">
                    <a16:creationId xmlns:a16="http://schemas.microsoft.com/office/drawing/2014/main" id="{27D0B594-C5A4-46B6-B62D-0FA775DA4FA9}"/>
                  </a:ext>
                </a:extLst>
              </p:cNvPr>
              <p:cNvSpPr/>
              <p:nvPr/>
            </p:nvSpPr>
            <p:spPr>
              <a:xfrm>
                <a:off x="10641180" y="684304"/>
                <a:ext cx="247650" cy="82577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35260155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2292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287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6BB03475-DADF-4C47-BB65-2D3F7BB6CC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245694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Contents slide layout">
    <p:bg>
      <p:bgPr>
        <a:solidFill>
          <a:schemeClr val="accent4"/>
        </a:soli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6BB03475-DADF-4C47-BB65-2D3F7BB6CC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33901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3850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2732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18" Type="http://schemas.openxmlformats.org/officeDocument/2006/relationships/slideLayout" Target="../slideLayouts/slideLayout21.xml"/><Relationship Id="rId3" Type="http://schemas.openxmlformats.org/officeDocument/2006/relationships/slideLayout" Target="../slideLayouts/slideLayout6.xml"/><Relationship Id="rId21" Type="http://schemas.openxmlformats.org/officeDocument/2006/relationships/theme" Target="../theme/theme2.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17" Type="http://schemas.openxmlformats.org/officeDocument/2006/relationships/slideLayout" Target="../slideLayouts/slideLayout20.xml"/><Relationship Id="rId2" Type="http://schemas.openxmlformats.org/officeDocument/2006/relationships/slideLayout" Target="../slideLayouts/slideLayout5.xml"/><Relationship Id="rId16" Type="http://schemas.openxmlformats.org/officeDocument/2006/relationships/slideLayout" Target="../slideLayouts/slideLayout19.xml"/><Relationship Id="rId20" Type="http://schemas.openxmlformats.org/officeDocument/2006/relationships/slideLayout" Target="../slideLayouts/slideLayout23.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slideLayout" Target="../slideLayouts/slideLayout18.xml"/><Relationship Id="rId10" Type="http://schemas.openxmlformats.org/officeDocument/2006/relationships/slideLayout" Target="../slideLayouts/slideLayout13.xml"/><Relationship Id="rId19" Type="http://schemas.openxmlformats.org/officeDocument/2006/relationships/slideLayout" Target="../slideLayouts/slideLayout22.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739" r:id="rId1"/>
    <p:sldLayoutId id="2147483655" r:id="rId2"/>
    <p:sldLayoutId id="2147483756" r:id="rId3"/>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8" r:id="rId1"/>
    <p:sldLayoutId id="2147483743" r:id="rId2"/>
    <p:sldLayoutId id="2147483747" r:id="rId3"/>
    <p:sldLayoutId id="2147483746" r:id="rId4"/>
    <p:sldLayoutId id="2147483737" r:id="rId5"/>
    <p:sldLayoutId id="2147483736" r:id="rId6"/>
    <p:sldLayoutId id="2147483740" r:id="rId7"/>
    <p:sldLayoutId id="2147483741" r:id="rId8"/>
    <p:sldLayoutId id="2147483744" r:id="rId9"/>
    <p:sldLayoutId id="2147483742" r:id="rId10"/>
    <p:sldLayoutId id="2147483745" r:id="rId11"/>
    <p:sldLayoutId id="2147483748" r:id="rId12"/>
    <p:sldLayoutId id="2147483749" r:id="rId13"/>
    <p:sldLayoutId id="2147483753" r:id="rId14"/>
    <p:sldLayoutId id="2147483754" r:id="rId15"/>
    <p:sldLayoutId id="2147483750" r:id="rId16"/>
    <p:sldLayoutId id="2147483751" r:id="rId17"/>
    <p:sldLayoutId id="2147483752" r:id="rId18"/>
    <p:sldLayoutId id="2147483755" r:id="rId19"/>
    <p:sldLayoutId id="2147483757" r:id="rId20"/>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685" r:id="rId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hyperlink" Target="https://www.itprotoday.com/machine-learning/how-ai-trading-systems-will-shake-wall-street"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16.jpg"/><Relationship Id="rId1" Type="http://schemas.openxmlformats.org/officeDocument/2006/relationships/slideLayout" Target="../slideLayouts/slideLayout14.xml"/><Relationship Id="rId4" Type="http://schemas.openxmlformats.org/officeDocument/2006/relationships/image" Target="../media/image24.jpg"/></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8" Type="http://schemas.openxmlformats.org/officeDocument/2006/relationships/hyperlink" Target="https://builtin.com/artificial-intelligence/ai-trading-stock-market-tech" TargetMode="External"/><Relationship Id="rId3" Type="http://schemas.openxmlformats.org/officeDocument/2006/relationships/hyperlink" Target="https://en.wikipedia.org/wiki/Autoregressive_integrated_moving_average" TargetMode="External"/><Relationship Id="rId7" Type="http://schemas.openxmlformats.org/officeDocument/2006/relationships/hyperlink" Target="https://en.wikipedia.org/wiki/Stock_market" TargetMode="External"/><Relationship Id="rId2" Type="http://schemas.openxmlformats.org/officeDocument/2006/relationships/hyperlink" Target="https://machinelearningmastery.com/arima-for-time-series-forecasting-with-python/#:~:text=ARIMA%20is%20an%20acronym%20that,time%20series%20forecasting%20in%20Python" TargetMode="External"/><Relationship Id="rId1" Type="http://schemas.openxmlformats.org/officeDocument/2006/relationships/slideLayout" Target="../slideLayouts/slideLayout9.xml"/><Relationship Id="rId6" Type="http://schemas.openxmlformats.org/officeDocument/2006/relationships/hyperlink" Target="https://en.wikipedia.org/wiki/Flutter_(software)" TargetMode="External"/><Relationship Id="rId11" Type="http://schemas.openxmlformats.org/officeDocument/2006/relationships/hyperlink" Target="https://en.m.wikipedia.org/wiki/Algorithmic_trading#Strategy_implementation" TargetMode="External"/><Relationship Id="rId5" Type="http://schemas.openxmlformats.org/officeDocument/2006/relationships/hyperlink" Target="https://flutter.dev/" TargetMode="External"/><Relationship Id="rId10" Type="http://schemas.openxmlformats.org/officeDocument/2006/relationships/hyperlink" Target="https://www.investopedia.com/articles/investing/082614/how-stock-market-works.asp" TargetMode="External"/><Relationship Id="rId4" Type="http://schemas.openxmlformats.org/officeDocument/2006/relationships/hyperlink" Target="https://towardsdatascience.com/machine-learning-part-19-time-series-and-autoregressive-integrated-moving-average-model-arima-c1005347b0d7" TargetMode="External"/><Relationship Id="rId9" Type="http://schemas.openxmlformats.org/officeDocument/2006/relationships/hyperlink" Target="https://www.investopedia.com/ask/answers/difference-between-shares-and-stocks/"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2.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7A17751-16AD-4EBD-B1E4-9D4A2FB56604}"/>
              </a:ext>
            </a:extLst>
          </p:cNvPr>
          <p:cNvSpPr/>
          <p:nvPr/>
        </p:nvSpPr>
        <p:spPr>
          <a:xfrm>
            <a:off x="0" y="4535055"/>
            <a:ext cx="12192000" cy="2062798"/>
          </a:xfrm>
          <a:prstGeom prst="rect">
            <a:avLst/>
          </a:prstGeom>
          <a:gradFill flip="none" rotWithShape="1">
            <a:gsLst>
              <a:gs pos="16000">
                <a:schemeClr val="accent2">
                  <a:alpha val="0"/>
                </a:schemeClr>
              </a:gs>
              <a:gs pos="43000">
                <a:schemeClr val="accent1">
                  <a:alpha val="76000"/>
                </a:schemeClr>
              </a:gs>
              <a:gs pos="94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Rounded Rectangle 10"/>
          <p:cNvSpPr/>
          <p:nvPr/>
        </p:nvSpPr>
        <p:spPr>
          <a:xfrm>
            <a:off x="10487037" y="185262"/>
            <a:ext cx="1591607" cy="391151"/>
          </a:xfrm>
          <a:prstGeom prst="roundRect">
            <a:avLst>
              <a:gd name="adj" fmla="val 50000"/>
            </a:avLst>
          </a:prstGeom>
          <a:solidFill>
            <a:schemeClr val="bg1">
              <a:alpha val="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TextBox 12">
            <a:extLst>
              <a:ext uri="{FF2B5EF4-FFF2-40B4-BE49-F238E27FC236}">
                <a16:creationId xmlns:a16="http://schemas.microsoft.com/office/drawing/2014/main" id="{C221F751-3C5B-4561-AD14-8637C5B66736}"/>
              </a:ext>
            </a:extLst>
          </p:cNvPr>
          <p:cNvSpPr txBox="1"/>
          <p:nvPr/>
        </p:nvSpPr>
        <p:spPr>
          <a:xfrm>
            <a:off x="0" y="4898631"/>
            <a:ext cx="11887200" cy="861774"/>
          </a:xfrm>
          <a:prstGeom prst="rect">
            <a:avLst/>
          </a:prstGeom>
          <a:noFill/>
        </p:spPr>
        <p:txBody>
          <a:bodyPr wrap="square" rtlCol="0" anchor="ctr">
            <a:spAutoFit/>
          </a:bodyPr>
          <a:lstStyle/>
          <a:p>
            <a:pPr algn="r"/>
            <a:r>
              <a:rPr lang="en-US" altLang="ko-KR" sz="5000" dirty="0">
                <a:solidFill>
                  <a:schemeClr val="bg1"/>
                </a:solidFill>
                <a:latin typeface="Call Of Ops Duty" panose="02000500000000000000" pitchFamily="2" charset="0"/>
                <a:cs typeface="Arial" pitchFamily="34" charset="0"/>
              </a:rPr>
              <a:t>Megabucks</a:t>
            </a:r>
            <a:endParaRPr lang="ko-KR" altLang="en-US" sz="5000" dirty="0">
              <a:solidFill>
                <a:schemeClr val="bg1"/>
              </a:solidFill>
              <a:latin typeface="Call Of Ops Duty" panose="02000500000000000000" pitchFamily="2" charset="0"/>
              <a:cs typeface="Arial" pitchFamily="34" charset="0"/>
            </a:endParaRPr>
          </a:p>
        </p:txBody>
      </p:sp>
      <p:sp>
        <p:nvSpPr>
          <p:cNvPr id="14" name="TextBox 13">
            <a:extLst>
              <a:ext uri="{FF2B5EF4-FFF2-40B4-BE49-F238E27FC236}">
                <a16:creationId xmlns:a16="http://schemas.microsoft.com/office/drawing/2014/main" id="{DF166F6B-B975-4F3C-BCF2-9971086140FB}"/>
              </a:ext>
            </a:extLst>
          </p:cNvPr>
          <p:cNvSpPr txBox="1"/>
          <p:nvPr/>
        </p:nvSpPr>
        <p:spPr>
          <a:xfrm>
            <a:off x="0" y="5672769"/>
            <a:ext cx="11887056" cy="646331"/>
          </a:xfrm>
          <a:prstGeom prst="rect">
            <a:avLst/>
          </a:prstGeom>
          <a:noFill/>
        </p:spPr>
        <p:txBody>
          <a:bodyPr wrap="square" rtlCol="0" anchor="ctr">
            <a:spAutoFit/>
          </a:bodyPr>
          <a:lstStyle/>
          <a:p>
            <a:pPr algn="r"/>
            <a:r>
              <a:rPr lang="en-US" altLang="ko-KR" dirty="0">
                <a:solidFill>
                  <a:schemeClr val="bg1"/>
                </a:solidFill>
                <a:latin typeface="Pirulen" panose="02000807050000020004" pitchFamily="2" charset="0"/>
                <a:cs typeface="Arial" pitchFamily="34" charset="0"/>
              </a:rPr>
              <a:t>PROJECT EXHIBITION</a:t>
            </a:r>
            <a:endParaRPr lang="ko-KR" altLang="en-US" dirty="0">
              <a:solidFill>
                <a:schemeClr val="bg1"/>
              </a:solidFill>
              <a:latin typeface="Pirulen" panose="02000807050000020004" pitchFamily="2" charset="0"/>
              <a:cs typeface="Arial" pitchFamily="34" charset="0"/>
            </a:endParaRPr>
          </a:p>
          <a:p>
            <a:pPr algn="r"/>
            <a:endParaRPr lang="ko-KR" altLang="en-US" dirty="0">
              <a:solidFill>
                <a:schemeClr val="bg1"/>
              </a:solidFill>
              <a:latin typeface="Pirulen" panose="02000807050000020004" pitchFamily="2" charset="0"/>
              <a:cs typeface="Arial" pitchFamily="34" charset="0"/>
            </a:endParaRPr>
          </a:p>
        </p:txBody>
      </p:sp>
      <p:sp>
        <p:nvSpPr>
          <p:cNvPr id="3" name="TextBox 2"/>
          <p:cNvSpPr txBox="1"/>
          <p:nvPr/>
        </p:nvSpPr>
        <p:spPr>
          <a:xfrm>
            <a:off x="10459284" y="196171"/>
            <a:ext cx="1619360" cy="369332"/>
          </a:xfrm>
          <a:prstGeom prst="rect">
            <a:avLst/>
          </a:prstGeom>
          <a:noFill/>
        </p:spPr>
        <p:txBody>
          <a:bodyPr wrap="square" rtlCol="0">
            <a:spAutoFit/>
          </a:bodyPr>
          <a:lstStyle/>
          <a:p>
            <a:r>
              <a:rPr lang="en-GB" b="1" dirty="0">
                <a:solidFill>
                  <a:schemeClr val="bg1"/>
                </a:solidFill>
                <a:latin typeface="Copperplate Gothic Bold" panose="020E0705020206020404" pitchFamily="34" charset="0"/>
              </a:rPr>
              <a:t>GROUP - 45</a:t>
            </a:r>
            <a:endParaRPr lang="en-IN" b="1" dirty="0">
              <a:solidFill>
                <a:schemeClr val="bg1"/>
              </a:solidFill>
              <a:latin typeface="Copperplate Gothic Bold" panose="020E0705020206020404" pitchFamily="34" charset="0"/>
            </a:endParaRPr>
          </a:p>
        </p:txBody>
      </p:sp>
    </p:spTree>
    <p:extLst>
      <p:ext uri="{BB962C8B-B14F-4D97-AF65-F5344CB8AC3E}">
        <p14:creationId xmlns:p14="http://schemas.microsoft.com/office/powerpoint/2010/main" val="407777704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4FBBD03-DACB-49F7-8B5C-77C3A8F32817}"/>
              </a:ext>
            </a:extLst>
          </p:cNvPr>
          <p:cNvSpPr txBox="1"/>
          <p:nvPr/>
        </p:nvSpPr>
        <p:spPr>
          <a:xfrm>
            <a:off x="311134" y="154520"/>
            <a:ext cx="4413448" cy="1323439"/>
          </a:xfrm>
          <a:prstGeom prst="rect">
            <a:avLst/>
          </a:prstGeom>
          <a:noFill/>
        </p:spPr>
        <p:txBody>
          <a:bodyPr wrap="square" rtlCol="0" anchor="ctr">
            <a:spAutoFit/>
          </a:bodyPr>
          <a:lstStyle/>
          <a:p>
            <a:r>
              <a:rPr lang="en-GB" altLang="ko-KR" sz="4000" b="1" dirty="0">
                <a:solidFill>
                  <a:schemeClr val="tx1">
                    <a:lumMod val="85000"/>
                    <a:lumOff val="15000"/>
                  </a:schemeClr>
                </a:solidFill>
                <a:latin typeface="Eras Demi ITC" panose="020B0805030504020804" pitchFamily="34" charset="0"/>
                <a:cs typeface="Arial" pitchFamily="34" charset="0"/>
              </a:rPr>
              <a:t>Existing Work with Limitations</a:t>
            </a:r>
            <a:endParaRPr lang="ko-KR" altLang="en-US" sz="4000" b="1" dirty="0">
              <a:solidFill>
                <a:schemeClr val="tx1">
                  <a:lumMod val="85000"/>
                  <a:lumOff val="15000"/>
                </a:schemeClr>
              </a:solidFill>
              <a:latin typeface="Eras Demi ITC" panose="020B0805030504020804" pitchFamily="34" charset="0"/>
              <a:cs typeface="Arial" pitchFamily="34" charset="0"/>
            </a:endParaRPr>
          </a:p>
        </p:txBody>
      </p:sp>
      <p:sp>
        <p:nvSpPr>
          <p:cNvPr id="4" name="TextBox 3">
            <a:extLst>
              <a:ext uri="{FF2B5EF4-FFF2-40B4-BE49-F238E27FC236}">
                <a16:creationId xmlns:a16="http://schemas.microsoft.com/office/drawing/2014/main" id="{AC0183CA-0A5E-492C-B8D3-3D5FC96B8621}"/>
              </a:ext>
            </a:extLst>
          </p:cNvPr>
          <p:cNvSpPr txBox="1"/>
          <p:nvPr/>
        </p:nvSpPr>
        <p:spPr>
          <a:xfrm>
            <a:off x="3706792" y="5124404"/>
            <a:ext cx="4413450" cy="1528945"/>
          </a:xfrm>
          <a:prstGeom prst="rect">
            <a:avLst/>
          </a:prstGeom>
          <a:noFill/>
        </p:spPr>
        <p:txBody>
          <a:bodyPr wrap="square" rtlCol="0" anchor="ctr">
            <a:spAutoFit/>
          </a:bodyPr>
          <a:lstStyle/>
          <a:p>
            <a:r>
              <a:rPr lang="en-IN" altLang="ko-KR" sz="1867" dirty="0">
                <a:solidFill>
                  <a:schemeClr val="tx1">
                    <a:lumMod val="85000"/>
                    <a:lumOff val="15000"/>
                  </a:schemeClr>
                </a:solidFill>
                <a:latin typeface="Bahnschrift" panose="020B0502040204020203" pitchFamily="34" charset="0"/>
                <a:cs typeface="Arial" pitchFamily="34" charset="0"/>
              </a:rPr>
              <a:t>Requires a lot of time series observations.</a:t>
            </a:r>
          </a:p>
          <a:p>
            <a:r>
              <a:rPr lang="en-IN" altLang="ko-KR" sz="1867" dirty="0">
                <a:solidFill>
                  <a:schemeClr val="tx1">
                    <a:lumMod val="85000"/>
                    <a:lumOff val="15000"/>
                  </a:schemeClr>
                </a:solidFill>
                <a:latin typeface="Bahnschrift" panose="020B0502040204020203" pitchFamily="34" charset="0"/>
                <a:cs typeface="Arial" pitchFamily="34" charset="0"/>
              </a:rPr>
              <a:t>Requires a stationary data series.</a:t>
            </a:r>
          </a:p>
          <a:p>
            <a:r>
              <a:rPr lang="en-IN" altLang="ko-KR" sz="1867" dirty="0">
                <a:solidFill>
                  <a:schemeClr val="tx1">
                    <a:lumMod val="85000"/>
                    <a:lumOff val="15000"/>
                  </a:schemeClr>
                </a:solidFill>
                <a:latin typeface="Bahnschrift" panose="020B0502040204020203" pitchFamily="34" charset="0"/>
                <a:cs typeface="Arial" pitchFamily="34" charset="0"/>
              </a:rPr>
              <a:t>The forecast is determined only by the past behaviour of the variable.</a:t>
            </a:r>
            <a:endParaRPr lang="ko-KR" altLang="en-US" sz="1867" dirty="0">
              <a:solidFill>
                <a:schemeClr val="tx1">
                  <a:lumMod val="85000"/>
                  <a:lumOff val="15000"/>
                </a:schemeClr>
              </a:solidFill>
              <a:latin typeface="Bahnschrift" panose="020B0502040204020203" pitchFamily="34" charset="0"/>
              <a:cs typeface="Arial" pitchFamily="34" charset="0"/>
            </a:endParaRPr>
          </a:p>
        </p:txBody>
      </p:sp>
      <p:sp>
        <p:nvSpPr>
          <p:cNvPr id="5" name="TextBox 4">
            <a:extLst>
              <a:ext uri="{FF2B5EF4-FFF2-40B4-BE49-F238E27FC236}">
                <a16:creationId xmlns:a16="http://schemas.microsoft.com/office/drawing/2014/main" id="{74C7F156-2F57-43EF-957F-EC4F80C18184}"/>
              </a:ext>
            </a:extLst>
          </p:cNvPr>
          <p:cNvSpPr txBox="1"/>
          <p:nvPr/>
        </p:nvSpPr>
        <p:spPr>
          <a:xfrm>
            <a:off x="252548" y="1498595"/>
            <a:ext cx="4972595" cy="3754874"/>
          </a:xfrm>
          <a:prstGeom prst="rect">
            <a:avLst/>
          </a:prstGeom>
          <a:noFill/>
        </p:spPr>
        <p:txBody>
          <a:bodyPr wrap="square" rtlCol="0" anchor="ctr">
            <a:spAutoFit/>
          </a:bodyPr>
          <a:lstStyle/>
          <a:p>
            <a:r>
              <a:rPr lang="en-IN" altLang="ko-KR" sz="1400" dirty="0">
                <a:solidFill>
                  <a:schemeClr val="tx1">
                    <a:lumMod val="85000"/>
                    <a:lumOff val="15000"/>
                  </a:schemeClr>
                </a:solidFill>
                <a:latin typeface="Bahnschrift" panose="020B0502040204020203" pitchFamily="34" charset="0"/>
                <a:cs typeface="Arial" pitchFamily="34" charset="0"/>
              </a:rPr>
              <a:t>Stock price prediction is an important topic in finance and economics which has spurred the interest of researchers over the years to develop better predictive models. (Ayodele Ariyo Adebiyi from Covenant University Ota Ogun State, Nigeria) (Aderemi Adewumi from University of KwaZulu-Natal )(Charles Ayo Covenant University Ota Ogun State, Nigeria) presented their paper at 2014 UKSim-AMSS 16th International Conference on Computer Modelling and Simulation which contained information about extensive process of building stock price predictive model using the ARIMA model. Published stock data obtained from New York Stock Exchange (NYSE) and Nigeria Stock Exchange (NSE) were used with stock price predictive model developed. Results obtained revealed that the ARIMA model has a strong potential for short-term prediction and can compete favourably with existing techniques for stock price prediction.</a:t>
            </a:r>
            <a:endParaRPr lang="ko-KR" altLang="en-US" sz="1400" dirty="0">
              <a:solidFill>
                <a:schemeClr val="tx1">
                  <a:lumMod val="85000"/>
                  <a:lumOff val="15000"/>
                </a:schemeClr>
              </a:solidFill>
              <a:latin typeface="Bahnschrift" panose="020B0502040204020203" pitchFamily="34" charset="0"/>
              <a:cs typeface="Arial" pitchFamily="34" charset="0"/>
            </a:endParaRPr>
          </a:p>
        </p:txBody>
      </p:sp>
      <p:grpSp>
        <p:nvGrpSpPr>
          <p:cNvPr id="22" name="Group 21">
            <a:extLst>
              <a:ext uri="{FF2B5EF4-FFF2-40B4-BE49-F238E27FC236}">
                <a16:creationId xmlns:a16="http://schemas.microsoft.com/office/drawing/2014/main" id="{7C862C1A-26A1-46B1-95BD-4F3C9CA809B5}"/>
              </a:ext>
            </a:extLst>
          </p:cNvPr>
          <p:cNvGrpSpPr/>
          <p:nvPr/>
        </p:nvGrpSpPr>
        <p:grpSpPr>
          <a:xfrm>
            <a:off x="2376092" y="5381732"/>
            <a:ext cx="1119554" cy="1014288"/>
            <a:chOff x="3734285" y="2846931"/>
            <a:chExt cx="1119554" cy="1014288"/>
          </a:xfrm>
        </p:grpSpPr>
        <p:grpSp>
          <p:nvGrpSpPr>
            <p:cNvPr id="9" name="Group 8">
              <a:extLst>
                <a:ext uri="{FF2B5EF4-FFF2-40B4-BE49-F238E27FC236}">
                  <a16:creationId xmlns:a16="http://schemas.microsoft.com/office/drawing/2014/main" id="{4727B97C-6306-49A1-A7DC-69857751D5C8}"/>
                </a:ext>
              </a:extLst>
            </p:cNvPr>
            <p:cNvGrpSpPr/>
            <p:nvPr/>
          </p:nvGrpSpPr>
          <p:grpSpPr>
            <a:xfrm>
              <a:off x="3734285" y="3060373"/>
              <a:ext cx="1119554" cy="800846"/>
              <a:chOff x="3734285" y="3060373"/>
              <a:chExt cx="1119554" cy="800846"/>
            </a:xfrm>
          </p:grpSpPr>
          <p:sp>
            <p:nvSpPr>
              <p:cNvPr id="10" name="Rectangle 9">
                <a:extLst>
                  <a:ext uri="{FF2B5EF4-FFF2-40B4-BE49-F238E27FC236}">
                    <a16:creationId xmlns:a16="http://schemas.microsoft.com/office/drawing/2014/main" id="{319E9064-34FC-4F65-8E6B-BFAA6B06740B}"/>
                  </a:ext>
                </a:extLst>
              </p:cNvPr>
              <p:cNvSpPr/>
              <p:nvPr/>
            </p:nvSpPr>
            <p:spPr>
              <a:xfrm>
                <a:off x="3734285" y="3585834"/>
                <a:ext cx="158262" cy="2753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63605C7D-D9D1-4764-BCF8-F41924586921}"/>
                  </a:ext>
                </a:extLst>
              </p:cNvPr>
              <p:cNvSpPr/>
              <p:nvPr/>
            </p:nvSpPr>
            <p:spPr>
              <a:xfrm>
                <a:off x="3974608" y="3317251"/>
                <a:ext cx="158262" cy="543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3A06833-E00E-4696-A0B8-4EF5719C6C5E}"/>
                  </a:ext>
                </a:extLst>
              </p:cNvPr>
              <p:cNvSpPr/>
              <p:nvPr/>
            </p:nvSpPr>
            <p:spPr>
              <a:xfrm>
                <a:off x="4214931" y="3455681"/>
                <a:ext cx="158262" cy="40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C23A7D6-4014-4712-AB1A-E7CA3B46F139}"/>
                  </a:ext>
                </a:extLst>
              </p:cNvPr>
              <p:cNvSpPr/>
              <p:nvPr/>
            </p:nvSpPr>
            <p:spPr>
              <a:xfrm>
                <a:off x="4455254" y="3326642"/>
                <a:ext cx="158262" cy="5345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9917450E-D4FD-4294-9E63-0ACCBBCCA459}"/>
                  </a:ext>
                </a:extLst>
              </p:cNvPr>
              <p:cNvSpPr/>
              <p:nvPr/>
            </p:nvSpPr>
            <p:spPr>
              <a:xfrm>
                <a:off x="4695577" y="3060373"/>
                <a:ext cx="158262" cy="8008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66AF76D3-47C4-4FA1-9149-20A0B063F3A5}"/>
                </a:ext>
              </a:extLst>
            </p:cNvPr>
            <p:cNvGrpSpPr/>
            <p:nvPr/>
          </p:nvGrpSpPr>
          <p:grpSpPr>
            <a:xfrm>
              <a:off x="3767143" y="2846931"/>
              <a:ext cx="1053838" cy="635103"/>
              <a:chOff x="3767143" y="2846931"/>
              <a:chExt cx="1053838" cy="635103"/>
            </a:xfrm>
          </p:grpSpPr>
          <p:sp>
            <p:nvSpPr>
              <p:cNvPr id="16" name="Freeform: Shape 15">
                <a:extLst>
                  <a:ext uri="{FF2B5EF4-FFF2-40B4-BE49-F238E27FC236}">
                    <a16:creationId xmlns:a16="http://schemas.microsoft.com/office/drawing/2014/main" id="{BD525471-8741-4A80-8F1A-2F086687DA64}"/>
                  </a:ext>
                </a:extLst>
              </p:cNvPr>
              <p:cNvSpPr/>
              <p:nvPr/>
            </p:nvSpPr>
            <p:spPr>
              <a:xfrm>
                <a:off x="3813737" y="2889799"/>
                <a:ext cx="967795" cy="543968"/>
              </a:xfrm>
              <a:custGeom>
                <a:avLst/>
                <a:gdLst>
                  <a:gd name="connsiteX0" fmla="*/ 0 w 967795"/>
                  <a:gd name="connsiteY0" fmla="*/ 543968 h 543968"/>
                  <a:gd name="connsiteX1" fmla="*/ 240280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80336 w 967795"/>
                  <a:gd name="connsiteY2" fmla="*/ 430652 h 543968"/>
                  <a:gd name="connsiteX3" fmla="*/ 724178 w 967795"/>
                  <a:gd name="connsiteY3" fmla="*/ 280327 h 543968"/>
                  <a:gd name="connsiteX4" fmla="*/ 967795 w 967795"/>
                  <a:gd name="connsiteY4" fmla="*/ 0 h 543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795" h="543968">
                    <a:moveTo>
                      <a:pt x="0" y="543968"/>
                    </a:moveTo>
                    <a:lnTo>
                      <a:pt x="230044" y="233606"/>
                    </a:lnTo>
                    <a:lnTo>
                      <a:pt x="480336" y="430652"/>
                    </a:lnTo>
                    <a:lnTo>
                      <a:pt x="724178" y="280327"/>
                    </a:lnTo>
                    <a:lnTo>
                      <a:pt x="967795" y="0"/>
                    </a:lnTo>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3493D511-8160-41B5-BF2F-68F3F4DA0886}"/>
                  </a:ext>
                </a:extLst>
              </p:cNvPr>
              <p:cNvSpPr/>
              <p:nvPr/>
            </p:nvSpPr>
            <p:spPr>
              <a:xfrm>
                <a:off x="3767143" y="3389488"/>
                <a:ext cx="92546" cy="92546"/>
              </a:xfrm>
              <a:prstGeom prst="ellipse">
                <a:avLst/>
              </a:prstGeom>
              <a:solidFill>
                <a:schemeClr val="bg1"/>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74A78921-6184-423D-A1C8-C306D8EAD103}"/>
                  </a:ext>
                </a:extLst>
              </p:cNvPr>
              <p:cNvSpPr/>
              <p:nvPr/>
            </p:nvSpPr>
            <p:spPr>
              <a:xfrm>
                <a:off x="4000642" y="3081351"/>
                <a:ext cx="92546" cy="92546"/>
              </a:xfrm>
              <a:prstGeom prst="ellipse">
                <a:avLst/>
              </a:prstGeom>
              <a:solidFill>
                <a:schemeClr val="bg1"/>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886069A7-FDF2-475B-873D-95BC65DF52D6}"/>
                  </a:ext>
                </a:extLst>
              </p:cNvPr>
              <p:cNvSpPr/>
              <p:nvPr/>
            </p:nvSpPr>
            <p:spPr>
              <a:xfrm>
                <a:off x="4247789" y="3267775"/>
                <a:ext cx="92546" cy="92546"/>
              </a:xfrm>
              <a:prstGeom prst="ellipse">
                <a:avLst/>
              </a:prstGeom>
              <a:solidFill>
                <a:schemeClr val="bg1"/>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507DDAD0-356F-4C05-A1B8-15EA66512BE9}"/>
                  </a:ext>
                </a:extLst>
              </p:cNvPr>
              <p:cNvSpPr/>
              <p:nvPr/>
            </p:nvSpPr>
            <p:spPr>
              <a:xfrm>
                <a:off x="4488112" y="3127624"/>
                <a:ext cx="92546" cy="92546"/>
              </a:xfrm>
              <a:prstGeom prst="ellipse">
                <a:avLst/>
              </a:prstGeom>
              <a:solidFill>
                <a:schemeClr val="bg1"/>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8CC579AD-8BA5-41C7-B433-9101B2C9F1BE}"/>
                  </a:ext>
                </a:extLst>
              </p:cNvPr>
              <p:cNvSpPr/>
              <p:nvPr/>
            </p:nvSpPr>
            <p:spPr>
              <a:xfrm>
                <a:off x="4728435" y="2846931"/>
                <a:ext cx="92546" cy="92546"/>
              </a:xfrm>
              <a:prstGeom prst="ellipse">
                <a:avLst/>
              </a:prstGeom>
              <a:solidFill>
                <a:schemeClr val="bg1"/>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pic>
        <p:nvPicPr>
          <p:cNvPr id="7" name="Picture Placeholder 6"/>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7825" r="17825"/>
          <a:stretch>
            <a:fillRect/>
          </a:stretch>
        </p:blipFill>
        <p:spPr>
          <a:xfrm>
            <a:off x="4566976" y="0"/>
            <a:ext cx="7625024" cy="6653349"/>
          </a:xfrm>
        </p:spPr>
      </p:pic>
    </p:spTree>
    <p:extLst>
      <p:ext uri="{BB962C8B-B14F-4D97-AF65-F5344CB8AC3E}">
        <p14:creationId xmlns:p14="http://schemas.microsoft.com/office/powerpoint/2010/main" val="25424727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16" name="Group 115">
            <a:extLst>
              <a:ext uri="{FF2B5EF4-FFF2-40B4-BE49-F238E27FC236}">
                <a16:creationId xmlns:a16="http://schemas.microsoft.com/office/drawing/2014/main" id="{B7D3DF3D-F23C-43CA-A460-F05A79B898AB}"/>
              </a:ext>
            </a:extLst>
          </p:cNvPr>
          <p:cNvGrpSpPr/>
          <p:nvPr/>
        </p:nvGrpSpPr>
        <p:grpSpPr>
          <a:xfrm>
            <a:off x="4397657" y="2391462"/>
            <a:ext cx="7794343" cy="4475594"/>
            <a:chOff x="2042266" y="2369491"/>
            <a:chExt cx="7794343" cy="4475594"/>
          </a:xfrm>
        </p:grpSpPr>
        <p:sp>
          <p:nvSpPr>
            <p:cNvPr id="113" name="Freeform: Shape 112">
              <a:extLst>
                <a:ext uri="{FF2B5EF4-FFF2-40B4-BE49-F238E27FC236}">
                  <a16:creationId xmlns:a16="http://schemas.microsoft.com/office/drawing/2014/main" id="{4C2C275D-413A-4335-B722-9E1B98B8AFA9}"/>
                </a:ext>
              </a:extLst>
            </p:cNvPr>
            <p:cNvSpPr>
              <a:spLocks/>
            </p:cNvSpPr>
            <p:nvPr/>
          </p:nvSpPr>
          <p:spPr bwMode="auto">
            <a:xfrm>
              <a:off x="2538747" y="2465179"/>
              <a:ext cx="7297862" cy="4379906"/>
            </a:xfrm>
            <a:custGeom>
              <a:avLst/>
              <a:gdLst>
                <a:gd name="connsiteX0" fmla="*/ 5296239 w 7297862"/>
                <a:gd name="connsiteY0" fmla="*/ 56 h 4379906"/>
                <a:gd name="connsiteX1" fmla="*/ 5349921 w 7297862"/>
                <a:gd name="connsiteY1" fmla="*/ 36914 h 4379906"/>
                <a:gd name="connsiteX2" fmla="*/ 5372764 w 7297862"/>
                <a:gd name="connsiteY2" fmla="*/ 59772 h 4379906"/>
                <a:gd name="connsiteX3" fmla="*/ 5416167 w 7297862"/>
                <a:gd name="connsiteY3" fmla="*/ 110060 h 4379906"/>
                <a:gd name="connsiteX4" fmla="*/ 5429873 w 7297862"/>
                <a:gd name="connsiteY4" fmla="*/ 128346 h 4379906"/>
                <a:gd name="connsiteX5" fmla="*/ 5624041 w 7297862"/>
                <a:gd name="connsiteY5" fmla="*/ 443784 h 4379906"/>
                <a:gd name="connsiteX6" fmla="*/ 5651453 w 7297862"/>
                <a:gd name="connsiteY6" fmla="*/ 464356 h 4379906"/>
                <a:gd name="connsiteX7" fmla="*/ 5809073 w 7297862"/>
                <a:gd name="connsiteY7" fmla="*/ 631219 h 4379906"/>
                <a:gd name="connsiteX8" fmla="*/ 5831916 w 7297862"/>
                <a:gd name="connsiteY8" fmla="*/ 656362 h 4379906"/>
                <a:gd name="connsiteX9" fmla="*/ 6003241 w 7297862"/>
                <a:gd name="connsiteY9" fmla="*/ 919227 h 4379906"/>
                <a:gd name="connsiteX10" fmla="*/ 6030653 w 7297862"/>
                <a:gd name="connsiteY10" fmla="*/ 946657 h 4379906"/>
                <a:gd name="connsiteX11" fmla="*/ 6147155 w 7297862"/>
                <a:gd name="connsiteY11" fmla="*/ 1113519 h 4379906"/>
                <a:gd name="connsiteX12" fmla="*/ 6160861 w 7297862"/>
                <a:gd name="connsiteY12" fmla="*/ 1129520 h 4379906"/>
                <a:gd name="connsiteX13" fmla="*/ 6183704 w 7297862"/>
                <a:gd name="connsiteY13" fmla="*/ 1152378 h 4379906"/>
                <a:gd name="connsiteX14" fmla="*/ 6195126 w 7297862"/>
                <a:gd name="connsiteY14" fmla="*/ 1163807 h 4379906"/>
                <a:gd name="connsiteX15" fmla="*/ 6249950 w 7297862"/>
                <a:gd name="connsiteY15" fmla="*/ 1234666 h 4379906"/>
                <a:gd name="connsiteX16" fmla="*/ 6259087 w 7297862"/>
                <a:gd name="connsiteY16" fmla="*/ 1246095 h 4379906"/>
                <a:gd name="connsiteX17" fmla="*/ 6272793 w 7297862"/>
                <a:gd name="connsiteY17" fmla="*/ 1257524 h 4379906"/>
                <a:gd name="connsiteX18" fmla="*/ 6380157 w 7297862"/>
                <a:gd name="connsiteY18" fmla="*/ 1406100 h 4379906"/>
                <a:gd name="connsiteX19" fmla="*/ 6384726 w 7297862"/>
                <a:gd name="connsiteY19" fmla="*/ 1422100 h 4379906"/>
                <a:gd name="connsiteX20" fmla="*/ 6389295 w 7297862"/>
                <a:gd name="connsiteY20" fmla="*/ 1440387 h 4379906"/>
                <a:gd name="connsiteX21" fmla="*/ 6403001 w 7297862"/>
                <a:gd name="connsiteY21" fmla="*/ 1456387 h 4379906"/>
                <a:gd name="connsiteX22" fmla="*/ 6414422 w 7297862"/>
                <a:gd name="connsiteY22" fmla="*/ 1470102 h 4379906"/>
                <a:gd name="connsiteX23" fmla="*/ 6425844 w 7297862"/>
                <a:gd name="connsiteY23" fmla="*/ 1486102 h 4379906"/>
                <a:gd name="connsiteX24" fmla="*/ 6610875 w 7297862"/>
                <a:gd name="connsiteY24" fmla="*/ 1764968 h 4379906"/>
                <a:gd name="connsiteX25" fmla="*/ 6622297 w 7297862"/>
                <a:gd name="connsiteY25" fmla="*/ 1803826 h 4379906"/>
                <a:gd name="connsiteX26" fmla="*/ 6654278 w 7297862"/>
                <a:gd name="connsiteY26" fmla="*/ 1913544 h 4379906"/>
                <a:gd name="connsiteX27" fmla="*/ 6665699 w 7297862"/>
                <a:gd name="connsiteY27" fmla="*/ 1950117 h 4379906"/>
                <a:gd name="connsiteX28" fmla="*/ 7019772 w 7297862"/>
                <a:gd name="connsiteY28" fmla="*/ 2519277 h 4379906"/>
                <a:gd name="connsiteX29" fmla="*/ 7044899 w 7297862"/>
                <a:gd name="connsiteY29" fmla="*/ 2546706 h 4379906"/>
                <a:gd name="connsiteX30" fmla="*/ 7197951 w 7297862"/>
                <a:gd name="connsiteY30" fmla="*/ 2722712 h 4379906"/>
                <a:gd name="connsiteX31" fmla="*/ 7216225 w 7297862"/>
                <a:gd name="connsiteY31" fmla="*/ 2752427 h 4379906"/>
                <a:gd name="connsiteX32" fmla="*/ 7268479 w 7297862"/>
                <a:gd name="connsiteY32" fmla="*/ 2859573 h 4379906"/>
                <a:gd name="connsiteX33" fmla="*/ 7297862 w 7297862"/>
                <a:gd name="connsiteY33" fmla="*/ 2949145 h 4379906"/>
                <a:gd name="connsiteX34" fmla="*/ 7297862 w 7297862"/>
                <a:gd name="connsiteY34" fmla="*/ 4379906 h 4379906"/>
                <a:gd name="connsiteX35" fmla="*/ 0 w 7297862"/>
                <a:gd name="connsiteY35" fmla="*/ 4379906 h 4379906"/>
                <a:gd name="connsiteX36" fmla="*/ 342651 w 7297862"/>
                <a:gd name="connsiteY36" fmla="*/ 4037038 h 4379906"/>
                <a:gd name="connsiteX37" fmla="*/ 360926 w 7297862"/>
                <a:gd name="connsiteY37" fmla="*/ 4021038 h 4379906"/>
                <a:gd name="connsiteX38" fmla="*/ 1395731 w 7297862"/>
                <a:gd name="connsiteY38" fmla="*/ 3095295 h 4379906"/>
                <a:gd name="connsiteX39" fmla="*/ 1457408 w 7297862"/>
                <a:gd name="connsiteY39" fmla="*/ 3067865 h 4379906"/>
                <a:gd name="connsiteX40" fmla="*/ 1521370 w 7297862"/>
                <a:gd name="connsiteY40" fmla="*/ 2935290 h 4379906"/>
                <a:gd name="connsiteX41" fmla="*/ 1715538 w 7297862"/>
                <a:gd name="connsiteY41" fmla="*/ 2818715 h 4379906"/>
                <a:gd name="connsiteX42" fmla="*/ 2035346 w 7297862"/>
                <a:gd name="connsiteY42" fmla="*/ 2459847 h 4379906"/>
                <a:gd name="connsiteX43" fmla="*/ 2071895 w 7297862"/>
                <a:gd name="connsiteY43" fmla="*/ 2436989 h 4379906"/>
                <a:gd name="connsiteX44" fmla="*/ 2142710 w 7297862"/>
                <a:gd name="connsiteY44" fmla="*/ 2393559 h 4379906"/>
                <a:gd name="connsiteX45" fmla="*/ 2197534 w 7297862"/>
                <a:gd name="connsiteY45" fmla="*/ 2304413 h 4379906"/>
                <a:gd name="connsiteX46" fmla="*/ 2199818 w 7297862"/>
                <a:gd name="connsiteY46" fmla="*/ 2276984 h 4379906"/>
                <a:gd name="connsiteX47" fmla="*/ 2266064 w 7297862"/>
                <a:gd name="connsiteY47" fmla="*/ 2171838 h 4379906"/>
                <a:gd name="connsiteX48" fmla="*/ 2291192 w 7297862"/>
                <a:gd name="connsiteY48" fmla="*/ 2146694 h 4379906"/>
                <a:gd name="connsiteX49" fmla="*/ 2339163 w 7297862"/>
                <a:gd name="connsiteY49" fmla="*/ 2057549 h 4379906"/>
                <a:gd name="connsiteX50" fmla="*/ 2355153 w 7297862"/>
                <a:gd name="connsiteY50" fmla="*/ 2027833 h 4379906"/>
                <a:gd name="connsiteX51" fmla="*/ 2505919 w 7297862"/>
                <a:gd name="connsiteY51" fmla="*/ 1739824 h 4379906"/>
                <a:gd name="connsiteX52" fmla="*/ 2517341 w 7297862"/>
                <a:gd name="connsiteY52" fmla="*/ 1705538 h 4379906"/>
                <a:gd name="connsiteX53" fmla="*/ 2556175 w 7297862"/>
                <a:gd name="connsiteY53" fmla="*/ 1600391 h 4379906"/>
                <a:gd name="connsiteX54" fmla="*/ 2579018 w 7297862"/>
                <a:gd name="connsiteY54" fmla="*/ 1582105 h 4379906"/>
                <a:gd name="connsiteX55" fmla="*/ 2773187 w 7297862"/>
                <a:gd name="connsiteY55" fmla="*/ 1348955 h 4379906"/>
                <a:gd name="connsiteX56" fmla="*/ 2793746 w 7297862"/>
                <a:gd name="connsiteY56" fmla="*/ 1328383 h 4379906"/>
                <a:gd name="connsiteX57" fmla="*/ 2919385 w 7297862"/>
                <a:gd name="connsiteY57" fmla="*/ 1198093 h 4379906"/>
                <a:gd name="connsiteX58" fmla="*/ 2944512 w 7297862"/>
                <a:gd name="connsiteY58" fmla="*/ 1172950 h 4379906"/>
                <a:gd name="connsiteX59" fmla="*/ 2967356 w 7297862"/>
                <a:gd name="connsiteY59" fmla="*/ 1147806 h 4379906"/>
                <a:gd name="connsiteX60" fmla="*/ 2997052 w 7297862"/>
                <a:gd name="connsiteY60" fmla="*/ 1124948 h 4379906"/>
                <a:gd name="connsiteX61" fmla="*/ 3111269 w 7297862"/>
                <a:gd name="connsiteY61" fmla="*/ 1092947 h 4379906"/>
                <a:gd name="connsiteX62" fmla="*/ 3145534 w 7297862"/>
                <a:gd name="connsiteY62" fmla="*/ 1099805 h 4379906"/>
                <a:gd name="connsiteX63" fmla="*/ 3186652 w 7297862"/>
                <a:gd name="connsiteY63" fmla="*/ 1113519 h 4379906"/>
                <a:gd name="connsiteX64" fmla="*/ 3360262 w 7297862"/>
                <a:gd name="connsiteY64" fmla="*/ 1403814 h 4379906"/>
                <a:gd name="connsiteX65" fmla="*/ 3376252 w 7297862"/>
                <a:gd name="connsiteY65" fmla="*/ 1428958 h 4379906"/>
                <a:gd name="connsiteX66" fmla="*/ 3394527 w 7297862"/>
                <a:gd name="connsiteY66" fmla="*/ 1454101 h 4379906"/>
                <a:gd name="connsiteX67" fmla="*/ 3415086 w 7297862"/>
                <a:gd name="connsiteY67" fmla="*/ 1486102 h 4379906"/>
                <a:gd name="connsiteX68" fmla="*/ 3483616 w 7297862"/>
                <a:gd name="connsiteY68" fmla="*/ 1563819 h 4379906"/>
                <a:gd name="connsiteX69" fmla="*/ 3506460 w 7297862"/>
                <a:gd name="connsiteY69" fmla="*/ 1586677 h 4379906"/>
                <a:gd name="connsiteX70" fmla="*/ 3584127 w 7297862"/>
                <a:gd name="connsiteY70" fmla="*/ 1666679 h 4379906"/>
                <a:gd name="connsiteX71" fmla="*/ 3611539 w 7297862"/>
                <a:gd name="connsiteY71" fmla="*/ 1689537 h 4379906"/>
                <a:gd name="connsiteX72" fmla="*/ 3641236 w 7297862"/>
                <a:gd name="connsiteY72" fmla="*/ 1712395 h 4379906"/>
                <a:gd name="connsiteX73" fmla="*/ 3666363 w 7297862"/>
                <a:gd name="connsiteY73" fmla="*/ 1737539 h 4379906"/>
                <a:gd name="connsiteX74" fmla="*/ 3675501 w 7297862"/>
                <a:gd name="connsiteY74" fmla="*/ 1746682 h 4379906"/>
                <a:gd name="connsiteX75" fmla="*/ 3684638 w 7297862"/>
                <a:gd name="connsiteY75" fmla="*/ 1753539 h 4379906"/>
                <a:gd name="connsiteX76" fmla="*/ 3823983 w 7297862"/>
                <a:gd name="connsiteY76" fmla="*/ 1938688 h 4379906"/>
                <a:gd name="connsiteX77" fmla="*/ 3828551 w 7297862"/>
                <a:gd name="connsiteY77" fmla="*/ 1956974 h 4379906"/>
                <a:gd name="connsiteX78" fmla="*/ 3830836 w 7297862"/>
                <a:gd name="connsiteY78" fmla="*/ 1975260 h 4379906"/>
                <a:gd name="connsiteX79" fmla="*/ 3995308 w 7297862"/>
                <a:gd name="connsiteY79" fmla="*/ 1870114 h 4379906"/>
                <a:gd name="connsiteX80" fmla="*/ 4013583 w 7297862"/>
                <a:gd name="connsiteY80" fmla="*/ 1856399 h 4379906"/>
                <a:gd name="connsiteX81" fmla="*/ 4043279 w 7297862"/>
                <a:gd name="connsiteY81" fmla="*/ 1835827 h 4379906"/>
                <a:gd name="connsiteX82" fmla="*/ 4132368 w 7297862"/>
                <a:gd name="connsiteY82" fmla="*/ 1671251 h 4379906"/>
                <a:gd name="connsiteX83" fmla="*/ 4150643 w 7297862"/>
                <a:gd name="connsiteY83" fmla="*/ 1641536 h 4379906"/>
                <a:gd name="connsiteX84" fmla="*/ 4310547 w 7297862"/>
                <a:gd name="connsiteY84" fmla="*/ 1495245 h 4379906"/>
                <a:gd name="connsiteX85" fmla="*/ 4356234 w 7297862"/>
                <a:gd name="connsiteY85" fmla="*/ 1417529 h 4379906"/>
                <a:gd name="connsiteX86" fmla="*/ 4369940 w 7297862"/>
                <a:gd name="connsiteY86" fmla="*/ 1385528 h 4379906"/>
                <a:gd name="connsiteX87" fmla="*/ 4424764 w 7297862"/>
                <a:gd name="connsiteY87" fmla="*/ 1296382 h 4379906"/>
                <a:gd name="connsiteX88" fmla="*/ 4433901 w 7297862"/>
                <a:gd name="connsiteY88" fmla="*/ 1282667 h 4379906"/>
                <a:gd name="connsiteX89" fmla="*/ 4447607 w 7297862"/>
                <a:gd name="connsiteY89" fmla="*/ 1275810 h 4379906"/>
                <a:gd name="connsiteX90" fmla="*/ 4493294 w 7297862"/>
                <a:gd name="connsiteY90" fmla="*/ 1248381 h 4379906"/>
                <a:gd name="connsiteX91" fmla="*/ 4500147 w 7297862"/>
                <a:gd name="connsiteY91" fmla="*/ 1236952 h 4379906"/>
                <a:gd name="connsiteX92" fmla="*/ 4509284 w 7297862"/>
                <a:gd name="connsiteY92" fmla="*/ 1220951 h 4379906"/>
                <a:gd name="connsiteX93" fmla="*/ 4511569 w 7297862"/>
                <a:gd name="connsiteY93" fmla="*/ 1204951 h 4379906"/>
                <a:gd name="connsiteX94" fmla="*/ 4609795 w 7297862"/>
                <a:gd name="connsiteY94" fmla="*/ 1074661 h 4379906"/>
                <a:gd name="connsiteX95" fmla="*/ 4621217 w 7297862"/>
                <a:gd name="connsiteY95" fmla="*/ 1060946 h 4379906"/>
                <a:gd name="connsiteX96" fmla="*/ 4632639 w 7297862"/>
                <a:gd name="connsiteY96" fmla="*/ 1049517 h 4379906"/>
                <a:gd name="connsiteX97" fmla="*/ 4646345 w 7297862"/>
                <a:gd name="connsiteY97" fmla="*/ 1035803 h 4379906"/>
                <a:gd name="connsiteX98" fmla="*/ 4676041 w 7297862"/>
                <a:gd name="connsiteY98" fmla="*/ 1012945 h 4379906"/>
                <a:gd name="connsiteX99" fmla="*/ 4685178 w 7297862"/>
                <a:gd name="connsiteY99" fmla="*/ 999230 h 4379906"/>
                <a:gd name="connsiteX100" fmla="*/ 4728581 w 7297862"/>
                <a:gd name="connsiteY100" fmla="*/ 951228 h 4379906"/>
                <a:gd name="connsiteX101" fmla="*/ 4753708 w 7297862"/>
                <a:gd name="connsiteY101" fmla="*/ 926085 h 4379906"/>
                <a:gd name="connsiteX102" fmla="*/ 4813101 w 7297862"/>
                <a:gd name="connsiteY102" fmla="*/ 825510 h 4379906"/>
                <a:gd name="connsiteX103" fmla="*/ 4833660 w 7297862"/>
                <a:gd name="connsiteY103" fmla="*/ 791224 h 4379906"/>
                <a:gd name="connsiteX104" fmla="*/ 4886200 w 7297862"/>
                <a:gd name="connsiteY104" fmla="*/ 667791 h 4379906"/>
                <a:gd name="connsiteX105" fmla="*/ 4899906 w 7297862"/>
                <a:gd name="connsiteY105" fmla="*/ 638076 h 4379906"/>
                <a:gd name="connsiteX106" fmla="*/ 4922750 w 7297862"/>
                <a:gd name="connsiteY106" fmla="*/ 592360 h 4379906"/>
                <a:gd name="connsiteX107" fmla="*/ 4931887 w 7297862"/>
                <a:gd name="connsiteY107" fmla="*/ 578646 h 4379906"/>
                <a:gd name="connsiteX108" fmla="*/ 5023260 w 7297862"/>
                <a:gd name="connsiteY108" fmla="*/ 418641 h 4379906"/>
                <a:gd name="connsiteX109" fmla="*/ 5020976 w 7297862"/>
                <a:gd name="connsiteY109" fmla="*/ 404926 h 4379906"/>
                <a:gd name="connsiteX110" fmla="*/ 5020976 w 7297862"/>
                <a:gd name="connsiteY110" fmla="*/ 393497 h 4379906"/>
                <a:gd name="connsiteX111" fmla="*/ 5071232 w 7297862"/>
                <a:gd name="connsiteY111" fmla="*/ 295208 h 4379906"/>
                <a:gd name="connsiteX112" fmla="*/ 5082653 w 7297862"/>
                <a:gd name="connsiteY112" fmla="*/ 279208 h 4379906"/>
                <a:gd name="connsiteX113" fmla="*/ 5148899 w 7297862"/>
                <a:gd name="connsiteY113" fmla="*/ 206063 h 4379906"/>
                <a:gd name="connsiteX114" fmla="*/ 5158036 w 7297862"/>
                <a:gd name="connsiteY114" fmla="*/ 190062 h 4379906"/>
                <a:gd name="connsiteX115" fmla="*/ 5226567 w 7297862"/>
                <a:gd name="connsiteY115" fmla="*/ 48343 h 4379906"/>
                <a:gd name="connsiteX116" fmla="*/ 5249410 w 7297862"/>
                <a:gd name="connsiteY116" fmla="*/ 23200 h 4379906"/>
                <a:gd name="connsiteX117" fmla="*/ 5296239 w 7297862"/>
                <a:gd name="connsiteY117" fmla="*/ 56 h 4379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297862" h="4379906">
                  <a:moveTo>
                    <a:pt x="5296239" y="56"/>
                  </a:moveTo>
                  <a:cubicBezTo>
                    <a:pt x="5312800" y="913"/>
                    <a:pt x="5330504" y="11771"/>
                    <a:pt x="5349921" y="36914"/>
                  </a:cubicBezTo>
                  <a:cubicBezTo>
                    <a:pt x="5359058" y="43772"/>
                    <a:pt x="5365911" y="52915"/>
                    <a:pt x="5372764" y="59772"/>
                  </a:cubicBezTo>
                  <a:cubicBezTo>
                    <a:pt x="5388755" y="75773"/>
                    <a:pt x="5402461" y="91773"/>
                    <a:pt x="5416167" y="110060"/>
                  </a:cubicBezTo>
                  <a:cubicBezTo>
                    <a:pt x="5420735" y="116917"/>
                    <a:pt x="5425304" y="121488"/>
                    <a:pt x="5429873" y="128346"/>
                  </a:cubicBezTo>
                  <a:cubicBezTo>
                    <a:pt x="5500687" y="233492"/>
                    <a:pt x="5518962" y="366067"/>
                    <a:pt x="5624041" y="443784"/>
                  </a:cubicBezTo>
                  <a:cubicBezTo>
                    <a:pt x="5630894" y="450642"/>
                    <a:pt x="5642316" y="457499"/>
                    <a:pt x="5651453" y="464356"/>
                  </a:cubicBezTo>
                  <a:cubicBezTo>
                    <a:pt x="5708562" y="514644"/>
                    <a:pt x="5758817" y="571788"/>
                    <a:pt x="5809073" y="631219"/>
                  </a:cubicBezTo>
                  <a:cubicBezTo>
                    <a:pt x="5818210" y="640362"/>
                    <a:pt x="5825063" y="649505"/>
                    <a:pt x="5831916" y="656362"/>
                  </a:cubicBezTo>
                  <a:cubicBezTo>
                    <a:pt x="5866181" y="766080"/>
                    <a:pt x="5930143" y="843797"/>
                    <a:pt x="6003241" y="919227"/>
                  </a:cubicBezTo>
                  <a:cubicBezTo>
                    <a:pt x="6012379" y="928371"/>
                    <a:pt x="6021516" y="937514"/>
                    <a:pt x="6030653" y="946657"/>
                  </a:cubicBezTo>
                  <a:cubicBezTo>
                    <a:pt x="6064919" y="1006087"/>
                    <a:pt x="6106037" y="1060946"/>
                    <a:pt x="6147155" y="1113519"/>
                  </a:cubicBezTo>
                  <a:cubicBezTo>
                    <a:pt x="6151723" y="1120377"/>
                    <a:pt x="6156292" y="1124948"/>
                    <a:pt x="6160861" y="1129520"/>
                  </a:cubicBezTo>
                  <a:cubicBezTo>
                    <a:pt x="6167713" y="1136377"/>
                    <a:pt x="6176851" y="1143234"/>
                    <a:pt x="6183704" y="1152378"/>
                  </a:cubicBezTo>
                  <a:cubicBezTo>
                    <a:pt x="6188273" y="1156949"/>
                    <a:pt x="6190557" y="1159235"/>
                    <a:pt x="6195126" y="1163807"/>
                  </a:cubicBezTo>
                  <a:cubicBezTo>
                    <a:pt x="6215685" y="1186664"/>
                    <a:pt x="6233959" y="1211808"/>
                    <a:pt x="6249950" y="1234666"/>
                  </a:cubicBezTo>
                  <a:cubicBezTo>
                    <a:pt x="6254519" y="1239237"/>
                    <a:pt x="6256803" y="1243809"/>
                    <a:pt x="6259087" y="1246095"/>
                  </a:cubicBezTo>
                  <a:cubicBezTo>
                    <a:pt x="6263656" y="1250666"/>
                    <a:pt x="6268225" y="1255238"/>
                    <a:pt x="6272793" y="1257524"/>
                  </a:cubicBezTo>
                  <a:cubicBezTo>
                    <a:pt x="6336755" y="1289525"/>
                    <a:pt x="6380157" y="1326097"/>
                    <a:pt x="6380157" y="1406100"/>
                  </a:cubicBezTo>
                  <a:cubicBezTo>
                    <a:pt x="6380157" y="1412957"/>
                    <a:pt x="6382441" y="1417529"/>
                    <a:pt x="6384726" y="1422100"/>
                  </a:cubicBezTo>
                  <a:cubicBezTo>
                    <a:pt x="6387010" y="1428958"/>
                    <a:pt x="6389295" y="1433529"/>
                    <a:pt x="6389295" y="1440387"/>
                  </a:cubicBezTo>
                  <a:cubicBezTo>
                    <a:pt x="6393863" y="1444958"/>
                    <a:pt x="6398432" y="1449530"/>
                    <a:pt x="6403001" y="1456387"/>
                  </a:cubicBezTo>
                  <a:cubicBezTo>
                    <a:pt x="6407569" y="1460959"/>
                    <a:pt x="6409853" y="1465530"/>
                    <a:pt x="6414422" y="1470102"/>
                  </a:cubicBezTo>
                  <a:cubicBezTo>
                    <a:pt x="6418991" y="1476959"/>
                    <a:pt x="6421275" y="1481531"/>
                    <a:pt x="6425844" y="1486102"/>
                  </a:cubicBezTo>
                  <a:cubicBezTo>
                    <a:pt x="6469247" y="1593534"/>
                    <a:pt x="6576611" y="1655250"/>
                    <a:pt x="6610875" y="1764968"/>
                  </a:cubicBezTo>
                  <a:cubicBezTo>
                    <a:pt x="6615444" y="1778683"/>
                    <a:pt x="6617729" y="1792397"/>
                    <a:pt x="6622297" y="1803826"/>
                  </a:cubicBezTo>
                  <a:cubicBezTo>
                    <a:pt x="6633719" y="1840399"/>
                    <a:pt x="6642856" y="1876971"/>
                    <a:pt x="6654278" y="1913544"/>
                  </a:cubicBezTo>
                  <a:cubicBezTo>
                    <a:pt x="6656562" y="1924973"/>
                    <a:pt x="6661131" y="1938688"/>
                    <a:pt x="6665699" y="1950117"/>
                  </a:cubicBezTo>
                  <a:cubicBezTo>
                    <a:pt x="6754789" y="2153551"/>
                    <a:pt x="6905555" y="2331843"/>
                    <a:pt x="7019772" y="2519277"/>
                  </a:cubicBezTo>
                  <a:cubicBezTo>
                    <a:pt x="7028909" y="2528420"/>
                    <a:pt x="7035763" y="2537563"/>
                    <a:pt x="7044899" y="2546706"/>
                  </a:cubicBezTo>
                  <a:cubicBezTo>
                    <a:pt x="7097439" y="2601565"/>
                    <a:pt x="7154548" y="2656424"/>
                    <a:pt x="7197951" y="2722712"/>
                  </a:cubicBezTo>
                  <a:cubicBezTo>
                    <a:pt x="7204803" y="2731855"/>
                    <a:pt x="7209372" y="2743284"/>
                    <a:pt x="7216225" y="2752427"/>
                  </a:cubicBezTo>
                  <a:cubicBezTo>
                    <a:pt x="7235642" y="2786714"/>
                    <a:pt x="7253346" y="2822715"/>
                    <a:pt x="7268479" y="2859573"/>
                  </a:cubicBezTo>
                  <a:lnTo>
                    <a:pt x="7297862" y="2949145"/>
                  </a:lnTo>
                  <a:lnTo>
                    <a:pt x="7297862" y="4379906"/>
                  </a:lnTo>
                  <a:lnTo>
                    <a:pt x="0" y="4379906"/>
                  </a:lnTo>
                  <a:cubicBezTo>
                    <a:pt x="59393" y="4299904"/>
                    <a:pt x="194169" y="4171900"/>
                    <a:pt x="342651" y="4037038"/>
                  </a:cubicBezTo>
                  <a:cubicBezTo>
                    <a:pt x="349504" y="4030181"/>
                    <a:pt x="356357" y="4025609"/>
                    <a:pt x="360926" y="4021038"/>
                  </a:cubicBezTo>
                  <a:cubicBezTo>
                    <a:pt x="792666" y="3824460"/>
                    <a:pt x="1103336" y="3477021"/>
                    <a:pt x="1395731" y="3095295"/>
                  </a:cubicBezTo>
                  <a:cubicBezTo>
                    <a:pt x="1414006" y="3086152"/>
                    <a:pt x="1441418" y="3086152"/>
                    <a:pt x="1457408" y="3067865"/>
                  </a:cubicBezTo>
                  <a:cubicBezTo>
                    <a:pt x="1493958" y="3033579"/>
                    <a:pt x="1503095" y="2978720"/>
                    <a:pt x="1521370" y="2935290"/>
                  </a:cubicBezTo>
                  <a:cubicBezTo>
                    <a:pt x="1564772" y="2864431"/>
                    <a:pt x="1662999" y="2882717"/>
                    <a:pt x="1715538" y="2818715"/>
                  </a:cubicBezTo>
                  <a:cubicBezTo>
                    <a:pt x="1813765" y="2686139"/>
                    <a:pt x="1902854" y="2553564"/>
                    <a:pt x="2035346" y="2459847"/>
                  </a:cubicBezTo>
                  <a:cubicBezTo>
                    <a:pt x="2049052" y="2452989"/>
                    <a:pt x="2060473" y="2443846"/>
                    <a:pt x="2071895" y="2436989"/>
                  </a:cubicBezTo>
                  <a:cubicBezTo>
                    <a:pt x="2094739" y="2423274"/>
                    <a:pt x="2119866" y="2407274"/>
                    <a:pt x="2142710" y="2393559"/>
                  </a:cubicBezTo>
                  <a:cubicBezTo>
                    <a:pt x="2176975" y="2370701"/>
                    <a:pt x="2192965" y="2338700"/>
                    <a:pt x="2197534" y="2304413"/>
                  </a:cubicBezTo>
                  <a:cubicBezTo>
                    <a:pt x="2199818" y="2295270"/>
                    <a:pt x="2199818" y="2286127"/>
                    <a:pt x="2199818" y="2276984"/>
                  </a:cubicBezTo>
                  <a:cubicBezTo>
                    <a:pt x="2204387" y="2233554"/>
                    <a:pt x="2231799" y="2196981"/>
                    <a:pt x="2266064" y="2171838"/>
                  </a:cubicBezTo>
                  <a:cubicBezTo>
                    <a:pt x="2275201" y="2164980"/>
                    <a:pt x="2282054" y="2155837"/>
                    <a:pt x="2291192" y="2146694"/>
                  </a:cubicBezTo>
                  <a:cubicBezTo>
                    <a:pt x="2307182" y="2116979"/>
                    <a:pt x="2323172" y="2087264"/>
                    <a:pt x="2339163" y="2057549"/>
                  </a:cubicBezTo>
                  <a:cubicBezTo>
                    <a:pt x="2343731" y="2046120"/>
                    <a:pt x="2348300" y="2036976"/>
                    <a:pt x="2355153" y="2027833"/>
                  </a:cubicBezTo>
                  <a:cubicBezTo>
                    <a:pt x="2444242" y="1956974"/>
                    <a:pt x="2471654" y="1851828"/>
                    <a:pt x="2505919" y="1739824"/>
                  </a:cubicBezTo>
                  <a:cubicBezTo>
                    <a:pt x="2510488" y="1728395"/>
                    <a:pt x="2515057" y="1716967"/>
                    <a:pt x="2517341" y="1705538"/>
                  </a:cubicBezTo>
                  <a:cubicBezTo>
                    <a:pt x="2531047" y="1671251"/>
                    <a:pt x="2544753" y="1636964"/>
                    <a:pt x="2556175" y="1600391"/>
                  </a:cubicBezTo>
                  <a:cubicBezTo>
                    <a:pt x="2563028" y="1595820"/>
                    <a:pt x="2569881" y="1588963"/>
                    <a:pt x="2579018" y="1582105"/>
                  </a:cubicBezTo>
                  <a:cubicBezTo>
                    <a:pt x="2665823" y="1529532"/>
                    <a:pt x="2711510" y="1433529"/>
                    <a:pt x="2773187" y="1348955"/>
                  </a:cubicBezTo>
                  <a:cubicBezTo>
                    <a:pt x="2780040" y="1342098"/>
                    <a:pt x="2786893" y="1335240"/>
                    <a:pt x="2793746" y="1328383"/>
                  </a:cubicBezTo>
                  <a:cubicBezTo>
                    <a:pt x="2841717" y="1291810"/>
                    <a:pt x="2878267" y="1241523"/>
                    <a:pt x="2919385" y="1198093"/>
                  </a:cubicBezTo>
                  <a:cubicBezTo>
                    <a:pt x="2928522" y="1191236"/>
                    <a:pt x="2935375" y="1182093"/>
                    <a:pt x="2944512" y="1172950"/>
                  </a:cubicBezTo>
                  <a:cubicBezTo>
                    <a:pt x="2951365" y="1163807"/>
                    <a:pt x="2958218" y="1154663"/>
                    <a:pt x="2967356" y="1147806"/>
                  </a:cubicBezTo>
                  <a:cubicBezTo>
                    <a:pt x="2976493" y="1138663"/>
                    <a:pt x="2985630" y="1131806"/>
                    <a:pt x="2997052" y="1124948"/>
                  </a:cubicBezTo>
                  <a:cubicBezTo>
                    <a:pt x="3038170" y="1099805"/>
                    <a:pt x="3077004" y="1090661"/>
                    <a:pt x="3111269" y="1092947"/>
                  </a:cubicBezTo>
                  <a:cubicBezTo>
                    <a:pt x="3124975" y="1092947"/>
                    <a:pt x="3134112" y="1095233"/>
                    <a:pt x="3145534" y="1099805"/>
                  </a:cubicBezTo>
                  <a:cubicBezTo>
                    <a:pt x="3161524" y="1102090"/>
                    <a:pt x="3175231" y="1108948"/>
                    <a:pt x="3186652" y="1113519"/>
                  </a:cubicBezTo>
                  <a:cubicBezTo>
                    <a:pt x="3280310" y="1184379"/>
                    <a:pt x="3298585" y="1307811"/>
                    <a:pt x="3360262" y="1403814"/>
                  </a:cubicBezTo>
                  <a:cubicBezTo>
                    <a:pt x="3364831" y="1412957"/>
                    <a:pt x="3371684" y="1422100"/>
                    <a:pt x="3376252" y="1428958"/>
                  </a:cubicBezTo>
                  <a:cubicBezTo>
                    <a:pt x="3383105" y="1438101"/>
                    <a:pt x="3387674" y="1447244"/>
                    <a:pt x="3394527" y="1454101"/>
                  </a:cubicBezTo>
                  <a:cubicBezTo>
                    <a:pt x="3401380" y="1465530"/>
                    <a:pt x="3405949" y="1474673"/>
                    <a:pt x="3415086" y="1486102"/>
                  </a:cubicBezTo>
                  <a:cubicBezTo>
                    <a:pt x="3435645" y="1513532"/>
                    <a:pt x="3458488" y="1538675"/>
                    <a:pt x="3483616" y="1563819"/>
                  </a:cubicBezTo>
                  <a:cubicBezTo>
                    <a:pt x="3490469" y="1572962"/>
                    <a:pt x="3499607" y="1579819"/>
                    <a:pt x="3506460" y="1586677"/>
                  </a:cubicBezTo>
                  <a:cubicBezTo>
                    <a:pt x="3531587" y="1616392"/>
                    <a:pt x="3556715" y="1643821"/>
                    <a:pt x="3584127" y="1666679"/>
                  </a:cubicBezTo>
                  <a:cubicBezTo>
                    <a:pt x="3593264" y="1673537"/>
                    <a:pt x="3602402" y="1680394"/>
                    <a:pt x="3611539" y="1689537"/>
                  </a:cubicBezTo>
                  <a:cubicBezTo>
                    <a:pt x="3620676" y="1696394"/>
                    <a:pt x="3632098" y="1703252"/>
                    <a:pt x="3641236" y="1712395"/>
                  </a:cubicBezTo>
                  <a:cubicBezTo>
                    <a:pt x="3650373" y="1719252"/>
                    <a:pt x="3657226" y="1728395"/>
                    <a:pt x="3666363" y="1737539"/>
                  </a:cubicBezTo>
                  <a:cubicBezTo>
                    <a:pt x="3670932" y="1739824"/>
                    <a:pt x="3673216" y="1742110"/>
                    <a:pt x="3675501" y="1746682"/>
                  </a:cubicBezTo>
                  <a:cubicBezTo>
                    <a:pt x="3680069" y="1748968"/>
                    <a:pt x="3682354" y="1751253"/>
                    <a:pt x="3684638" y="1753539"/>
                  </a:cubicBezTo>
                  <a:cubicBezTo>
                    <a:pt x="3732609" y="1815255"/>
                    <a:pt x="3812561" y="1858685"/>
                    <a:pt x="3823983" y="1938688"/>
                  </a:cubicBezTo>
                  <a:cubicBezTo>
                    <a:pt x="3823983" y="1943259"/>
                    <a:pt x="3826267" y="1950117"/>
                    <a:pt x="3828551" y="1956974"/>
                  </a:cubicBezTo>
                  <a:cubicBezTo>
                    <a:pt x="3828551" y="1963831"/>
                    <a:pt x="3830836" y="1968403"/>
                    <a:pt x="3830836" y="1975260"/>
                  </a:cubicBezTo>
                  <a:cubicBezTo>
                    <a:pt x="3858248" y="1904401"/>
                    <a:pt x="3938200" y="1904401"/>
                    <a:pt x="3995308" y="1870114"/>
                  </a:cubicBezTo>
                  <a:cubicBezTo>
                    <a:pt x="3999877" y="1865543"/>
                    <a:pt x="4006730" y="1860971"/>
                    <a:pt x="4013583" y="1856399"/>
                  </a:cubicBezTo>
                  <a:cubicBezTo>
                    <a:pt x="4025004" y="1849542"/>
                    <a:pt x="4034142" y="1842685"/>
                    <a:pt x="4043279" y="1835827"/>
                  </a:cubicBezTo>
                  <a:cubicBezTo>
                    <a:pt x="4091250" y="1796969"/>
                    <a:pt x="4123231" y="1748968"/>
                    <a:pt x="4132368" y="1671251"/>
                  </a:cubicBezTo>
                  <a:cubicBezTo>
                    <a:pt x="4139221" y="1662108"/>
                    <a:pt x="4146074" y="1650679"/>
                    <a:pt x="4150643" y="1641536"/>
                  </a:cubicBezTo>
                  <a:cubicBezTo>
                    <a:pt x="4189477" y="1577534"/>
                    <a:pt x="4237448" y="1522675"/>
                    <a:pt x="4310547" y="1495245"/>
                  </a:cubicBezTo>
                  <a:cubicBezTo>
                    <a:pt x="4337959" y="1476959"/>
                    <a:pt x="4353949" y="1451815"/>
                    <a:pt x="4356234" y="1417529"/>
                  </a:cubicBezTo>
                  <a:cubicBezTo>
                    <a:pt x="4360802" y="1406100"/>
                    <a:pt x="4365371" y="1396957"/>
                    <a:pt x="4369940" y="1385528"/>
                  </a:cubicBezTo>
                  <a:cubicBezTo>
                    <a:pt x="4383646" y="1353527"/>
                    <a:pt x="4401920" y="1323811"/>
                    <a:pt x="4424764" y="1296382"/>
                  </a:cubicBezTo>
                  <a:cubicBezTo>
                    <a:pt x="4427048" y="1291810"/>
                    <a:pt x="4431617" y="1287239"/>
                    <a:pt x="4433901" y="1282667"/>
                  </a:cubicBezTo>
                  <a:cubicBezTo>
                    <a:pt x="4438470" y="1282667"/>
                    <a:pt x="4443038" y="1280382"/>
                    <a:pt x="4447607" y="1275810"/>
                  </a:cubicBezTo>
                  <a:cubicBezTo>
                    <a:pt x="4468166" y="1271238"/>
                    <a:pt x="4484157" y="1262095"/>
                    <a:pt x="4493294" y="1248381"/>
                  </a:cubicBezTo>
                  <a:cubicBezTo>
                    <a:pt x="4495578" y="1246095"/>
                    <a:pt x="4497863" y="1241523"/>
                    <a:pt x="4500147" y="1236952"/>
                  </a:cubicBezTo>
                  <a:cubicBezTo>
                    <a:pt x="4504716" y="1232380"/>
                    <a:pt x="4507000" y="1227809"/>
                    <a:pt x="4509284" y="1220951"/>
                  </a:cubicBezTo>
                  <a:cubicBezTo>
                    <a:pt x="4509284" y="1216380"/>
                    <a:pt x="4511569" y="1211808"/>
                    <a:pt x="4511569" y="1204951"/>
                  </a:cubicBezTo>
                  <a:cubicBezTo>
                    <a:pt x="4532128" y="1147806"/>
                    <a:pt x="4577814" y="1113519"/>
                    <a:pt x="4609795" y="1074661"/>
                  </a:cubicBezTo>
                  <a:cubicBezTo>
                    <a:pt x="4614364" y="1070089"/>
                    <a:pt x="4618933" y="1065518"/>
                    <a:pt x="4621217" y="1060946"/>
                  </a:cubicBezTo>
                  <a:cubicBezTo>
                    <a:pt x="4625786" y="1056375"/>
                    <a:pt x="4630354" y="1054089"/>
                    <a:pt x="4632639" y="1049517"/>
                  </a:cubicBezTo>
                  <a:cubicBezTo>
                    <a:pt x="4637207" y="1044946"/>
                    <a:pt x="4641776" y="1040374"/>
                    <a:pt x="4646345" y="1035803"/>
                  </a:cubicBezTo>
                  <a:cubicBezTo>
                    <a:pt x="4655482" y="1028945"/>
                    <a:pt x="4666904" y="1019802"/>
                    <a:pt x="4676041" y="1012945"/>
                  </a:cubicBezTo>
                  <a:cubicBezTo>
                    <a:pt x="4678325" y="1008373"/>
                    <a:pt x="4682894" y="1003802"/>
                    <a:pt x="4685178" y="999230"/>
                  </a:cubicBezTo>
                  <a:cubicBezTo>
                    <a:pt x="4698884" y="983229"/>
                    <a:pt x="4712590" y="967229"/>
                    <a:pt x="4728581" y="951228"/>
                  </a:cubicBezTo>
                  <a:cubicBezTo>
                    <a:pt x="4737718" y="942085"/>
                    <a:pt x="4746855" y="932942"/>
                    <a:pt x="4753708" y="926085"/>
                  </a:cubicBezTo>
                  <a:cubicBezTo>
                    <a:pt x="4776552" y="894084"/>
                    <a:pt x="4794827" y="859797"/>
                    <a:pt x="4813101" y="825510"/>
                  </a:cubicBezTo>
                  <a:cubicBezTo>
                    <a:pt x="4819954" y="814081"/>
                    <a:pt x="4826807" y="802652"/>
                    <a:pt x="4833660" y="791224"/>
                  </a:cubicBezTo>
                  <a:cubicBezTo>
                    <a:pt x="4851935" y="747794"/>
                    <a:pt x="4867925" y="706649"/>
                    <a:pt x="4886200" y="667791"/>
                  </a:cubicBezTo>
                  <a:cubicBezTo>
                    <a:pt x="4890769" y="658648"/>
                    <a:pt x="4895337" y="649505"/>
                    <a:pt x="4899906" y="638076"/>
                  </a:cubicBezTo>
                  <a:cubicBezTo>
                    <a:pt x="4906759" y="622075"/>
                    <a:pt x="4913612" y="606075"/>
                    <a:pt x="4922750" y="592360"/>
                  </a:cubicBezTo>
                  <a:cubicBezTo>
                    <a:pt x="4927318" y="587789"/>
                    <a:pt x="4929603" y="583217"/>
                    <a:pt x="4931887" y="578646"/>
                  </a:cubicBezTo>
                  <a:cubicBezTo>
                    <a:pt x="4950162" y="516929"/>
                    <a:pt x="5011839" y="482643"/>
                    <a:pt x="5023260" y="418641"/>
                  </a:cubicBezTo>
                  <a:cubicBezTo>
                    <a:pt x="5023260" y="414069"/>
                    <a:pt x="5020976" y="409497"/>
                    <a:pt x="5020976" y="404926"/>
                  </a:cubicBezTo>
                  <a:cubicBezTo>
                    <a:pt x="5020976" y="402640"/>
                    <a:pt x="5020976" y="398068"/>
                    <a:pt x="5020976" y="393497"/>
                  </a:cubicBezTo>
                  <a:cubicBezTo>
                    <a:pt x="5030113" y="356924"/>
                    <a:pt x="5039251" y="322638"/>
                    <a:pt x="5071232" y="295208"/>
                  </a:cubicBezTo>
                  <a:cubicBezTo>
                    <a:pt x="5073516" y="288351"/>
                    <a:pt x="5078085" y="283779"/>
                    <a:pt x="5082653" y="279208"/>
                  </a:cubicBezTo>
                  <a:cubicBezTo>
                    <a:pt x="5103212" y="254064"/>
                    <a:pt x="5132909" y="233492"/>
                    <a:pt x="5148899" y="206063"/>
                  </a:cubicBezTo>
                  <a:cubicBezTo>
                    <a:pt x="5151183" y="201491"/>
                    <a:pt x="5155752" y="194634"/>
                    <a:pt x="5158036" y="190062"/>
                  </a:cubicBezTo>
                  <a:cubicBezTo>
                    <a:pt x="5185448" y="144346"/>
                    <a:pt x="5206007" y="98631"/>
                    <a:pt x="5226567" y="48343"/>
                  </a:cubicBezTo>
                  <a:cubicBezTo>
                    <a:pt x="5233420" y="39200"/>
                    <a:pt x="5242557" y="30057"/>
                    <a:pt x="5249410" y="23200"/>
                  </a:cubicBezTo>
                  <a:cubicBezTo>
                    <a:pt x="5264258" y="8342"/>
                    <a:pt x="5279677" y="-801"/>
                    <a:pt x="5296239" y="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a:p>
          </p:txBody>
        </p:sp>
        <p:sp>
          <p:nvSpPr>
            <p:cNvPr id="104" name="Freeform 8">
              <a:extLst>
                <a:ext uri="{FF2B5EF4-FFF2-40B4-BE49-F238E27FC236}">
                  <a16:creationId xmlns:a16="http://schemas.microsoft.com/office/drawing/2014/main" id="{90103B8D-5B4F-4692-AC45-F3A554A20FDB}"/>
                </a:ext>
              </a:extLst>
            </p:cNvPr>
            <p:cNvSpPr>
              <a:spLocks/>
            </p:cNvSpPr>
            <p:nvPr/>
          </p:nvSpPr>
          <p:spPr bwMode="auto">
            <a:xfrm>
              <a:off x="7039390" y="2369491"/>
              <a:ext cx="1846666" cy="1407341"/>
            </a:xfrm>
            <a:custGeom>
              <a:avLst/>
              <a:gdLst>
                <a:gd name="T0" fmla="*/ 748 w 809"/>
                <a:gd name="T1" fmla="*/ 615 h 618"/>
                <a:gd name="T2" fmla="*/ 736 w 809"/>
                <a:gd name="T3" fmla="*/ 611 h 618"/>
                <a:gd name="T4" fmla="*/ 672 w 809"/>
                <a:gd name="T5" fmla="*/ 592 h 618"/>
                <a:gd name="T6" fmla="*/ 633 w 809"/>
                <a:gd name="T7" fmla="*/ 546 h 618"/>
                <a:gd name="T8" fmla="*/ 588 w 809"/>
                <a:gd name="T9" fmla="*/ 533 h 618"/>
                <a:gd name="T10" fmla="*/ 525 w 809"/>
                <a:gd name="T11" fmla="*/ 499 h 618"/>
                <a:gd name="T12" fmla="*/ 511 w 809"/>
                <a:gd name="T13" fmla="*/ 498 h 618"/>
                <a:gd name="T14" fmla="*/ 467 w 809"/>
                <a:gd name="T15" fmla="*/ 541 h 618"/>
                <a:gd name="T16" fmla="*/ 423 w 809"/>
                <a:gd name="T17" fmla="*/ 518 h 618"/>
                <a:gd name="T18" fmla="*/ 411 w 809"/>
                <a:gd name="T19" fmla="*/ 523 h 618"/>
                <a:gd name="T20" fmla="*/ 337 w 809"/>
                <a:gd name="T21" fmla="*/ 520 h 618"/>
                <a:gd name="T22" fmla="*/ 323 w 809"/>
                <a:gd name="T23" fmla="*/ 563 h 618"/>
                <a:gd name="T24" fmla="*/ 277 w 809"/>
                <a:gd name="T25" fmla="*/ 576 h 618"/>
                <a:gd name="T26" fmla="*/ 266 w 809"/>
                <a:gd name="T27" fmla="*/ 543 h 618"/>
                <a:gd name="T28" fmla="*/ 241 w 809"/>
                <a:gd name="T29" fmla="*/ 524 h 618"/>
                <a:gd name="T30" fmla="*/ 219 w 809"/>
                <a:gd name="T31" fmla="*/ 517 h 618"/>
                <a:gd name="T32" fmla="*/ 181 w 809"/>
                <a:gd name="T33" fmla="*/ 565 h 618"/>
                <a:gd name="T34" fmla="*/ 152 w 809"/>
                <a:gd name="T35" fmla="*/ 568 h 618"/>
                <a:gd name="T36" fmla="*/ 137 w 809"/>
                <a:gd name="T37" fmla="*/ 560 h 618"/>
                <a:gd name="T38" fmla="*/ 63 w 809"/>
                <a:gd name="T39" fmla="*/ 548 h 618"/>
                <a:gd name="T40" fmla="*/ 51 w 809"/>
                <a:gd name="T41" fmla="*/ 544 h 618"/>
                <a:gd name="T42" fmla="*/ 42 w 809"/>
                <a:gd name="T43" fmla="*/ 479 h 618"/>
                <a:gd name="T44" fmla="*/ 54 w 809"/>
                <a:gd name="T45" fmla="*/ 473 h 618"/>
                <a:gd name="T46" fmla="*/ 65 w 809"/>
                <a:gd name="T47" fmla="*/ 463 h 618"/>
                <a:gd name="T48" fmla="*/ 72 w 809"/>
                <a:gd name="T49" fmla="*/ 449 h 618"/>
                <a:gd name="T50" fmla="*/ 111 w 809"/>
                <a:gd name="T51" fmla="*/ 413 h 618"/>
                <a:gd name="T52" fmla="*/ 144 w 809"/>
                <a:gd name="T53" fmla="*/ 357 h 618"/>
                <a:gd name="T54" fmla="*/ 168 w 809"/>
                <a:gd name="T55" fmla="*/ 294 h 618"/>
                <a:gd name="T56" fmla="*/ 184 w 809"/>
                <a:gd name="T57" fmla="*/ 269 h 618"/>
                <a:gd name="T58" fmla="*/ 226 w 809"/>
                <a:gd name="T59" fmla="*/ 194 h 618"/>
                <a:gd name="T60" fmla="*/ 245 w 809"/>
                <a:gd name="T61" fmla="*/ 145 h 618"/>
                <a:gd name="T62" fmla="*/ 274 w 809"/>
                <a:gd name="T63" fmla="*/ 102 h 618"/>
                <a:gd name="T64" fmla="*/ 316 w 809"/>
                <a:gd name="T65" fmla="*/ 33 h 618"/>
                <a:gd name="T66" fmla="*/ 331 w 809"/>
                <a:gd name="T67" fmla="*/ 12 h 618"/>
                <a:gd name="T68" fmla="*/ 373 w 809"/>
                <a:gd name="T69" fmla="*/ 37 h 618"/>
                <a:gd name="T70" fmla="*/ 398 w 809"/>
                <a:gd name="T71" fmla="*/ 69 h 618"/>
                <a:gd name="T72" fmla="*/ 494 w 809"/>
                <a:gd name="T73" fmla="*/ 210 h 618"/>
                <a:gd name="T74" fmla="*/ 575 w 809"/>
                <a:gd name="T75" fmla="*/ 302 h 618"/>
                <a:gd name="T76" fmla="*/ 664 w 809"/>
                <a:gd name="T77" fmla="*/ 429 h 618"/>
                <a:gd name="T78" fmla="*/ 721 w 809"/>
                <a:gd name="T79" fmla="*/ 509 h 618"/>
                <a:gd name="T80" fmla="*/ 736 w 809"/>
                <a:gd name="T81" fmla="*/ 524 h 618"/>
                <a:gd name="T82" fmla="*/ 764 w 809"/>
                <a:gd name="T83" fmla="*/ 558 h 618"/>
                <a:gd name="T84" fmla="*/ 771 w 809"/>
                <a:gd name="T85" fmla="*/ 569 h 618"/>
                <a:gd name="T86" fmla="*/ 805 w 809"/>
                <a:gd name="T87" fmla="*/ 594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09" h="618">
                  <a:moveTo>
                    <a:pt x="800" y="592"/>
                  </a:moveTo>
                  <a:cubicBezTo>
                    <a:pt x="778" y="591"/>
                    <a:pt x="771" y="618"/>
                    <a:pt x="748" y="615"/>
                  </a:cubicBezTo>
                  <a:cubicBezTo>
                    <a:pt x="746" y="615"/>
                    <a:pt x="744" y="614"/>
                    <a:pt x="742" y="614"/>
                  </a:cubicBezTo>
                  <a:cubicBezTo>
                    <a:pt x="740" y="613"/>
                    <a:pt x="738" y="612"/>
                    <a:pt x="736" y="611"/>
                  </a:cubicBezTo>
                  <a:cubicBezTo>
                    <a:pt x="716" y="595"/>
                    <a:pt x="701" y="579"/>
                    <a:pt x="679" y="594"/>
                  </a:cubicBezTo>
                  <a:cubicBezTo>
                    <a:pt x="677" y="593"/>
                    <a:pt x="674" y="592"/>
                    <a:pt x="672" y="592"/>
                  </a:cubicBezTo>
                  <a:cubicBezTo>
                    <a:pt x="664" y="589"/>
                    <a:pt x="657" y="587"/>
                    <a:pt x="650" y="583"/>
                  </a:cubicBezTo>
                  <a:cubicBezTo>
                    <a:pt x="638" y="576"/>
                    <a:pt x="642" y="556"/>
                    <a:pt x="633" y="546"/>
                  </a:cubicBezTo>
                  <a:cubicBezTo>
                    <a:pt x="631" y="544"/>
                    <a:pt x="629" y="542"/>
                    <a:pt x="627" y="540"/>
                  </a:cubicBezTo>
                  <a:cubicBezTo>
                    <a:pt x="615" y="532"/>
                    <a:pt x="602" y="526"/>
                    <a:pt x="588" y="533"/>
                  </a:cubicBezTo>
                  <a:cubicBezTo>
                    <a:pt x="588" y="537"/>
                    <a:pt x="588" y="544"/>
                    <a:pt x="584" y="544"/>
                  </a:cubicBezTo>
                  <a:cubicBezTo>
                    <a:pt x="545" y="556"/>
                    <a:pt x="545" y="517"/>
                    <a:pt x="525" y="499"/>
                  </a:cubicBezTo>
                  <a:cubicBezTo>
                    <a:pt x="522" y="498"/>
                    <a:pt x="520" y="498"/>
                    <a:pt x="518" y="498"/>
                  </a:cubicBezTo>
                  <a:cubicBezTo>
                    <a:pt x="515" y="498"/>
                    <a:pt x="513" y="498"/>
                    <a:pt x="511" y="498"/>
                  </a:cubicBezTo>
                  <a:cubicBezTo>
                    <a:pt x="508" y="498"/>
                    <a:pt x="506" y="498"/>
                    <a:pt x="503" y="499"/>
                  </a:cubicBezTo>
                  <a:cubicBezTo>
                    <a:pt x="494" y="513"/>
                    <a:pt x="491" y="548"/>
                    <a:pt x="467" y="541"/>
                  </a:cubicBezTo>
                  <a:cubicBezTo>
                    <a:pt x="456" y="537"/>
                    <a:pt x="452" y="517"/>
                    <a:pt x="431" y="516"/>
                  </a:cubicBezTo>
                  <a:cubicBezTo>
                    <a:pt x="428" y="517"/>
                    <a:pt x="426" y="518"/>
                    <a:pt x="423" y="518"/>
                  </a:cubicBezTo>
                  <a:cubicBezTo>
                    <a:pt x="421" y="519"/>
                    <a:pt x="419" y="520"/>
                    <a:pt x="417" y="521"/>
                  </a:cubicBezTo>
                  <a:cubicBezTo>
                    <a:pt x="415" y="522"/>
                    <a:pt x="413" y="522"/>
                    <a:pt x="411" y="523"/>
                  </a:cubicBezTo>
                  <a:cubicBezTo>
                    <a:pt x="382" y="552"/>
                    <a:pt x="374" y="533"/>
                    <a:pt x="342" y="517"/>
                  </a:cubicBezTo>
                  <a:cubicBezTo>
                    <a:pt x="340" y="517"/>
                    <a:pt x="338" y="518"/>
                    <a:pt x="337" y="520"/>
                  </a:cubicBezTo>
                  <a:cubicBezTo>
                    <a:pt x="335" y="521"/>
                    <a:pt x="334" y="522"/>
                    <a:pt x="333" y="524"/>
                  </a:cubicBezTo>
                  <a:cubicBezTo>
                    <a:pt x="328" y="534"/>
                    <a:pt x="332" y="552"/>
                    <a:pt x="323" y="563"/>
                  </a:cubicBezTo>
                  <a:cubicBezTo>
                    <a:pt x="322" y="565"/>
                    <a:pt x="320" y="567"/>
                    <a:pt x="318" y="568"/>
                  </a:cubicBezTo>
                  <a:cubicBezTo>
                    <a:pt x="308" y="579"/>
                    <a:pt x="294" y="583"/>
                    <a:pt x="277" y="576"/>
                  </a:cubicBezTo>
                  <a:cubicBezTo>
                    <a:pt x="273" y="576"/>
                    <a:pt x="269" y="564"/>
                    <a:pt x="268" y="551"/>
                  </a:cubicBezTo>
                  <a:cubicBezTo>
                    <a:pt x="268" y="548"/>
                    <a:pt x="267" y="546"/>
                    <a:pt x="266" y="543"/>
                  </a:cubicBezTo>
                  <a:cubicBezTo>
                    <a:pt x="263" y="536"/>
                    <a:pt x="258" y="530"/>
                    <a:pt x="249" y="527"/>
                  </a:cubicBezTo>
                  <a:cubicBezTo>
                    <a:pt x="246" y="526"/>
                    <a:pt x="244" y="525"/>
                    <a:pt x="241" y="524"/>
                  </a:cubicBezTo>
                  <a:cubicBezTo>
                    <a:pt x="236" y="522"/>
                    <a:pt x="231" y="520"/>
                    <a:pt x="226" y="518"/>
                  </a:cubicBezTo>
                  <a:cubicBezTo>
                    <a:pt x="224" y="518"/>
                    <a:pt x="221" y="517"/>
                    <a:pt x="219" y="517"/>
                  </a:cubicBezTo>
                  <a:cubicBezTo>
                    <a:pt x="216" y="517"/>
                    <a:pt x="213" y="517"/>
                    <a:pt x="210" y="517"/>
                  </a:cubicBezTo>
                  <a:cubicBezTo>
                    <a:pt x="187" y="525"/>
                    <a:pt x="203" y="556"/>
                    <a:pt x="181" y="565"/>
                  </a:cubicBezTo>
                  <a:cubicBezTo>
                    <a:pt x="178" y="566"/>
                    <a:pt x="176" y="567"/>
                    <a:pt x="174" y="568"/>
                  </a:cubicBezTo>
                  <a:cubicBezTo>
                    <a:pt x="167" y="570"/>
                    <a:pt x="159" y="571"/>
                    <a:pt x="152" y="568"/>
                  </a:cubicBezTo>
                  <a:cubicBezTo>
                    <a:pt x="150" y="567"/>
                    <a:pt x="147" y="565"/>
                    <a:pt x="145" y="564"/>
                  </a:cubicBezTo>
                  <a:cubicBezTo>
                    <a:pt x="142" y="563"/>
                    <a:pt x="139" y="562"/>
                    <a:pt x="137" y="560"/>
                  </a:cubicBezTo>
                  <a:cubicBezTo>
                    <a:pt x="135" y="558"/>
                    <a:pt x="133" y="556"/>
                    <a:pt x="132" y="555"/>
                  </a:cubicBezTo>
                  <a:cubicBezTo>
                    <a:pt x="113" y="533"/>
                    <a:pt x="86" y="556"/>
                    <a:pt x="63" y="548"/>
                  </a:cubicBezTo>
                  <a:cubicBezTo>
                    <a:pt x="61" y="547"/>
                    <a:pt x="59" y="547"/>
                    <a:pt x="57" y="546"/>
                  </a:cubicBezTo>
                  <a:cubicBezTo>
                    <a:pt x="55" y="545"/>
                    <a:pt x="53" y="545"/>
                    <a:pt x="51" y="544"/>
                  </a:cubicBezTo>
                  <a:cubicBezTo>
                    <a:pt x="35" y="529"/>
                    <a:pt x="0" y="548"/>
                    <a:pt x="8" y="529"/>
                  </a:cubicBezTo>
                  <a:cubicBezTo>
                    <a:pt x="16" y="513"/>
                    <a:pt x="28" y="490"/>
                    <a:pt x="42" y="479"/>
                  </a:cubicBezTo>
                  <a:cubicBezTo>
                    <a:pt x="44" y="478"/>
                    <a:pt x="47" y="477"/>
                    <a:pt x="49" y="477"/>
                  </a:cubicBezTo>
                  <a:cubicBezTo>
                    <a:pt x="51" y="476"/>
                    <a:pt x="53" y="474"/>
                    <a:pt x="54" y="473"/>
                  </a:cubicBezTo>
                  <a:cubicBezTo>
                    <a:pt x="56" y="472"/>
                    <a:pt x="57" y="471"/>
                    <a:pt x="59" y="470"/>
                  </a:cubicBezTo>
                  <a:cubicBezTo>
                    <a:pt x="61" y="468"/>
                    <a:pt x="63" y="466"/>
                    <a:pt x="65" y="463"/>
                  </a:cubicBezTo>
                  <a:cubicBezTo>
                    <a:pt x="66" y="461"/>
                    <a:pt x="67" y="458"/>
                    <a:pt x="68" y="455"/>
                  </a:cubicBezTo>
                  <a:cubicBezTo>
                    <a:pt x="69" y="453"/>
                    <a:pt x="70" y="451"/>
                    <a:pt x="72" y="449"/>
                  </a:cubicBezTo>
                  <a:cubicBezTo>
                    <a:pt x="79" y="438"/>
                    <a:pt x="90" y="430"/>
                    <a:pt x="101" y="421"/>
                  </a:cubicBezTo>
                  <a:cubicBezTo>
                    <a:pt x="104" y="418"/>
                    <a:pt x="108" y="416"/>
                    <a:pt x="111" y="413"/>
                  </a:cubicBezTo>
                  <a:cubicBezTo>
                    <a:pt x="121" y="400"/>
                    <a:pt x="129" y="385"/>
                    <a:pt x="137" y="371"/>
                  </a:cubicBezTo>
                  <a:cubicBezTo>
                    <a:pt x="139" y="366"/>
                    <a:pt x="142" y="361"/>
                    <a:pt x="144" y="357"/>
                  </a:cubicBezTo>
                  <a:cubicBezTo>
                    <a:pt x="146" y="337"/>
                    <a:pt x="151" y="321"/>
                    <a:pt x="159" y="308"/>
                  </a:cubicBezTo>
                  <a:cubicBezTo>
                    <a:pt x="162" y="303"/>
                    <a:pt x="165" y="299"/>
                    <a:pt x="168" y="294"/>
                  </a:cubicBezTo>
                  <a:cubicBezTo>
                    <a:pt x="170" y="287"/>
                    <a:pt x="174" y="281"/>
                    <a:pt x="179" y="275"/>
                  </a:cubicBezTo>
                  <a:cubicBezTo>
                    <a:pt x="181" y="273"/>
                    <a:pt x="182" y="271"/>
                    <a:pt x="184" y="269"/>
                  </a:cubicBezTo>
                  <a:cubicBezTo>
                    <a:pt x="199" y="249"/>
                    <a:pt x="207" y="226"/>
                    <a:pt x="226" y="210"/>
                  </a:cubicBezTo>
                  <a:cubicBezTo>
                    <a:pt x="226" y="206"/>
                    <a:pt x="226" y="198"/>
                    <a:pt x="226" y="194"/>
                  </a:cubicBezTo>
                  <a:cubicBezTo>
                    <a:pt x="225" y="192"/>
                    <a:pt x="225" y="189"/>
                    <a:pt x="226" y="187"/>
                  </a:cubicBezTo>
                  <a:cubicBezTo>
                    <a:pt x="226" y="171"/>
                    <a:pt x="238" y="156"/>
                    <a:pt x="245" y="145"/>
                  </a:cubicBezTo>
                  <a:cubicBezTo>
                    <a:pt x="246" y="142"/>
                    <a:pt x="247" y="139"/>
                    <a:pt x="249" y="137"/>
                  </a:cubicBezTo>
                  <a:cubicBezTo>
                    <a:pt x="255" y="125"/>
                    <a:pt x="265" y="113"/>
                    <a:pt x="274" y="102"/>
                  </a:cubicBezTo>
                  <a:cubicBezTo>
                    <a:pt x="275" y="100"/>
                    <a:pt x="277" y="97"/>
                    <a:pt x="278" y="95"/>
                  </a:cubicBezTo>
                  <a:cubicBezTo>
                    <a:pt x="293" y="75"/>
                    <a:pt x="307" y="55"/>
                    <a:pt x="316" y="33"/>
                  </a:cubicBezTo>
                  <a:cubicBezTo>
                    <a:pt x="319" y="29"/>
                    <a:pt x="321" y="25"/>
                    <a:pt x="324" y="22"/>
                  </a:cubicBezTo>
                  <a:cubicBezTo>
                    <a:pt x="326" y="18"/>
                    <a:pt x="329" y="15"/>
                    <a:pt x="331" y="12"/>
                  </a:cubicBezTo>
                  <a:cubicBezTo>
                    <a:pt x="335" y="0"/>
                    <a:pt x="354" y="16"/>
                    <a:pt x="364" y="27"/>
                  </a:cubicBezTo>
                  <a:cubicBezTo>
                    <a:pt x="367" y="30"/>
                    <a:pt x="370" y="34"/>
                    <a:pt x="373" y="37"/>
                  </a:cubicBezTo>
                  <a:cubicBezTo>
                    <a:pt x="378" y="44"/>
                    <a:pt x="384" y="51"/>
                    <a:pt x="389" y="58"/>
                  </a:cubicBezTo>
                  <a:cubicBezTo>
                    <a:pt x="392" y="62"/>
                    <a:pt x="395" y="65"/>
                    <a:pt x="398" y="69"/>
                  </a:cubicBezTo>
                  <a:cubicBezTo>
                    <a:pt x="436" y="109"/>
                    <a:pt x="436" y="171"/>
                    <a:pt x="483" y="201"/>
                  </a:cubicBezTo>
                  <a:cubicBezTo>
                    <a:pt x="486" y="204"/>
                    <a:pt x="490" y="207"/>
                    <a:pt x="494" y="210"/>
                  </a:cubicBezTo>
                  <a:cubicBezTo>
                    <a:pt x="519" y="234"/>
                    <a:pt x="542" y="263"/>
                    <a:pt x="565" y="290"/>
                  </a:cubicBezTo>
                  <a:cubicBezTo>
                    <a:pt x="568" y="294"/>
                    <a:pt x="572" y="298"/>
                    <a:pt x="575" y="302"/>
                  </a:cubicBezTo>
                  <a:cubicBezTo>
                    <a:pt x="591" y="350"/>
                    <a:pt x="620" y="384"/>
                    <a:pt x="652" y="417"/>
                  </a:cubicBezTo>
                  <a:cubicBezTo>
                    <a:pt x="656" y="421"/>
                    <a:pt x="660" y="425"/>
                    <a:pt x="664" y="429"/>
                  </a:cubicBezTo>
                  <a:cubicBezTo>
                    <a:pt x="679" y="455"/>
                    <a:pt x="697" y="479"/>
                    <a:pt x="715" y="502"/>
                  </a:cubicBezTo>
                  <a:cubicBezTo>
                    <a:pt x="717" y="505"/>
                    <a:pt x="719" y="507"/>
                    <a:pt x="721" y="509"/>
                  </a:cubicBezTo>
                  <a:cubicBezTo>
                    <a:pt x="724" y="512"/>
                    <a:pt x="728" y="515"/>
                    <a:pt x="731" y="519"/>
                  </a:cubicBezTo>
                  <a:cubicBezTo>
                    <a:pt x="733" y="521"/>
                    <a:pt x="734" y="522"/>
                    <a:pt x="736" y="524"/>
                  </a:cubicBezTo>
                  <a:cubicBezTo>
                    <a:pt x="743" y="534"/>
                    <a:pt x="751" y="543"/>
                    <a:pt x="759" y="552"/>
                  </a:cubicBezTo>
                  <a:cubicBezTo>
                    <a:pt x="760" y="554"/>
                    <a:pt x="762" y="556"/>
                    <a:pt x="764" y="558"/>
                  </a:cubicBezTo>
                  <a:cubicBezTo>
                    <a:pt x="764" y="560"/>
                    <a:pt x="766" y="562"/>
                    <a:pt x="767" y="564"/>
                  </a:cubicBezTo>
                  <a:cubicBezTo>
                    <a:pt x="768" y="566"/>
                    <a:pt x="770" y="568"/>
                    <a:pt x="771" y="569"/>
                  </a:cubicBezTo>
                  <a:cubicBezTo>
                    <a:pt x="782" y="576"/>
                    <a:pt x="802" y="576"/>
                    <a:pt x="809" y="595"/>
                  </a:cubicBezTo>
                  <a:cubicBezTo>
                    <a:pt x="809" y="595"/>
                    <a:pt x="806" y="595"/>
                    <a:pt x="805" y="594"/>
                  </a:cubicBezTo>
                  <a:cubicBezTo>
                    <a:pt x="803" y="593"/>
                    <a:pt x="802" y="593"/>
                    <a:pt x="800" y="592"/>
                  </a:cubicBezTo>
                  <a:close/>
                </a:path>
              </a:pathLst>
            </a:custGeom>
            <a:solidFill>
              <a:srgbClr val="EDED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dirty="0"/>
            </a:p>
          </p:txBody>
        </p:sp>
        <p:sp>
          <p:nvSpPr>
            <p:cNvPr id="105" name="Freeform 9">
              <a:extLst>
                <a:ext uri="{FF2B5EF4-FFF2-40B4-BE49-F238E27FC236}">
                  <a16:creationId xmlns:a16="http://schemas.microsoft.com/office/drawing/2014/main" id="{C2A42D03-B88B-40AE-B1CE-96C02E04A940}"/>
                </a:ext>
              </a:extLst>
            </p:cNvPr>
            <p:cNvSpPr>
              <a:spLocks/>
            </p:cNvSpPr>
            <p:nvPr/>
          </p:nvSpPr>
          <p:spPr bwMode="auto">
            <a:xfrm>
              <a:off x="4900122" y="3481798"/>
              <a:ext cx="1422233" cy="968011"/>
            </a:xfrm>
            <a:custGeom>
              <a:avLst/>
              <a:gdLst>
                <a:gd name="T0" fmla="*/ 590 w 623"/>
                <a:gd name="T1" fmla="*/ 361 h 424"/>
                <a:gd name="T2" fmla="*/ 585 w 623"/>
                <a:gd name="T3" fmla="*/ 368 h 424"/>
                <a:gd name="T4" fmla="*/ 584 w 623"/>
                <a:gd name="T5" fmla="*/ 376 h 424"/>
                <a:gd name="T6" fmla="*/ 580 w 623"/>
                <a:gd name="T7" fmla="*/ 397 h 424"/>
                <a:gd name="T8" fmla="*/ 494 w 623"/>
                <a:gd name="T9" fmla="*/ 354 h 424"/>
                <a:gd name="T10" fmla="*/ 486 w 623"/>
                <a:gd name="T11" fmla="*/ 357 h 424"/>
                <a:gd name="T12" fmla="*/ 478 w 623"/>
                <a:gd name="T13" fmla="*/ 361 h 424"/>
                <a:gd name="T14" fmla="*/ 473 w 623"/>
                <a:gd name="T15" fmla="*/ 365 h 424"/>
                <a:gd name="T16" fmla="*/ 468 w 623"/>
                <a:gd name="T17" fmla="*/ 369 h 424"/>
                <a:gd name="T18" fmla="*/ 424 w 623"/>
                <a:gd name="T19" fmla="*/ 401 h 424"/>
                <a:gd name="T20" fmla="*/ 414 w 623"/>
                <a:gd name="T21" fmla="*/ 363 h 424"/>
                <a:gd name="T22" fmla="*/ 406 w 623"/>
                <a:gd name="T23" fmla="*/ 363 h 424"/>
                <a:gd name="T24" fmla="*/ 374 w 623"/>
                <a:gd name="T25" fmla="*/ 374 h 424"/>
                <a:gd name="T26" fmla="*/ 346 w 623"/>
                <a:gd name="T27" fmla="*/ 368 h 424"/>
                <a:gd name="T28" fmla="*/ 338 w 623"/>
                <a:gd name="T29" fmla="*/ 367 h 424"/>
                <a:gd name="T30" fmla="*/ 332 w 623"/>
                <a:gd name="T31" fmla="*/ 366 h 424"/>
                <a:gd name="T32" fmla="*/ 327 w 623"/>
                <a:gd name="T33" fmla="*/ 367 h 424"/>
                <a:gd name="T34" fmla="*/ 280 w 623"/>
                <a:gd name="T35" fmla="*/ 405 h 424"/>
                <a:gd name="T36" fmla="*/ 258 w 623"/>
                <a:gd name="T37" fmla="*/ 380 h 424"/>
                <a:gd name="T38" fmla="*/ 254 w 623"/>
                <a:gd name="T39" fmla="*/ 376 h 424"/>
                <a:gd name="T40" fmla="*/ 218 w 623"/>
                <a:gd name="T41" fmla="*/ 366 h 424"/>
                <a:gd name="T42" fmla="*/ 204 w 623"/>
                <a:gd name="T43" fmla="*/ 382 h 424"/>
                <a:gd name="T44" fmla="*/ 201 w 623"/>
                <a:gd name="T45" fmla="*/ 389 h 424"/>
                <a:gd name="T46" fmla="*/ 172 w 623"/>
                <a:gd name="T47" fmla="*/ 394 h 424"/>
                <a:gd name="T48" fmla="*/ 166 w 623"/>
                <a:gd name="T49" fmla="*/ 388 h 424"/>
                <a:gd name="T50" fmla="*/ 161 w 623"/>
                <a:gd name="T51" fmla="*/ 384 h 424"/>
                <a:gd name="T52" fmla="*/ 156 w 623"/>
                <a:gd name="T53" fmla="*/ 379 h 424"/>
                <a:gd name="T54" fmla="*/ 121 w 623"/>
                <a:gd name="T55" fmla="*/ 354 h 424"/>
                <a:gd name="T56" fmla="*/ 66 w 623"/>
                <a:gd name="T57" fmla="*/ 398 h 424"/>
                <a:gd name="T58" fmla="*/ 60 w 623"/>
                <a:gd name="T59" fmla="*/ 403 h 424"/>
                <a:gd name="T60" fmla="*/ 8 w 623"/>
                <a:gd name="T61" fmla="*/ 405 h 424"/>
                <a:gd name="T62" fmla="*/ 0 w 623"/>
                <a:gd name="T63" fmla="*/ 417 h 424"/>
                <a:gd name="T64" fmla="*/ 64 w 623"/>
                <a:gd name="T65" fmla="*/ 303 h 424"/>
                <a:gd name="T66" fmla="*/ 69 w 623"/>
                <a:gd name="T67" fmla="*/ 292 h 424"/>
                <a:gd name="T68" fmla="*/ 72 w 623"/>
                <a:gd name="T69" fmla="*/ 282 h 424"/>
                <a:gd name="T70" fmla="*/ 76 w 623"/>
                <a:gd name="T71" fmla="*/ 269 h 424"/>
                <a:gd name="T72" fmla="*/ 82 w 623"/>
                <a:gd name="T73" fmla="*/ 243 h 424"/>
                <a:gd name="T74" fmla="*/ 92 w 623"/>
                <a:gd name="T75" fmla="*/ 234 h 424"/>
                <a:gd name="T76" fmla="*/ 182 w 623"/>
                <a:gd name="T77" fmla="*/ 123 h 424"/>
                <a:gd name="T78" fmla="*/ 192 w 623"/>
                <a:gd name="T79" fmla="*/ 113 h 424"/>
                <a:gd name="T80" fmla="*/ 245 w 623"/>
                <a:gd name="T81" fmla="*/ 64 h 424"/>
                <a:gd name="T82" fmla="*/ 255 w 623"/>
                <a:gd name="T83" fmla="*/ 53 h 424"/>
                <a:gd name="T84" fmla="*/ 264 w 623"/>
                <a:gd name="T85" fmla="*/ 42 h 424"/>
                <a:gd name="T86" fmla="*/ 274 w 623"/>
                <a:gd name="T87" fmla="*/ 30 h 424"/>
                <a:gd name="T88" fmla="*/ 344 w 623"/>
                <a:gd name="T89" fmla="*/ 11 h 424"/>
                <a:gd name="T90" fmla="*/ 356 w 623"/>
                <a:gd name="T91" fmla="*/ 17 h 424"/>
                <a:gd name="T92" fmla="*/ 432 w 623"/>
                <a:gd name="T93" fmla="*/ 146 h 424"/>
                <a:gd name="T94" fmla="*/ 439 w 623"/>
                <a:gd name="T95" fmla="*/ 156 h 424"/>
                <a:gd name="T96" fmla="*/ 446 w 623"/>
                <a:gd name="T97" fmla="*/ 166 h 424"/>
                <a:gd name="T98" fmla="*/ 453 w 623"/>
                <a:gd name="T99" fmla="*/ 177 h 424"/>
                <a:gd name="T100" fmla="*/ 462 w 623"/>
                <a:gd name="T101" fmla="*/ 190 h 424"/>
                <a:gd name="T102" fmla="*/ 483 w 623"/>
                <a:gd name="T103" fmla="*/ 216 h 424"/>
                <a:gd name="T104" fmla="*/ 495 w 623"/>
                <a:gd name="T105" fmla="*/ 228 h 424"/>
                <a:gd name="T106" fmla="*/ 543 w 623"/>
                <a:gd name="T107" fmla="*/ 265 h 424"/>
                <a:gd name="T108" fmla="*/ 552 w 623"/>
                <a:gd name="T109" fmla="*/ 273 h 424"/>
                <a:gd name="T110" fmla="*/ 561 w 623"/>
                <a:gd name="T111" fmla="*/ 283 h 424"/>
                <a:gd name="T112" fmla="*/ 572 w 623"/>
                <a:gd name="T113" fmla="*/ 292 h 424"/>
                <a:gd name="T114" fmla="*/ 577 w 623"/>
                <a:gd name="T115" fmla="*/ 297 h 424"/>
                <a:gd name="T116" fmla="*/ 582 w 623"/>
                <a:gd name="T117" fmla="*/ 302 h 424"/>
                <a:gd name="T118" fmla="*/ 619 w 623"/>
                <a:gd name="T119" fmla="*/ 350 h 424"/>
                <a:gd name="T120" fmla="*/ 595 w 623"/>
                <a:gd name="T121" fmla="*/ 359 h 424"/>
                <a:gd name="T122" fmla="*/ 590 w 623"/>
                <a:gd name="T123" fmla="*/ 361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3" h="424">
                  <a:moveTo>
                    <a:pt x="590" y="361"/>
                  </a:moveTo>
                  <a:cubicBezTo>
                    <a:pt x="588" y="363"/>
                    <a:pt x="586" y="365"/>
                    <a:pt x="585" y="368"/>
                  </a:cubicBezTo>
                  <a:cubicBezTo>
                    <a:pt x="584" y="370"/>
                    <a:pt x="584" y="373"/>
                    <a:pt x="584" y="376"/>
                  </a:cubicBezTo>
                  <a:cubicBezTo>
                    <a:pt x="583" y="387"/>
                    <a:pt x="588" y="397"/>
                    <a:pt x="580" y="397"/>
                  </a:cubicBezTo>
                  <a:cubicBezTo>
                    <a:pt x="545" y="405"/>
                    <a:pt x="533" y="350"/>
                    <a:pt x="494" y="354"/>
                  </a:cubicBezTo>
                  <a:cubicBezTo>
                    <a:pt x="491" y="355"/>
                    <a:pt x="488" y="356"/>
                    <a:pt x="486" y="357"/>
                  </a:cubicBezTo>
                  <a:cubicBezTo>
                    <a:pt x="483" y="358"/>
                    <a:pt x="481" y="359"/>
                    <a:pt x="478" y="361"/>
                  </a:cubicBezTo>
                  <a:cubicBezTo>
                    <a:pt x="476" y="363"/>
                    <a:pt x="475" y="364"/>
                    <a:pt x="473" y="365"/>
                  </a:cubicBezTo>
                  <a:cubicBezTo>
                    <a:pt x="471" y="366"/>
                    <a:pt x="470" y="368"/>
                    <a:pt x="468" y="369"/>
                  </a:cubicBezTo>
                  <a:cubicBezTo>
                    <a:pt x="455" y="382"/>
                    <a:pt x="440" y="424"/>
                    <a:pt x="424" y="401"/>
                  </a:cubicBezTo>
                  <a:cubicBezTo>
                    <a:pt x="416" y="393"/>
                    <a:pt x="444" y="358"/>
                    <a:pt x="414" y="363"/>
                  </a:cubicBezTo>
                  <a:cubicBezTo>
                    <a:pt x="411" y="363"/>
                    <a:pt x="409" y="363"/>
                    <a:pt x="406" y="363"/>
                  </a:cubicBezTo>
                  <a:cubicBezTo>
                    <a:pt x="395" y="364"/>
                    <a:pt x="383" y="369"/>
                    <a:pt x="374" y="374"/>
                  </a:cubicBezTo>
                  <a:cubicBezTo>
                    <a:pt x="366" y="378"/>
                    <a:pt x="358" y="370"/>
                    <a:pt x="346" y="368"/>
                  </a:cubicBezTo>
                  <a:cubicBezTo>
                    <a:pt x="343" y="367"/>
                    <a:pt x="341" y="367"/>
                    <a:pt x="338" y="367"/>
                  </a:cubicBezTo>
                  <a:cubicBezTo>
                    <a:pt x="336" y="366"/>
                    <a:pt x="334" y="366"/>
                    <a:pt x="332" y="366"/>
                  </a:cubicBezTo>
                  <a:cubicBezTo>
                    <a:pt x="331" y="366"/>
                    <a:pt x="329" y="366"/>
                    <a:pt x="327" y="367"/>
                  </a:cubicBezTo>
                  <a:cubicBezTo>
                    <a:pt x="307" y="374"/>
                    <a:pt x="296" y="393"/>
                    <a:pt x="280" y="405"/>
                  </a:cubicBezTo>
                  <a:cubicBezTo>
                    <a:pt x="261" y="413"/>
                    <a:pt x="265" y="397"/>
                    <a:pt x="258" y="380"/>
                  </a:cubicBezTo>
                  <a:cubicBezTo>
                    <a:pt x="257" y="378"/>
                    <a:pt x="255" y="377"/>
                    <a:pt x="254" y="376"/>
                  </a:cubicBezTo>
                  <a:cubicBezTo>
                    <a:pt x="244" y="368"/>
                    <a:pt x="230" y="366"/>
                    <a:pt x="218" y="366"/>
                  </a:cubicBezTo>
                  <a:cubicBezTo>
                    <a:pt x="210" y="368"/>
                    <a:pt x="207" y="375"/>
                    <a:pt x="204" y="382"/>
                  </a:cubicBezTo>
                  <a:cubicBezTo>
                    <a:pt x="203" y="384"/>
                    <a:pt x="202" y="387"/>
                    <a:pt x="201" y="389"/>
                  </a:cubicBezTo>
                  <a:cubicBezTo>
                    <a:pt x="195" y="401"/>
                    <a:pt x="183" y="401"/>
                    <a:pt x="172" y="394"/>
                  </a:cubicBezTo>
                  <a:cubicBezTo>
                    <a:pt x="170" y="392"/>
                    <a:pt x="168" y="390"/>
                    <a:pt x="166" y="388"/>
                  </a:cubicBezTo>
                  <a:cubicBezTo>
                    <a:pt x="164" y="387"/>
                    <a:pt x="163" y="385"/>
                    <a:pt x="161" y="384"/>
                  </a:cubicBezTo>
                  <a:cubicBezTo>
                    <a:pt x="159" y="382"/>
                    <a:pt x="158" y="381"/>
                    <a:pt x="156" y="379"/>
                  </a:cubicBezTo>
                  <a:cubicBezTo>
                    <a:pt x="144" y="366"/>
                    <a:pt x="132" y="358"/>
                    <a:pt x="121" y="354"/>
                  </a:cubicBezTo>
                  <a:cubicBezTo>
                    <a:pt x="94" y="343"/>
                    <a:pt x="74" y="374"/>
                    <a:pt x="66" y="398"/>
                  </a:cubicBezTo>
                  <a:cubicBezTo>
                    <a:pt x="64" y="400"/>
                    <a:pt x="62" y="402"/>
                    <a:pt x="60" y="403"/>
                  </a:cubicBezTo>
                  <a:cubicBezTo>
                    <a:pt x="48" y="413"/>
                    <a:pt x="33" y="417"/>
                    <a:pt x="8" y="405"/>
                  </a:cubicBezTo>
                  <a:cubicBezTo>
                    <a:pt x="8" y="405"/>
                    <a:pt x="4" y="413"/>
                    <a:pt x="0" y="417"/>
                  </a:cubicBezTo>
                  <a:cubicBezTo>
                    <a:pt x="39" y="389"/>
                    <a:pt x="43" y="343"/>
                    <a:pt x="64" y="303"/>
                  </a:cubicBezTo>
                  <a:cubicBezTo>
                    <a:pt x="65" y="300"/>
                    <a:pt x="67" y="296"/>
                    <a:pt x="69" y="292"/>
                  </a:cubicBezTo>
                  <a:cubicBezTo>
                    <a:pt x="70" y="289"/>
                    <a:pt x="71" y="285"/>
                    <a:pt x="72" y="282"/>
                  </a:cubicBezTo>
                  <a:cubicBezTo>
                    <a:pt x="74" y="277"/>
                    <a:pt x="75" y="273"/>
                    <a:pt x="76" y="269"/>
                  </a:cubicBezTo>
                  <a:cubicBezTo>
                    <a:pt x="79" y="260"/>
                    <a:pt x="81" y="252"/>
                    <a:pt x="82" y="243"/>
                  </a:cubicBezTo>
                  <a:cubicBezTo>
                    <a:pt x="85" y="239"/>
                    <a:pt x="88" y="236"/>
                    <a:pt x="92" y="234"/>
                  </a:cubicBezTo>
                  <a:cubicBezTo>
                    <a:pt x="140" y="210"/>
                    <a:pt x="148" y="156"/>
                    <a:pt x="182" y="123"/>
                  </a:cubicBezTo>
                  <a:cubicBezTo>
                    <a:pt x="185" y="119"/>
                    <a:pt x="188" y="116"/>
                    <a:pt x="192" y="113"/>
                  </a:cubicBezTo>
                  <a:cubicBezTo>
                    <a:pt x="213" y="99"/>
                    <a:pt x="229" y="82"/>
                    <a:pt x="245" y="64"/>
                  </a:cubicBezTo>
                  <a:cubicBezTo>
                    <a:pt x="248" y="61"/>
                    <a:pt x="251" y="57"/>
                    <a:pt x="255" y="53"/>
                  </a:cubicBezTo>
                  <a:cubicBezTo>
                    <a:pt x="258" y="50"/>
                    <a:pt x="261" y="46"/>
                    <a:pt x="264" y="42"/>
                  </a:cubicBezTo>
                  <a:cubicBezTo>
                    <a:pt x="267" y="38"/>
                    <a:pt x="270" y="34"/>
                    <a:pt x="274" y="30"/>
                  </a:cubicBezTo>
                  <a:cubicBezTo>
                    <a:pt x="287" y="8"/>
                    <a:pt x="319" y="0"/>
                    <a:pt x="344" y="11"/>
                  </a:cubicBezTo>
                  <a:cubicBezTo>
                    <a:pt x="348" y="12"/>
                    <a:pt x="352" y="15"/>
                    <a:pt x="356" y="17"/>
                  </a:cubicBezTo>
                  <a:cubicBezTo>
                    <a:pt x="393" y="51"/>
                    <a:pt x="401" y="105"/>
                    <a:pt x="432" y="146"/>
                  </a:cubicBezTo>
                  <a:cubicBezTo>
                    <a:pt x="435" y="150"/>
                    <a:pt x="437" y="153"/>
                    <a:pt x="439" y="156"/>
                  </a:cubicBezTo>
                  <a:cubicBezTo>
                    <a:pt x="441" y="159"/>
                    <a:pt x="444" y="163"/>
                    <a:pt x="446" y="166"/>
                  </a:cubicBezTo>
                  <a:cubicBezTo>
                    <a:pt x="448" y="170"/>
                    <a:pt x="450" y="174"/>
                    <a:pt x="453" y="177"/>
                  </a:cubicBezTo>
                  <a:cubicBezTo>
                    <a:pt x="456" y="182"/>
                    <a:pt x="459" y="186"/>
                    <a:pt x="462" y="190"/>
                  </a:cubicBezTo>
                  <a:cubicBezTo>
                    <a:pt x="468" y="200"/>
                    <a:pt x="476" y="208"/>
                    <a:pt x="483" y="216"/>
                  </a:cubicBezTo>
                  <a:cubicBezTo>
                    <a:pt x="487" y="220"/>
                    <a:pt x="491" y="224"/>
                    <a:pt x="495" y="228"/>
                  </a:cubicBezTo>
                  <a:cubicBezTo>
                    <a:pt x="509" y="241"/>
                    <a:pt x="527" y="252"/>
                    <a:pt x="543" y="265"/>
                  </a:cubicBezTo>
                  <a:cubicBezTo>
                    <a:pt x="546" y="268"/>
                    <a:pt x="549" y="270"/>
                    <a:pt x="552" y="273"/>
                  </a:cubicBezTo>
                  <a:cubicBezTo>
                    <a:pt x="555" y="277"/>
                    <a:pt x="558" y="280"/>
                    <a:pt x="561" y="283"/>
                  </a:cubicBezTo>
                  <a:cubicBezTo>
                    <a:pt x="565" y="286"/>
                    <a:pt x="569" y="289"/>
                    <a:pt x="572" y="292"/>
                  </a:cubicBezTo>
                  <a:cubicBezTo>
                    <a:pt x="574" y="294"/>
                    <a:pt x="575" y="295"/>
                    <a:pt x="577" y="297"/>
                  </a:cubicBezTo>
                  <a:cubicBezTo>
                    <a:pt x="578" y="299"/>
                    <a:pt x="580" y="300"/>
                    <a:pt x="582" y="302"/>
                  </a:cubicBezTo>
                  <a:cubicBezTo>
                    <a:pt x="595" y="315"/>
                    <a:pt x="615" y="331"/>
                    <a:pt x="619" y="350"/>
                  </a:cubicBezTo>
                  <a:cubicBezTo>
                    <a:pt x="623" y="370"/>
                    <a:pt x="603" y="354"/>
                    <a:pt x="595" y="359"/>
                  </a:cubicBezTo>
                  <a:cubicBezTo>
                    <a:pt x="594" y="360"/>
                    <a:pt x="592" y="360"/>
                    <a:pt x="590" y="361"/>
                  </a:cubicBezTo>
                  <a:close/>
                </a:path>
              </a:pathLst>
            </a:custGeom>
            <a:solidFill>
              <a:srgbClr val="EDED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nvGrpSpPr>
            <p:cNvPr id="115" name="Group 114">
              <a:extLst>
                <a:ext uri="{FF2B5EF4-FFF2-40B4-BE49-F238E27FC236}">
                  <a16:creationId xmlns:a16="http://schemas.microsoft.com/office/drawing/2014/main" id="{0CCD9385-BEB1-4E4B-A4AA-CC2EFE12C45E}"/>
                </a:ext>
              </a:extLst>
            </p:cNvPr>
            <p:cNvGrpSpPr/>
            <p:nvPr/>
          </p:nvGrpSpPr>
          <p:grpSpPr>
            <a:xfrm flipH="1">
              <a:off x="2042266" y="4320713"/>
              <a:ext cx="2307781" cy="2524372"/>
              <a:chOff x="770468" y="2760812"/>
              <a:chExt cx="2307781" cy="2524372"/>
            </a:xfrm>
          </p:grpSpPr>
          <p:sp>
            <p:nvSpPr>
              <p:cNvPr id="114" name="Freeform: Shape 113">
                <a:extLst>
                  <a:ext uri="{FF2B5EF4-FFF2-40B4-BE49-F238E27FC236}">
                    <a16:creationId xmlns:a16="http://schemas.microsoft.com/office/drawing/2014/main" id="{5FA66B9E-1EEE-4A21-8E8F-3FE56B8D3A9D}"/>
                  </a:ext>
                </a:extLst>
              </p:cNvPr>
              <p:cNvSpPr>
                <a:spLocks/>
              </p:cNvSpPr>
              <p:nvPr/>
            </p:nvSpPr>
            <p:spPr bwMode="auto">
              <a:xfrm>
                <a:off x="770468" y="2827965"/>
                <a:ext cx="2307781" cy="2457219"/>
              </a:xfrm>
              <a:custGeom>
                <a:avLst/>
                <a:gdLst>
                  <a:gd name="connsiteX0" fmla="*/ 628793 w 2307781"/>
                  <a:gd name="connsiteY0" fmla="*/ 0 h 2457219"/>
                  <a:gd name="connsiteX1" fmla="*/ 713313 w 2307781"/>
                  <a:gd name="connsiteY1" fmla="*/ 107432 h 2457219"/>
                  <a:gd name="connsiteX2" fmla="*/ 720166 w 2307781"/>
                  <a:gd name="connsiteY2" fmla="*/ 125718 h 2457219"/>
                  <a:gd name="connsiteX3" fmla="*/ 747578 w 2307781"/>
                  <a:gd name="connsiteY3" fmla="*/ 176006 h 2457219"/>
                  <a:gd name="connsiteX4" fmla="*/ 752147 w 2307781"/>
                  <a:gd name="connsiteY4" fmla="*/ 192006 h 2457219"/>
                  <a:gd name="connsiteX5" fmla="*/ 772705 w 2307781"/>
                  <a:gd name="connsiteY5" fmla="*/ 249151 h 2457219"/>
                  <a:gd name="connsiteX6" fmla="*/ 781843 w 2307781"/>
                  <a:gd name="connsiteY6" fmla="*/ 281152 h 2457219"/>
                  <a:gd name="connsiteX7" fmla="*/ 875501 w 2307781"/>
                  <a:gd name="connsiteY7" fmla="*/ 386298 h 2457219"/>
                  <a:gd name="connsiteX8" fmla="*/ 898344 w 2307781"/>
                  <a:gd name="connsiteY8" fmla="*/ 411441 h 2457219"/>
                  <a:gd name="connsiteX9" fmla="*/ 1053679 w 2307781"/>
                  <a:gd name="connsiteY9" fmla="*/ 612591 h 2457219"/>
                  <a:gd name="connsiteX10" fmla="*/ 1062817 w 2307781"/>
                  <a:gd name="connsiteY10" fmla="*/ 628591 h 2457219"/>
                  <a:gd name="connsiteX11" fmla="*/ 1106219 w 2307781"/>
                  <a:gd name="connsiteY11" fmla="*/ 683450 h 2457219"/>
                  <a:gd name="connsiteX12" fmla="*/ 1115356 w 2307781"/>
                  <a:gd name="connsiteY12" fmla="*/ 699450 h 2457219"/>
                  <a:gd name="connsiteX13" fmla="*/ 1172465 w 2307781"/>
                  <a:gd name="connsiteY13" fmla="*/ 774881 h 2457219"/>
                  <a:gd name="connsiteX14" fmla="*/ 1179318 w 2307781"/>
                  <a:gd name="connsiteY14" fmla="*/ 790882 h 2457219"/>
                  <a:gd name="connsiteX15" fmla="*/ 1195308 w 2307781"/>
                  <a:gd name="connsiteY15" fmla="*/ 827454 h 2457219"/>
                  <a:gd name="connsiteX16" fmla="*/ 1202161 w 2307781"/>
                  <a:gd name="connsiteY16" fmla="*/ 845741 h 2457219"/>
                  <a:gd name="connsiteX17" fmla="*/ 1206730 w 2307781"/>
                  <a:gd name="connsiteY17" fmla="*/ 864027 h 2457219"/>
                  <a:gd name="connsiteX18" fmla="*/ 1215867 w 2307781"/>
                  <a:gd name="connsiteY18" fmla="*/ 880027 h 2457219"/>
                  <a:gd name="connsiteX19" fmla="*/ 1259270 w 2307781"/>
                  <a:gd name="connsiteY19" fmla="*/ 905171 h 2457219"/>
                  <a:gd name="connsiteX20" fmla="*/ 1272976 w 2307781"/>
                  <a:gd name="connsiteY20" fmla="*/ 921172 h 2457219"/>
                  <a:gd name="connsiteX21" fmla="*/ 1279829 w 2307781"/>
                  <a:gd name="connsiteY21" fmla="*/ 944029 h 2457219"/>
                  <a:gd name="connsiteX22" fmla="*/ 1284397 w 2307781"/>
                  <a:gd name="connsiteY22" fmla="*/ 964601 h 2457219"/>
                  <a:gd name="connsiteX23" fmla="*/ 1288966 w 2307781"/>
                  <a:gd name="connsiteY23" fmla="*/ 982888 h 2457219"/>
                  <a:gd name="connsiteX24" fmla="*/ 1293535 w 2307781"/>
                  <a:gd name="connsiteY24" fmla="*/ 998888 h 2457219"/>
                  <a:gd name="connsiteX25" fmla="*/ 1300388 w 2307781"/>
                  <a:gd name="connsiteY25" fmla="*/ 1017174 h 2457219"/>
                  <a:gd name="connsiteX26" fmla="*/ 1307241 w 2307781"/>
                  <a:gd name="connsiteY26" fmla="*/ 1037747 h 2457219"/>
                  <a:gd name="connsiteX27" fmla="*/ 1316378 w 2307781"/>
                  <a:gd name="connsiteY27" fmla="*/ 1046890 h 2457219"/>
                  <a:gd name="connsiteX28" fmla="*/ 1327800 w 2307781"/>
                  <a:gd name="connsiteY28" fmla="*/ 1058319 h 2457219"/>
                  <a:gd name="connsiteX29" fmla="*/ 1339222 w 2307781"/>
                  <a:gd name="connsiteY29" fmla="*/ 1067462 h 2457219"/>
                  <a:gd name="connsiteX30" fmla="*/ 1348359 w 2307781"/>
                  <a:gd name="connsiteY30" fmla="*/ 1076605 h 2457219"/>
                  <a:gd name="connsiteX31" fmla="*/ 1378055 w 2307781"/>
                  <a:gd name="connsiteY31" fmla="*/ 1099463 h 2457219"/>
                  <a:gd name="connsiteX32" fmla="*/ 1444301 w 2307781"/>
                  <a:gd name="connsiteY32" fmla="*/ 1181751 h 2457219"/>
                  <a:gd name="connsiteX33" fmla="*/ 1455723 w 2307781"/>
                  <a:gd name="connsiteY33" fmla="*/ 1216038 h 2457219"/>
                  <a:gd name="connsiteX34" fmla="*/ 1473997 w 2307781"/>
                  <a:gd name="connsiteY34" fmla="*/ 1291469 h 2457219"/>
                  <a:gd name="connsiteX35" fmla="*/ 1487704 w 2307781"/>
                  <a:gd name="connsiteY35" fmla="*/ 1325755 h 2457219"/>
                  <a:gd name="connsiteX36" fmla="*/ 1615626 w 2307781"/>
                  <a:gd name="connsiteY36" fmla="*/ 1451474 h 2457219"/>
                  <a:gd name="connsiteX37" fmla="*/ 1636186 w 2307781"/>
                  <a:gd name="connsiteY37" fmla="*/ 1478903 h 2457219"/>
                  <a:gd name="connsiteX38" fmla="*/ 1656745 w 2307781"/>
                  <a:gd name="connsiteY38" fmla="*/ 1508618 h 2457219"/>
                  <a:gd name="connsiteX39" fmla="*/ 1681872 w 2307781"/>
                  <a:gd name="connsiteY39" fmla="*/ 1540619 h 2457219"/>
                  <a:gd name="connsiteX40" fmla="*/ 1828070 w 2307781"/>
                  <a:gd name="connsiteY40" fmla="*/ 1750912 h 2457219"/>
                  <a:gd name="connsiteX41" fmla="*/ 1825786 w 2307781"/>
                  <a:gd name="connsiteY41" fmla="*/ 1789770 h 2457219"/>
                  <a:gd name="connsiteX42" fmla="*/ 1871472 w 2307781"/>
                  <a:gd name="connsiteY42" fmla="*/ 1860629 h 2457219"/>
                  <a:gd name="connsiteX43" fmla="*/ 1894316 w 2307781"/>
                  <a:gd name="connsiteY43" fmla="*/ 1876630 h 2457219"/>
                  <a:gd name="connsiteX44" fmla="*/ 2141024 w 2307781"/>
                  <a:gd name="connsiteY44" fmla="*/ 2244641 h 2457219"/>
                  <a:gd name="connsiteX45" fmla="*/ 2161583 w 2307781"/>
                  <a:gd name="connsiteY45" fmla="*/ 2274356 h 2457219"/>
                  <a:gd name="connsiteX46" fmla="*/ 2188995 w 2307781"/>
                  <a:gd name="connsiteY46" fmla="*/ 2304072 h 2457219"/>
                  <a:gd name="connsiteX47" fmla="*/ 2307781 w 2307781"/>
                  <a:gd name="connsiteY47" fmla="*/ 2452648 h 2457219"/>
                  <a:gd name="connsiteX48" fmla="*/ 2031376 w 2307781"/>
                  <a:gd name="connsiteY48" fmla="*/ 2457219 h 2457219"/>
                  <a:gd name="connsiteX49" fmla="*/ 2008533 w 2307781"/>
                  <a:gd name="connsiteY49" fmla="*/ 2457219 h 2457219"/>
                  <a:gd name="connsiteX50" fmla="*/ 0 w 2307781"/>
                  <a:gd name="connsiteY50" fmla="*/ 2457219 h 2457219"/>
                  <a:gd name="connsiteX51" fmla="*/ 0 w 2307781"/>
                  <a:gd name="connsiteY51" fmla="*/ 1026458 h 2457219"/>
                  <a:gd name="connsiteX52" fmla="*/ 7452 w 2307781"/>
                  <a:gd name="connsiteY52" fmla="*/ 1049175 h 2457219"/>
                  <a:gd name="connsiteX53" fmla="*/ 12021 w 2307781"/>
                  <a:gd name="connsiteY53" fmla="*/ 998888 h 2457219"/>
                  <a:gd name="connsiteX54" fmla="*/ 21159 w 2307781"/>
                  <a:gd name="connsiteY54" fmla="*/ 971459 h 2457219"/>
                  <a:gd name="connsiteX55" fmla="*/ 44001 w 2307781"/>
                  <a:gd name="connsiteY55" fmla="*/ 914314 h 2457219"/>
                  <a:gd name="connsiteX56" fmla="*/ 50855 w 2307781"/>
                  <a:gd name="connsiteY56" fmla="*/ 902885 h 2457219"/>
                  <a:gd name="connsiteX57" fmla="*/ 80551 w 2307781"/>
                  <a:gd name="connsiteY57" fmla="*/ 827454 h 2457219"/>
                  <a:gd name="connsiteX58" fmla="*/ 89689 w 2307781"/>
                  <a:gd name="connsiteY58" fmla="*/ 809168 h 2457219"/>
                  <a:gd name="connsiteX59" fmla="*/ 199337 w 2307781"/>
                  <a:gd name="connsiteY59" fmla="*/ 676593 h 2457219"/>
                  <a:gd name="connsiteX60" fmla="*/ 208474 w 2307781"/>
                  <a:gd name="connsiteY60" fmla="*/ 660592 h 2457219"/>
                  <a:gd name="connsiteX61" fmla="*/ 217611 w 2307781"/>
                  <a:gd name="connsiteY61" fmla="*/ 646877 h 2457219"/>
                  <a:gd name="connsiteX62" fmla="*/ 229033 w 2307781"/>
                  <a:gd name="connsiteY62" fmla="*/ 630877 h 2457219"/>
                  <a:gd name="connsiteX63" fmla="*/ 516859 w 2307781"/>
                  <a:gd name="connsiteY63" fmla="*/ 141719 h 2457219"/>
                  <a:gd name="connsiteX64" fmla="*/ 525997 w 2307781"/>
                  <a:gd name="connsiteY64" fmla="*/ 123433 h 2457219"/>
                  <a:gd name="connsiteX65" fmla="*/ 569399 w 2307781"/>
                  <a:gd name="connsiteY65" fmla="*/ 68574 h 2457219"/>
                  <a:gd name="connsiteX66" fmla="*/ 580821 w 2307781"/>
                  <a:gd name="connsiteY66" fmla="*/ 54859 h 2457219"/>
                  <a:gd name="connsiteX67" fmla="*/ 628793 w 2307781"/>
                  <a:gd name="connsiteY67" fmla="*/ 0 h 245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307781" h="2457219">
                    <a:moveTo>
                      <a:pt x="628793" y="0"/>
                    </a:moveTo>
                    <a:cubicBezTo>
                      <a:pt x="681332" y="0"/>
                      <a:pt x="681332" y="80003"/>
                      <a:pt x="713313" y="107432"/>
                    </a:cubicBezTo>
                    <a:cubicBezTo>
                      <a:pt x="715597" y="112004"/>
                      <a:pt x="717881" y="118861"/>
                      <a:pt x="720166" y="125718"/>
                    </a:cubicBezTo>
                    <a:cubicBezTo>
                      <a:pt x="727019" y="141719"/>
                      <a:pt x="736156" y="160005"/>
                      <a:pt x="747578" y="176006"/>
                    </a:cubicBezTo>
                    <a:cubicBezTo>
                      <a:pt x="749862" y="180577"/>
                      <a:pt x="752147" y="185149"/>
                      <a:pt x="752147" y="192006"/>
                    </a:cubicBezTo>
                    <a:cubicBezTo>
                      <a:pt x="761284" y="212578"/>
                      <a:pt x="765853" y="230864"/>
                      <a:pt x="772705" y="249151"/>
                    </a:cubicBezTo>
                    <a:cubicBezTo>
                      <a:pt x="777275" y="262865"/>
                      <a:pt x="779559" y="272009"/>
                      <a:pt x="781843" y="281152"/>
                    </a:cubicBezTo>
                    <a:cubicBezTo>
                      <a:pt x="813823" y="317724"/>
                      <a:pt x="845805" y="352011"/>
                      <a:pt x="875501" y="386298"/>
                    </a:cubicBezTo>
                    <a:cubicBezTo>
                      <a:pt x="884638" y="395441"/>
                      <a:pt x="891491" y="402298"/>
                      <a:pt x="898344" y="411441"/>
                    </a:cubicBezTo>
                    <a:cubicBezTo>
                      <a:pt x="957737" y="475443"/>
                      <a:pt x="1007993" y="541731"/>
                      <a:pt x="1053679" y="612591"/>
                    </a:cubicBezTo>
                    <a:cubicBezTo>
                      <a:pt x="1055963" y="617162"/>
                      <a:pt x="1060532" y="624019"/>
                      <a:pt x="1062817" y="628591"/>
                    </a:cubicBezTo>
                    <a:cubicBezTo>
                      <a:pt x="1078807" y="646877"/>
                      <a:pt x="1092513" y="665164"/>
                      <a:pt x="1106219" y="683450"/>
                    </a:cubicBezTo>
                    <a:cubicBezTo>
                      <a:pt x="1108503" y="688021"/>
                      <a:pt x="1113072" y="692593"/>
                      <a:pt x="1115356" y="699450"/>
                    </a:cubicBezTo>
                    <a:cubicBezTo>
                      <a:pt x="1138200" y="722308"/>
                      <a:pt x="1156474" y="747452"/>
                      <a:pt x="1172465" y="774881"/>
                    </a:cubicBezTo>
                    <a:cubicBezTo>
                      <a:pt x="1174749" y="779453"/>
                      <a:pt x="1177033" y="786310"/>
                      <a:pt x="1179318" y="790882"/>
                    </a:cubicBezTo>
                    <a:cubicBezTo>
                      <a:pt x="1188455" y="800025"/>
                      <a:pt x="1188455" y="816025"/>
                      <a:pt x="1195308" y="827454"/>
                    </a:cubicBezTo>
                    <a:cubicBezTo>
                      <a:pt x="1197593" y="832026"/>
                      <a:pt x="1199877" y="838883"/>
                      <a:pt x="1202161" y="845741"/>
                    </a:cubicBezTo>
                    <a:cubicBezTo>
                      <a:pt x="1202161" y="852598"/>
                      <a:pt x="1204446" y="857170"/>
                      <a:pt x="1206730" y="864027"/>
                    </a:cubicBezTo>
                    <a:cubicBezTo>
                      <a:pt x="1209014" y="870884"/>
                      <a:pt x="1211299" y="875456"/>
                      <a:pt x="1215867" y="880027"/>
                    </a:cubicBezTo>
                    <a:cubicBezTo>
                      <a:pt x="1225005" y="893742"/>
                      <a:pt x="1238711" y="902885"/>
                      <a:pt x="1259270" y="905171"/>
                    </a:cubicBezTo>
                    <a:cubicBezTo>
                      <a:pt x="1266123" y="909743"/>
                      <a:pt x="1270691" y="914314"/>
                      <a:pt x="1272976" y="921172"/>
                    </a:cubicBezTo>
                    <a:cubicBezTo>
                      <a:pt x="1277544" y="925743"/>
                      <a:pt x="1279829" y="934886"/>
                      <a:pt x="1279829" y="944029"/>
                    </a:cubicBezTo>
                    <a:cubicBezTo>
                      <a:pt x="1282113" y="950887"/>
                      <a:pt x="1282113" y="957744"/>
                      <a:pt x="1284397" y="964601"/>
                    </a:cubicBezTo>
                    <a:cubicBezTo>
                      <a:pt x="1284397" y="971459"/>
                      <a:pt x="1286682" y="976030"/>
                      <a:pt x="1288966" y="982888"/>
                    </a:cubicBezTo>
                    <a:cubicBezTo>
                      <a:pt x="1291250" y="987459"/>
                      <a:pt x="1293535" y="994317"/>
                      <a:pt x="1293535" y="998888"/>
                    </a:cubicBezTo>
                    <a:cubicBezTo>
                      <a:pt x="1295819" y="1005746"/>
                      <a:pt x="1298103" y="1012603"/>
                      <a:pt x="1300388" y="1017174"/>
                    </a:cubicBezTo>
                    <a:cubicBezTo>
                      <a:pt x="1302672" y="1024032"/>
                      <a:pt x="1304956" y="1030889"/>
                      <a:pt x="1307241" y="1037747"/>
                    </a:cubicBezTo>
                    <a:cubicBezTo>
                      <a:pt x="1309525" y="1040032"/>
                      <a:pt x="1314094" y="1044604"/>
                      <a:pt x="1316378" y="1046890"/>
                    </a:cubicBezTo>
                    <a:cubicBezTo>
                      <a:pt x="1320947" y="1051461"/>
                      <a:pt x="1323231" y="1056033"/>
                      <a:pt x="1327800" y="1058319"/>
                    </a:cubicBezTo>
                    <a:cubicBezTo>
                      <a:pt x="1330084" y="1060604"/>
                      <a:pt x="1334653" y="1065176"/>
                      <a:pt x="1339222" y="1067462"/>
                    </a:cubicBezTo>
                    <a:cubicBezTo>
                      <a:pt x="1341506" y="1069748"/>
                      <a:pt x="1346075" y="1072033"/>
                      <a:pt x="1348359" y="1076605"/>
                    </a:cubicBezTo>
                    <a:cubicBezTo>
                      <a:pt x="1359781" y="1083462"/>
                      <a:pt x="1368918" y="1092605"/>
                      <a:pt x="1378055" y="1099463"/>
                    </a:cubicBezTo>
                    <a:cubicBezTo>
                      <a:pt x="1400899" y="1129178"/>
                      <a:pt x="1428311" y="1145178"/>
                      <a:pt x="1444301" y="1181751"/>
                    </a:cubicBezTo>
                    <a:cubicBezTo>
                      <a:pt x="1448870" y="1193180"/>
                      <a:pt x="1453438" y="1204609"/>
                      <a:pt x="1455723" y="1216038"/>
                    </a:cubicBezTo>
                    <a:cubicBezTo>
                      <a:pt x="1460291" y="1243467"/>
                      <a:pt x="1467144" y="1266325"/>
                      <a:pt x="1473997" y="1291469"/>
                    </a:cubicBezTo>
                    <a:cubicBezTo>
                      <a:pt x="1478566" y="1302898"/>
                      <a:pt x="1480850" y="1314327"/>
                      <a:pt x="1487704" y="1325755"/>
                    </a:cubicBezTo>
                    <a:cubicBezTo>
                      <a:pt x="1537959" y="1366900"/>
                      <a:pt x="1579077" y="1408044"/>
                      <a:pt x="1615626" y="1451474"/>
                    </a:cubicBezTo>
                    <a:cubicBezTo>
                      <a:pt x="1622479" y="1460617"/>
                      <a:pt x="1629332" y="1469760"/>
                      <a:pt x="1636186" y="1478903"/>
                    </a:cubicBezTo>
                    <a:cubicBezTo>
                      <a:pt x="1643039" y="1488046"/>
                      <a:pt x="1649892" y="1497189"/>
                      <a:pt x="1656745" y="1508618"/>
                    </a:cubicBezTo>
                    <a:cubicBezTo>
                      <a:pt x="1663598" y="1520047"/>
                      <a:pt x="1672735" y="1529190"/>
                      <a:pt x="1681872" y="1540619"/>
                    </a:cubicBezTo>
                    <a:cubicBezTo>
                      <a:pt x="1745834" y="1618336"/>
                      <a:pt x="1850913" y="1680052"/>
                      <a:pt x="1828070" y="1750912"/>
                    </a:cubicBezTo>
                    <a:cubicBezTo>
                      <a:pt x="1825786" y="1764626"/>
                      <a:pt x="1823501" y="1776055"/>
                      <a:pt x="1825786" y="1789770"/>
                    </a:cubicBezTo>
                    <a:cubicBezTo>
                      <a:pt x="1832639" y="1821771"/>
                      <a:pt x="1850913" y="1842343"/>
                      <a:pt x="1871472" y="1860629"/>
                    </a:cubicBezTo>
                    <a:cubicBezTo>
                      <a:pt x="1880610" y="1865201"/>
                      <a:pt x="1887463" y="1872058"/>
                      <a:pt x="1894316" y="1876630"/>
                    </a:cubicBezTo>
                    <a:cubicBezTo>
                      <a:pt x="2067925" y="1929203"/>
                      <a:pt x="2077063" y="2105208"/>
                      <a:pt x="2141024" y="2244641"/>
                    </a:cubicBezTo>
                    <a:cubicBezTo>
                      <a:pt x="2147877" y="2256070"/>
                      <a:pt x="2154730" y="2265213"/>
                      <a:pt x="2161583" y="2274356"/>
                    </a:cubicBezTo>
                    <a:cubicBezTo>
                      <a:pt x="2170721" y="2285785"/>
                      <a:pt x="2179858" y="2294929"/>
                      <a:pt x="2188995" y="2304072"/>
                    </a:cubicBezTo>
                    <a:cubicBezTo>
                      <a:pt x="2232398" y="2349787"/>
                      <a:pt x="2273516" y="2400075"/>
                      <a:pt x="2307781" y="2452648"/>
                    </a:cubicBezTo>
                    <a:cubicBezTo>
                      <a:pt x="2218692" y="2452648"/>
                      <a:pt x="2120465" y="2452648"/>
                      <a:pt x="2031376" y="2457219"/>
                    </a:cubicBezTo>
                    <a:cubicBezTo>
                      <a:pt x="2024523" y="2457219"/>
                      <a:pt x="2015386" y="2457219"/>
                      <a:pt x="2008533" y="2457219"/>
                    </a:cubicBezTo>
                    <a:lnTo>
                      <a:pt x="0" y="2457219"/>
                    </a:lnTo>
                    <a:lnTo>
                      <a:pt x="0" y="1026458"/>
                    </a:lnTo>
                    <a:lnTo>
                      <a:pt x="7452" y="1049175"/>
                    </a:lnTo>
                    <a:cubicBezTo>
                      <a:pt x="7452" y="1030889"/>
                      <a:pt x="7452" y="1012603"/>
                      <a:pt x="12021" y="998888"/>
                    </a:cubicBezTo>
                    <a:cubicBezTo>
                      <a:pt x="14305" y="989745"/>
                      <a:pt x="18874" y="980602"/>
                      <a:pt x="21159" y="971459"/>
                    </a:cubicBezTo>
                    <a:cubicBezTo>
                      <a:pt x="28011" y="950887"/>
                      <a:pt x="37149" y="932600"/>
                      <a:pt x="44001" y="914314"/>
                    </a:cubicBezTo>
                    <a:cubicBezTo>
                      <a:pt x="46286" y="909743"/>
                      <a:pt x="48571" y="907457"/>
                      <a:pt x="50855" y="902885"/>
                    </a:cubicBezTo>
                    <a:cubicBezTo>
                      <a:pt x="57707" y="873170"/>
                      <a:pt x="66845" y="848026"/>
                      <a:pt x="80551" y="827454"/>
                    </a:cubicBezTo>
                    <a:cubicBezTo>
                      <a:pt x="82835" y="820597"/>
                      <a:pt x="87404" y="816025"/>
                      <a:pt x="89689" y="809168"/>
                    </a:cubicBezTo>
                    <a:cubicBezTo>
                      <a:pt x="121669" y="763452"/>
                      <a:pt x="167356" y="720022"/>
                      <a:pt x="199337" y="676593"/>
                    </a:cubicBezTo>
                    <a:cubicBezTo>
                      <a:pt x="203905" y="672021"/>
                      <a:pt x="206189" y="665164"/>
                      <a:pt x="208474" y="660592"/>
                    </a:cubicBezTo>
                    <a:cubicBezTo>
                      <a:pt x="210759" y="656020"/>
                      <a:pt x="215327" y="651449"/>
                      <a:pt x="217611" y="646877"/>
                    </a:cubicBezTo>
                    <a:cubicBezTo>
                      <a:pt x="222180" y="642306"/>
                      <a:pt x="226749" y="635448"/>
                      <a:pt x="229033" y="630877"/>
                    </a:cubicBezTo>
                    <a:cubicBezTo>
                      <a:pt x="334113" y="473158"/>
                      <a:pt x="432339" y="313153"/>
                      <a:pt x="516859" y="141719"/>
                    </a:cubicBezTo>
                    <a:cubicBezTo>
                      <a:pt x="519144" y="134862"/>
                      <a:pt x="521429" y="130290"/>
                      <a:pt x="525997" y="123433"/>
                    </a:cubicBezTo>
                    <a:cubicBezTo>
                      <a:pt x="541987" y="107432"/>
                      <a:pt x="555693" y="86860"/>
                      <a:pt x="569399" y="68574"/>
                    </a:cubicBezTo>
                    <a:cubicBezTo>
                      <a:pt x="573968" y="61716"/>
                      <a:pt x="578537" y="57145"/>
                      <a:pt x="580821" y="54859"/>
                    </a:cubicBezTo>
                    <a:cubicBezTo>
                      <a:pt x="601380" y="34287"/>
                      <a:pt x="610517" y="9143"/>
                      <a:pt x="628793"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a:p>
            </p:txBody>
          </p:sp>
          <p:sp>
            <p:nvSpPr>
              <p:cNvPr id="103" name="Freeform 7">
                <a:extLst>
                  <a:ext uri="{FF2B5EF4-FFF2-40B4-BE49-F238E27FC236}">
                    <a16:creationId xmlns:a16="http://schemas.microsoft.com/office/drawing/2014/main" id="{E22902F9-4C34-47CE-82AA-42C42F5A1E26}"/>
                  </a:ext>
                </a:extLst>
              </p:cNvPr>
              <p:cNvSpPr>
                <a:spLocks/>
              </p:cNvSpPr>
              <p:nvPr/>
            </p:nvSpPr>
            <p:spPr bwMode="auto">
              <a:xfrm>
                <a:off x="860419" y="2760812"/>
                <a:ext cx="1124384" cy="945674"/>
              </a:xfrm>
              <a:custGeom>
                <a:avLst/>
                <a:gdLst>
                  <a:gd name="T0" fmla="*/ 417 w 493"/>
                  <a:gd name="T1" fmla="*/ 377 h 416"/>
                  <a:gd name="T2" fmla="*/ 414 w 493"/>
                  <a:gd name="T3" fmla="*/ 385 h 416"/>
                  <a:gd name="T4" fmla="*/ 407 w 493"/>
                  <a:gd name="T5" fmla="*/ 390 h 416"/>
                  <a:gd name="T6" fmla="*/ 335 w 493"/>
                  <a:gd name="T7" fmla="*/ 414 h 416"/>
                  <a:gd name="T8" fmla="*/ 328 w 493"/>
                  <a:gd name="T9" fmla="*/ 415 h 416"/>
                  <a:gd name="T10" fmla="*/ 309 w 493"/>
                  <a:gd name="T11" fmla="*/ 414 h 416"/>
                  <a:gd name="T12" fmla="*/ 302 w 493"/>
                  <a:gd name="T13" fmla="*/ 412 h 416"/>
                  <a:gd name="T14" fmla="*/ 240 w 493"/>
                  <a:gd name="T15" fmla="*/ 385 h 416"/>
                  <a:gd name="T16" fmla="*/ 237 w 493"/>
                  <a:gd name="T17" fmla="*/ 404 h 416"/>
                  <a:gd name="T18" fmla="*/ 232 w 493"/>
                  <a:gd name="T19" fmla="*/ 408 h 416"/>
                  <a:gd name="T20" fmla="*/ 227 w 493"/>
                  <a:gd name="T21" fmla="*/ 409 h 416"/>
                  <a:gd name="T22" fmla="*/ 203 w 493"/>
                  <a:gd name="T23" fmla="*/ 397 h 416"/>
                  <a:gd name="T24" fmla="*/ 197 w 493"/>
                  <a:gd name="T25" fmla="*/ 400 h 416"/>
                  <a:gd name="T26" fmla="*/ 195 w 493"/>
                  <a:gd name="T27" fmla="*/ 394 h 416"/>
                  <a:gd name="T28" fmla="*/ 153 w 493"/>
                  <a:gd name="T29" fmla="*/ 386 h 416"/>
                  <a:gd name="T30" fmla="*/ 145 w 493"/>
                  <a:gd name="T31" fmla="*/ 388 h 416"/>
                  <a:gd name="T32" fmla="*/ 127 w 493"/>
                  <a:gd name="T33" fmla="*/ 389 h 416"/>
                  <a:gd name="T34" fmla="*/ 68 w 493"/>
                  <a:gd name="T35" fmla="*/ 362 h 416"/>
                  <a:gd name="T36" fmla="*/ 61 w 493"/>
                  <a:gd name="T37" fmla="*/ 358 h 416"/>
                  <a:gd name="T38" fmla="*/ 45 w 493"/>
                  <a:gd name="T39" fmla="*/ 350 h 416"/>
                  <a:gd name="T40" fmla="*/ 45 w 493"/>
                  <a:gd name="T41" fmla="*/ 358 h 416"/>
                  <a:gd name="T42" fmla="*/ 44 w 493"/>
                  <a:gd name="T43" fmla="*/ 364 h 416"/>
                  <a:gd name="T44" fmla="*/ 31 w 493"/>
                  <a:gd name="T45" fmla="*/ 369 h 416"/>
                  <a:gd name="T46" fmla="*/ 23 w 493"/>
                  <a:gd name="T47" fmla="*/ 369 h 416"/>
                  <a:gd name="T48" fmla="*/ 3 w 493"/>
                  <a:gd name="T49" fmla="*/ 350 h 416"/>
                  <a:gd name="T50" fmla="*/ 47 w 493"/>
                  <a:gd name="T51" fmla="*/ 304 h 416"/>
                  <a:gd name="T52" fmla="*/ 52 w 493"/>
                  <a:gd name="T53" fmla="*/ 297 h 416"/>
                  <a:gd name="T54" fmla="*/ 57 w 493"/>
                  <a:gd name="T55" fmla="*/ 291 h 416"/>
                  <a:gd name="T56" fmla="*/ 62 w 493"/>
                  <a:gd name="T57" fmla="*/ 284 h 416"/>
                  <a:gd name="T58" fmla="*/ 188 w 493"/>
                  <a:gd name="T59" fmla="*/ 69 h 416"/>
                  <a:gd name="T60" fmla="*/ 192 w 493"/>
                  <a:gd name="T61" fmla="*/ 60 h 416"/>
                  <a:gd name="T62" fmla="*/ 211 w 493"/>
                  <a:gd name="T63" fmla="*/ 39 h 416"/>
                  <a:gd name="T64" fmla="*/ 216 w 493"/>
                  <a:gd name="T65" fmla="*/ 34 h 416"/>
                  <a:gd name="T66" fmla="*/ 276 w 493"/>
                  <a:gd name="T67" fmla="*/ 61 h 416"/>
                  <a:gd name="T68" fmla="*/ 278 w 493"/>
                  <a:gd name="T69" fmla="*/ 69 h 416"/>
                  <a:gd name="T70" fmla="*/ 289 w 493"/>
                  <a:gd name="T71" fmla="*/ 88 h 416"/>
                  <a:gd name="T72" fmla="*/ 290 w 493"/>
                  <a:gd name="T73" fmla="*/ 92 h 416"/>
                  <a:gd name="T74" fmla="*/ 295 w 493"/>
                  <a:gd name="T75" fmla="*/ 106 h 416"/>
                  <a:gd name="T76" fmla="*/ 299 w 493"/>
                  <a:gd name="T77" fmla="*/ 122 h 416"/>
                  <a:gd name="T78" fmla="*/ 350 w 493"/>
                  <a:gd name="T79" fmla="*/ 182 h 416"/>
                  <a:gd name="T80" fmla="*/ 361 w 493"/>
                  <a:gd name="T81" fmla="*/ 195 h 416"/>
                  <a:gd name="T82" fmla="*/ 420 w 493"/>
                  <a:gd name="T83" fmla="*/ 273 h 416"/>
                  <a:gd name="T84" fmla="*/ 425 w 493"/>
                  <a:gd name="T85" fmla="*/ 280 h 416"/>
                  <a:gd name="T86" fmla="*/ 440 w 493"/>
                  <a:gd name="T87" fmla="*/ 309 h 416"/>
                  <a:gd name="T88" fmla="*/ 444 w 493"/>
                  <a:gd name="T89" fmla="*/ 315 h 416"/>
                  <a:gd name="T90" fmla="*/ 470 w 493"/>
                  <a:gd name="T91" fmla="*/ 345 h 416"/>
                  <a:gd name="T92" fmla="*/ 474 w 493"/>
                  <a:gd name="T93" fmla="*/ 351 h 416"/>
                  <a:gd name="T94" fmla="*/ 487 w 493"/>
                  <a:gd name="T95" fmla="*/ 376 h 416"/>
                  <a:gd name="T96" fmla="*/ 488 w 493"/>
                  <a:gd name="T97" fmla="*/ 383 h 416"/>
                  <a:gd name="T98" fmla="*/ 488 w 493"/>
                  <a:gd name="T99" fmla="*/ 392 h 416"/>
                  <a:gd name="T100" fmla="*/ 493 w 493"/>
                  <a:gd name="T101" fmla="*/ 397 h 416"/>
                  <a:gd name="T102" fmla="*/ 485 w 493"/>
                  <a:gd name="T103" fmla="*/ 395 h 416"/>
                  <a:gd name="T104" fmla="*/ 475 w 493"/>
                  <a:gd name="T105" fmla="*/ 391 h 416"/>
                  <a:gd name="T106" fmla="*/ 470 w 493"/>
                  <a:gd name="T107" fmla="*/ 388 h 416"/>
                  <a:gd name="T108" fmla="*/ 409 w 493"/>
                  <a:gd name="T109" fmla="*/ 356 h 416"/>
                  <a:gd name="T110" fmla="*/ 402 w 493"/>
                  <a:gd name="T111" fmla="*/ 360 h 416"/>
                  <a:gd name="T112" fmla="*/ 398 w 493"/>
                  <a:gd name="T113" fmla="*/ 360 h 416"/>
                  <a:gd name="T114" fmla="*/ 401 w 493"/>
                  <a:gd name="T115" fmla="*/ 366 h 416"/>
                  <a:gd name="T116" fmla="*/ 410 w 493"/>
                  <a:gd name="T117" fmla="*/ 370 h 416"/>
                  <a:gd name="T118" fmla="*/ 418 w 493"/>
                  <a:gd name="T119" fmla="*/ 376 h 416"/>
                  <a:gd name="T120" fmla="*/ 417 w 493"/>
                  <a:gd name="T121" fmla="*/ 377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3" h="416">
                    <a:moveTo>
                      <a:pt x="417" y="377"/>
                    </a:moveTo>
                    <a:cubicBezTo>
                      <a:pt x="416" y="380"/>
                      <a:pt x="415" y="383"/>
                      <a:pt x="414" y="385"/>
                    </a:cubicBezTo>
                    <a:cubicBezTo>
                      <a:pt x="412" y="387"/>
                      <a:pt x="409" y="388"/>
                      <a:pt x="407" y="390"/>
                    </a:cubicBezTo>
                    <a:cubicBezTo>
                      <a:pt x="376" y="381"/>
                      <a:pt x="357" y="385"/>
                      <a:pt x="335" y="414"/>
                    </a:cubicBezTo>
                    <a:cubicBezTo>
                      <a:pt x="332" y="415"/>
                      <a:pt x="330" y="415"/>
                      <a:pt x="328" y="415"/>
                    </a:cubicBezTo>
                    <a:cubicBezTo>
                      <a:pt x="322" y="416"/>
                      <a:pt x="316" y="416"/>
                      <a:pt x="309" y="414"/>
                    </a:cubicBezTo>
                    <a:cubicBezTo>
                      <a:pt x="307" y="414"/>
                      <a:pt x="305" y="413"/>
                      <a:pt x="302" y="412"/>
                    </a:cubicBezTo>
                    <a:cubicBezTo>
                      <a:pt x="283" y="393"/>
                      <a:pt x="267" y="377"/>
                      <a:pt x="240" y="385"/>
                    </a:cubicBezTo>
                    <a:cubicBezTo>
                      <a:pt x="236" y="385"/>
                      <a:pt x="244" y="397"/>
                      <a:pt x="237" y="404"/>
                    </a:cubicBezTo>
                    <a:cubicBezTo>
                      <a:pt x="236" y="406"/>
                      <a:pt x="234" y="407"/>
                      <a:pt x="232" y="408"/>
                    </a:cubicBezTo>
                    <a:cubicBezTo>
                      <a:pt x="230" y="409"/>
                      <a:pt x="228" y="409"/>
                      <a:pt x="227" y="409"/>
                    </a:cubicBezTo>
                    <a:cubicBezTo>
                      <a:pt x="219" y="407"/>
                      <a:pt x="214" y="397"/>
                      <a:pt x="203" y="397"/>
                    </a:cubicBezTo>
                    <a:cubicBezTo>
                      <a:pt x="201" y="398"/>
                      <a:pt x="199" y="399"/>
                      <a:pt x="197" y="400"/>
                    </a:cubicBezTo>
                    <a:cubicBezTo>
                      <a:pt x="197" y="398"/>
                      <a:pt x="196" y="396"/>
                      <a:pt x="195" y="394"/>
                    </a:cubicBezTo>
                    <a:cubicBezTo>
                      <a:pt x="185" y="372"/>
                      <a:pt x="169" y="380"/>
                      <a:pt x="153" y="386"/>
                    </a:cubicBezTo>
                    <a:cubicBezTo>
                      <a:pt x="150" y="387"/>
                      <a:pt x="148" y="387"/>
                      <a:pt x="145" y="388"/>
                    </a:cubicBezTo>
                    <a:cubicBezTo>
                      <a:pt x="139" y="389"/>
                      <a:pt x="131" y="393"/>
                      <a:pt x="127" y="389"/>
                    </a:cubicBezTo>
                    <a:cubicBezTo>
                      <a:pt x="108" y="369"/>
                      <a:pt x="96" y="365"/>
                      <a:pt x="68" y="362"/>
                    </a:cubicBezTo>
                    <a:cubicBezTo>
                      <a:pt x="66" y="361"/>
                      <a:pt x="63" y="359"/>
                      <a:pt x="61" y="358"/>
                    </a:cubicBezTo>
                    <a:cubicBezTo>
                      <a:pt x="56" y="356"/>
                      <a:pt x="51" y="352"/>
                      <a:pt x="45" y="350"/>
                    </a:cubicBezTo>
                    <a:cubicBezTo>
                      <a:pt x="45" y="354"/>
                      <a:pt x="45" y="354"/>
                      <a:pt x="45" y="358"/>
                    </a:cubicBezTo>
                    <a:cubicBezTo>
                      <a:pt x="45" y="360"/>
                      <a:pt x="44" y="362"/>
                      <a:pt x="44" y="364"/>
                    </a:cubicBezTo>
                    <a:cubicBezTo>
                      <a:pt x="42" y="367"/>
                      <a:pt x="38" y="369"/>
                      <a:pt x="31" y="369"/>
                    </a:cubicBezTo>
                    <a:cubicBezTo>
                      <a:pt x="28" y="369"/>
                      <a:pt x="25" y="369"/>
                      <a:pt x="23" y="369"/>
                    </a:cubicBezTo>
                    <a:cubicBezTo>
                      <a:pt x="11" y="367"/>
                      <a:pt x="0" y="363"/>
                      <a:pt x="3" y="350"/>
                    </a:cubicBezTo>
                    <a:cubicBezTo>
                      <a:pt x="10" y="327"/>
                      <a:pt x="34" y="319"/>
                      <a:pt x="47" y="304"/>
                    </a:cubicBezTo>
                    <a:cubicBezTo>
                      <a:pt x="49" y="302"/>
                      <a:pt x="50" y="299"/>
                      <a:pt x="52" y="297"/>
                    </a:cubicBezTo>
                    <a:cubicBezTo>
                      <a:pt x="53" y="295"/>
                      <a:pt x="55" y="293"/>
                      <a:pt x="57" y="291"/>
                    </a:cubicBezTo>
                    <a:cubicBezTo>
                      <a:pt x="58" y="289"/>
                      <a:pt x="60" y="286"/>
                      <a:pt x="62" y="284"/>
                    </a:cubicBezTo>
                    <a:cubicBezTo>
                      <a:pt x="108" y="215"/>
                      <a:pt x="153" y="145"/>
                      <a:pt x="188" y="69"/>
                    </a:cubicBezTo>
                    <a:cubicBezTo>
                      <a:pt x="189" y="66"/>
                      <a:pt x="190" y="63"/>
                      <a:pt x="192" y="60"/>
                    </a:cubicBezTo>
                    <a:cubicBezTo>
                      <a:pt x="196" y="55"/>
                      <a:pt x="203" y="46"/>
                      <a:pt x="211" y="39"/>
                    </a:cubicBezTo>
                    <a:cubicBezTo>
                      <a:pt x="213" y="37"/>
                      <a:pt x="215" y="36"/>
                      <a:pt x="216" y="34"/>
                    </a:cubicBezTo>
                    <a:cubicBezTo>
                      <a:pt x="236" y="0"/>
                      <a:pt x="275" y="31"/>
                      <a:pt x="276" y="61"/>
                    </a:cubicBezTo>
                    <a:cubicBezTo>
                      <a:pt x="277" y="64"/>
                      <a:pt x="277" y="66"/>
                      <a:pt x="278" y="69"/>
                    </a:cubicBezTo>
                    <a:cubicBezTo>
                      <a:pt x="281" y="76"/>
                      <a:pt x="284" y="83"/>
                      <a:pt x="289" y="88"/>
                    </a:cubicBezTo>
                    <a:cubicBezTo>
                      <a:pt x="289" y="89"/>
                      <a:pt x="290" y="91"/>
                      <a:pt x="290" y="92"/>
                    </a:cubicBezTo>
                    <a:cubicBezTo>
                      <a:pt x="292" y="97"/>
                      <a:pt x="293" y="102"/>
                      <a:pt x="295" y="106"/>
                    </a:cubicBezTo>
                    <a:cubicBezTo>
                      <a:pt x="296" y="112"/>
                      <a:pt x="298" y="117"/>
                      <a:pt x="299" y="122"/>
                    </a:cubicBezTo>
                    <a:cubicBezTo>
                      <a:pt x="314" y="145"/>
                      <a:pt x="334" y="163"/>
                      <a:pt x="350" y="182"/>
                    </a:cubicBezTo>
                    <a:cubicBezTo>
                      <a:pt x="354" y="186"/>
                      <a:pt x="357" y="191"/>
                      <a:pt x="361" y="195"/>
                    </a:cubicBezTo>
                    <a:cubicBezTo>
                      <a:pt x="383" y="220"/>
                      <a:pt x="403" y="246"/>
                      <a:pt x="420" y="273"/>
                    </a:cubicBezTo>
                    <a:cubicBezTo>
                      <a:pt x="422" y="275"/>
                      <a:pt x="423" y="277"/>
                      <a:pt x="425" y="280"/>
                    </a:cubicBezTo>
                    <a:cubicBezTo>
                      <a:pt x="429" y="290"/>
                      <a:pt x="434" y="300"/>
                      <a:pt x="440" y="309"/>
                    </a:cubicBezTo>
                    <a:cubicBezTo>
                      <a:pt x="442" y="311"/>
                      <a:pt x="443" y="313"/>
                      <a:pt x="444" y="315"/>
                    </a:cubicBezTo>
                    <a:cubicBezTo>
                      <a:pt x="453" y="326"/>
                      <a:pt x="462" y="336"/>
                      <a:pt x="470" y="345"/>
                    </a:cubicBezTo>
                    <a:cubicBezTo>
                      <a:pt x="472" y="347"/>
                      <a:pt x="473" y="349"/>
                      <a:pt x="474" y="351"/>
                    </a:cubicBezTo>
                    <a:cubicBezTo>
                      <a:pt x="477" y="358"/>
                      <a:pt x="489" y="365"/>
                      <a:pt x="487" y="376"/>
                    </a:cubicBezTo>
                    <a:cubicBezTo>
                      <a:pt x="487" y="378"/>
                      <a:pt x="488" y="381"/>
                      <a:pt x="488" y="383"/>
                    </a:cubicBezTo>
                    <a:cubicBezTo>
                      <a:pt x="488" y="386"/>
                      <a:pt x="488" y="389"/>
                      <a:pt x="488" y="392"/>
                    </a:cubicBezTo>
                    <a:cubicBezTo>
                      <a:pt x="489" y="393"/>
                      <a:pt x="491" y="395"/>
                      <a:pt x="493" y="397"/>
                    </a:cubicBezTo>
                    <a:cubicBezTo>
                      <a:pt x="490" y="396"/>
                      <a:pt x="488" y="395"/>
                      <a:pt x="485" y="395"/>
                    </a:cubicBezTo>
                    <a:cubicBezTo>
                      <a:pt x="481" y="394"/>
                      <a:pt x="478" y="393"/>
                      <a:pt x="475" y="391"/>
                    </a:cubicBezTo>
                    <a:cubicBezTo>
                      <a:pt x="473" y="390"/>
                      <a:pt x="472" y="389"/>
                      <a:pt x="470" y="388"/>
                    </a:cubicBezTo>
                    <a:cubicBezTo>
                      <a:pt x="457" y="369"/>
                      <a:pt x="430" y="348"/>
                      <a:pt x="409" y="356"/>
                    </a:cubicBezTo>
                    <a:cubicBezTo>
                      <a:pt x="406" y="357"/>
                      <a:pt x="404" y="358"/>
                      <a:pt x="402" y="360"/>
                    </a:cubicBezTo>
                    <a:cubicBezTo>
                      <a:pt x="402" y="361"/>
                      <a:pt x="400" y="360"/>
                      <a:pt x="398" y="360"/>
                    </a:cubicBezTo>
                    <a:cubicBezTo>
                      <a:pt x="397" y="361"/>
                      <a:pt x="396" y="362"/>
                      <a:pt x="401" y="366"/>
                    </a:cubicBezTo>
                    <a:cubicBezTo>
                      <a:pt x="404" y="367"/>
                      <a:pt x="407" y="368"/>
                      <a:pt x="410" y="370"/>
                    </a:cubicBezTo>
                    <a:cubicBezTo>
                      <a:pt x="413" y="372"/>
                      <a:pt x="415" y="374"/>
                      <a:pt x="418" y="376"/>
                    </a:cubicBezTo>
                    <a:cubicBezTo>
                      <a:pt x="417" y="376"/>
                      <a:pt x="417" y="376"/>
                      <a:pt x="417" y="377"/>
                    </a:cubicBezTo>
                    <a:close/>
                  </a:path>
                </a:pathLst>
              </a:custGeom>
              <a:solidFill>
                <a:srgbClr val="EDED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grpSp>
        <p:nvGrpSpPr>
          <p:cNvPr id="3" name="Group 2">
            <a:extLst>
              <a:ext uri="{FF2B5EF4-FFF2-40B4-BE49-F238E27FC236}">
                <a16:creationId xmlns:a16="http://schemas.microsoft.com/office/drawing/2014/main" id="{2440C96C-D819-4929-855D-4C0BA1F613F5}"/>
              </a:ext>
            </a:extLst>
          </p:cNvPr>
          <p:cNvGrpSpPr/>
          <p:nvPr/>
        </p:nvGrpSpPr>
        <p:grpSpPr>
          <a:xfrm>
            <a:off x="1742" y="5389258"/>
            <a:ext cx="12190258" cy="1468742"/>
            <a:chOff x="1742" y="5389258"/>
            <a:chExt cx="12190258" cy="1468742"/>
          </a:xfrm>
        </p:grpSpPr>
        <p:grpSp>
          <p:nvGrpSpPr>
            <p:cNvPr id="4" name="Group 3">
              <a:extLst>
                <a:ext uri="{FF2B5EF4-FFF2-40B4-BE49-F238E27FC236}">
                  <a16:creationId xmlns:a16="http://schemas.microsoft.com/office/drawing/2014/main" id="{B960993A-A3BA-4F39-BF4B-2110C3B8B5F6}"/>
                </a:ext>
              </a:extLst>
            </p:cNvPr>
            <p:cNvGrpSpPr/>
            <p:nvPr/>
          </p:nvGrpSpPr>
          <p:grpSpPr>
            <a:xfrm>
              <a:off x="5037541" y="5435629"/>
              <a:ext cx="3075791" cy="1422371"/>
              <a:chOff x="9116208" y="4547715"/>
              <a:chExt cx="3075791" cy="1422371"/>
            </a:xfrm>
          </p:grpSpPr>
          <p:sp>
            <p:nvSpPr>
              <p:cNvPr id="37" name="Oval 36">
                <a:extLst>
                  <a:ext uri="{FF2B5EF4-FFF2-40B4-BE49-F238E27FC236}">
                    <a16:creationId xmlns:a16="http://schemas.microsoft.com/office/drawing/2014/main" id="{20DD5E5A-F5B1-45E3-A3B5-F64CD1CEA190}"/>
                  </a:ext>
                </a:extLst>
              </p:cNvPr>
              <p:cNvSpPr/>
              <p:nvPr/>
            </p:nvSpPr>
            <p:spPr>
              <a:xfrm flipH="1">
                <a:off x="11405121" y="4811473"/>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Oval 37">
                <a:extLst>
                  <a:ext uri="{FF2B5EF4-FFF2-40B4-BE49-F238E27FC236}">
                    <a16:creationId xmlns:a16="http://schemas.microsoft.com/office/drawing/2014/main" id="{22F5C3DD-D988-43BF-9329-51D35BF6C171}"/>
                  </a:ext>
                </a:extLst>
              </p:cNvPr>
              <p:cNvSpPr/>
              <p:nvPr/>
            </p:nvSpPr>
            <p:spPr>
              <a:xfrm flipH="1">
                <a:off x="11155214" y="4568691"/>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Oval 38">
                <a:extLst>
                  <a:ext uri="{FF2B5EF4-FFF2-40B4-BE49-F238E27FC236}">
                    <a16:creationId xmlns:a16="http://schemas.microsoft.com/office/drawing/2014/main" id="{A0AD122D-717E-4B7F-869F-ECE6CB6A5DA8}"/>
                  </a:ext>
                </a:extLst>
              </p:cNvPr>
              <p:cNvSpPr/>
              <p:nvPr/>
            </p:nvSpPr>
            <p:spPr>
              <a:xfrm flipH="1">
                <a:off x="10772446" y="4568691"/>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0" name="Oval 39">
                <a:extLst>
                  <a:ext uri="{FF2B5EF4-FFF2-40B4-BE49-F238E27FC236}">
                    <a16:creationId xmlns:a16="http://schemas.microsoft.com/office/drawing/2014/main" id="{E3D56BDB-0497-4B84-A8EB-3E1454694114}"/>
                  </a:ext>
                </a:extLst>
              </p:cNvPr>
              <p:cNvSpPr/>
              <p:nvPr/>
            </p:nvSpPr>
            <p:spPr>
              <a:xfrm flipH="1">
                <a:off x="10318331" y="4692111"/>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1" name="Oval 40">
                <a:extLst>
                  <a:ext uri="{FF2B5EF4-FFF2-40B4-BE49-F238E27FC236}">
                    <a16:creationId xmlns:a16="http://schemas.microsoft.com/office/drawing/2014/main" id="{2B9B4BA0-4D49-4173-B70B-931E0676E695}"/>
                  </a:ext>
                </a:extLst>
              </p:cNvPr>
              <p:cNvSpPr/>
              <p:nvPr/>
            </p:nvSpPr>
            <p:spPr>
              <a:xfrm flipH="1">
                <a:off x="9828889" y="4547715"/>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2" name="Oval 41">
                <a:extLst>
                  <a:ext uri="{FF2B5EF4-FFF2-40B4-BE49-F238E27FC236}">
                    <a16:creationId xmlns:a16="http://schemas.microsoft.com/office/drawing/2014/main" id="{371A639D-BF10-469F-8BE7-66E06901B098}"/>
                  </a:ext>
                </a:extLst>
              </p:cNvPr>
              <p:cNvSpPr/>
              <p:nvPr/>
            </p:nvSpPr>
            <p:spPr>
              <a:xfrm flipH="1">
                <a:off x="9757833" y="4947098"/>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3" name="Rectangle 42">
                <a:extLst>
                  <a:ext uri="{FF2B5EF4-FFF2-40B4-BE49-F238E27FC236}">
                    <a16:creationId xmlns:a16="http://schemas.microsoft.com/office/drawing/2014/main" id="{1DB8E434-65AC-415E-93AA-F1FBDD0F887E}"/>
                  </a:ext>
                </a:extLst>
              </p:cNvPr>
              <p:cNvSpPr/>
              <p:nvPr/>
            </p:nvSpPr>
            <p:spPr>
              <a:xfrm flipH="1">
                <a:off x="9116208" y="5253027"/>
                <a:ext cx="3075791" cy="71705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Oval 43">
                <a:extLst>
                  <a:ext uri="{FF2B5EF4-FFF2-40B4-BE49-F238E27FC236}">
                    <a16:creationId xmlns:a16="http://schemas.microsoft.com/office/drawing/2014/main" id="{962513B3-2703-49E3-BB6D-4CA373E20E5B}"/>
                  </a:ext>
                </a:extLst>
              </p:cNvPr>
              <p:cNvSpPr/>
              <p:nvPr/>
            </p:nvSpPr>
            <p:spPr>
              <a:xfrm flipH="1">
                <a:off x="11143693" y="4817974"/>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44">
                <a:extLst>
                  <a:ext uri="{FF2B5EF4-FFF2-40B4-BE49-F238E27FC236}">
                    <a16:creationId xmlns:a16="http://schemas.microsoft.com/office/drawing/2014/main" id="{7048211F-D59A-4947-98AE-D07BB87A6931}"/>
                  </a:ext>
                </a:extLst>
              </p:cNvPr>
              <p:cNvSpPr/>
              <p:nvPr/>
            </p:nvSpPr>
            <p:spPr>
              <a:xfrm flipH="1">
                <a:off x="9440749" y="4805709"/>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5" name="Group 4">
              <a:extLst>
                <a:ext uri="{FF2B5EF4-FFF2-40B4-BE49-F238E27FC236}">
                  <a16:creationId xmlns:a16="http://schemas.microsoft.com/office/drawing/2014/main" id="{EF2ED0C1-4A9E-4308-A3DD-6028979E21E8}"/>
                </a:ext>
              </a:extLst>
            </p:cNvPr>
            <p:cNvGrpSpPr/>
            <p:nvPr/>
          </p:nvGrpSpPr>
          <p:grpSpPr>
            <a:xfrm>
              <a:off x="1742" y="5389258"/>
              <a:ext cx="5485937" cy="1468742"/>
              <a:chOff x="-51736" y="4638675"/>
              <a:chExt cx="4754749" cy="1418840"/>
            </a:xfrm>
            <a:solidFill>
              <a:schemeClr val="accent2">
                <a:lumMod val="20000"/>
                <a:lumOff val="80000"/>
              </a:schemeClr>
            </a:solidFill>
          </p:grpSpPr>
          <p:sp>
            <p:nvSpPr>
              <p:cNvPr id="25" name="Oval 24">
                <a:extLst>
                  <a:ext uri="{FF2B5EF4-FFF2-40B4-BE49-F238E27FC236}">
                    <a16:creationId xmlns:a16="http://schemas.microsoft.com/office/drawing/2014/main" id="{494266BD-94CA-4E2A-AEEB-F5493233AC5C}"/>
                  </a:ext>
                </a:extLst>
              </p:cNvPr>
              <p:cNvSpPr/>
              <p:nvPr/>
            </p:nvSpPr>
            <p:spPr>
              <a:xfrm>
                <a:off x="2199705" y="465057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6" name="Oval 25">
                <a:extLst>
                  <a:ext uri="{FF2B5EF4-FFF2-40B4-BE49-F238E27FC236}">
                    <a16:creationId xmlns:a16="http://schemas.microsoft.com/office/drawing/2014/main" id="{30A2B6DA-F85B-466F-ABEA-FB35AB79494F}"/>
                  </a:ext>
                </a:extLst>
              </p:cNvPr>
              <p:cNvSpPr/>
              <p:nvPr/>
            </p:nvSpPr>
            <p:spPr>
              <a:xfrm>
                <a:off x="1950125" y="502097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Oval 26">
                <a:extLst>
                  <a:ext uri="{FF2B5EF4-FFF2-40B4-BE49-F238E27FC236}">
                    <a16:creationId xmlns:a16="http://schemas.microsoft.com/office/drawing/2014/main" id="{2F6FA1B0-1D85-4BF9-B1AE-7CF1C24BD905}"/>
                  </a:ext>
                </a:extLst>
              </p:cNvPr>
              <p:cNvSpPr/>
              <p:nvPr/>
            </p:nvSpPr>
            <p:spPr>
              <a:xfrm>
                <a:off x="2772347"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Oval 27">
                <a:extLst>
                  <a:ext uri="{FF2B5EF4-FFF2-40B4-BE49-F238E27FC236}">
                    <a16:creationId xmlns:a16="http://schemas.microsoft.com/office/drawing/2014/main" id="{757FEB77-F247-482A-8856-CAE8E4444012}"/>
                  </a:ext>
                </a:extLst>
              </p:cNvPr>
              <p:cNvSpPr/>
              <p:nvPr/>
            </p:nvSpPr>
            <p:spPr>
              <a:xfrm>
                <a:off x="3188127" y="475790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Oval 28">
                <a:extLst>
                  <a:ext uri="{FF2B5EF4-FFF2-40B4-BE49-F238E27FC236}">
                    <a16:creationId xmlns:a16="http://schemas.microsoft.com/office/drawing/2014/main" id="{1F0EFEB4-30EA-4535-AD24-D25B017BC548}"/>
                  </a:ext>
                </a:extLst>
              </p:cNvPr>
              <p:cNvSpPr/>
              <p:nvPr/>
            </p:nvSpPr>
            <p:spPr>
              <a:xfrm>
                <a:off x="1610290" y="489745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Oval 29">
                <a:extLst>
                  <a:ext uri="{FF2B5EF4-FFF2-40B4-BE49-F238E27FC236}">
                    <a16:creationId xmlns:a16="http://schemas.microsoft.com/office/drawing/2014/main" id="{CCA99C30-57C5-4B89-A434-3EFA07DF3814}"/>
                  </a:ext>
                </a:extLst>
              </p:cNvPr>
              <p:cNvSpPr/>
              <p:nvPr/>
            </p:nvSpPr>
            <p:spPr>
              <a:xfrm>
                <a:off x="1101781" y="50642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Oval 30">
                <a:extLst>
                  <a:ext uri="{FF2B5EF4-FFF2-40B4-BE49-F238E27FC236}">
                    <a16:creationId xmlns:a16="http://schemas.microsoft.com/office/drawing/2014/main" id="{1E2AB238-5025-4AC4-8D1C-5425276183BD}"/>
                  </a:ext>
                </a:extLst>
              </p:cNvPr>
              <p:cNvSpPr/>
              <p:nvPr/>
            </p:nvSpPr>
            <p:spPr>
              <a:xfrm>
                <a:off x="3716510"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Oval 31">
                <a:extLst>
                  <a:ext uri="{FF2B5EF4-FFF2-40B4-BE49-F238E27FC236}">
                    <a16:creationId xmlns:a16="http://schemas.microsoft.com/office/drawing/2014/main" id="{51875F6F-1976-4608-9660-82995E0CF35F}"/>
                  </a:ext>
                </a:extLst>
              </p:cNvPr>
              <p:cNvSpPr/>
              <p:nvPr/>
            </p:nvSpPr>
            <p:spPr>
              <a:xfrm>
                <a:off x="3982933" y="499072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Rectangle 32">
                <a:extLst>
                  <a:ext uri="{FF2B5EF4-FFF2-40B4-BE49-F238E27FC236}">
                    <a16:creationId xmlns:a16="http://schemas.microsoft.com/office/drawing/2014/main" id="{F8C892CB-41C9-4AE6-9A64-E9108DE8EBA5}"/>
                  </a:ext>
                </a:extLst>
              </p:cNvPr>
              <p:cNvSpPr/>
              <p:nvPr/>
            </p:nvSpPr>
            <p:spPr>
              <a:xfrm>
                <a:off x="-51736" y="5584841"/>
                <a:ext cx="4364607" cy="4726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4" name="Oval 33">
                <a:extLst>
                  <a:ext uri="{FF2B5EF4-FFF2-40B4-BE49-F238E27FC236}">
                    <a16:creationId xmlns:a16="http://schemas.microsoft.com/office/drawing/2014/main" id="{27632A26-6214-467B-AEF1-E861937A5BD3}"/>
                  </a:ext>
                </a:extLst>
              </p:cNvPr>
              <p:cNvSpPr/>
              <p:nvPr/>
            </p:nvSpPr>
            <p:spPr>
              <a:xfrm>
                <a:off x="2432439" y="487948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Oval 34">
                <a:extLst>
                  <a:ext uri="{FF2B5EF4-FFF2-40B4-BE49-F238E27FC236}">
                    <a16:creationId xmlns:a16="http://schemas.microsoft.com/office/drawing/2014/main" id="{28C3D3EB-7D69-40A1-8B99-BE5D7EFA28D1}"/>
                  </a:ext>
                </a:extLst>
              </p:cNvPr>
              <p:cNvSpPr/>
              <p:nvPr/>
            </p:nvSpPr>
            <p:spPr>
              <a:xfrm>
                <a:off x="699964" y="530095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Oval 35">
                <a:extLst>
                  <a:ext uri="{FF2B5EF4-FFF2-40B4-BE49-F238E27FC236}">
                    <a16:creationId xmlns:a16="http://schemas.microsoft.com/office/drawing/2014/main" id="{BD07C222-D6BD-48BE-8B3B-D62BD4EA8A69}"/>
                  </a:ext>
                </a:extLst>
              </p:cNvPr>
              <p:cNvSpPr/>
              <p:nvPr/>
            </p:nvSpPr>
            <p:spPr>
              <a:xfrm>
                <a:off x="43137" y="519566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6" name="Oval 5">
              <a:extLst>
                <a:ext uri="{FF2B5EF4-FFF2-40B4-BE49-F238E27FC236}">
                  <a16:creationId xmlns:a16="http://schemas.microsoft.com/office/drawing/2014/main" id="{70D89D4B-5FD6-45F0-8CCA-3910A0235AB0}"/>
                </a:ext>
              </a:extLst>
            </p:cNvPr>
            <p:cNvSpPr/>
            <p:nvPr/>
          </p:nvSpPr>
          <p:spPr>
            <a:xfrm flipH="1">
              <a:off x="2696897" y="6099319"/>
              <a:ext cx="509632" cy="524667"/>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현 96">
              <a:extLst>
                <a:ext uri="{FF2B5EF4-FFF2-40B4-BE49-F238E27FC236}">
                  <a16:creationId xmlns:a16="http://schemas.microsoft.com/office/drawing/2014/main" id="{2DC2DDC3-3DCA-4B7C-8858-9FA9AE3094FD}"/>
                </a:ext>
              </a:extLst>
            </p:cNvPr>
            <p:cNvSpPr/>
            <p:nvPr/>
          </p:nvSpPr>
          <p:spPr>
            <a:xfrm>
              <a:off x="3328527" y="6058687"/>
              <a:ext cx="784657" cy="784657"/>
            </a:xfrm>
            <a:prstGeom prst="chord">
              <a:avLst>
                <a:gd name="adj1" fmla="val 10904884"/>
                <a:gd name="adj2" fmla="val 21584496"/>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현 97">
              <a:extLst>
                <a:ext uri="{FF2B5EF4-FFF2-40B4-BE49-F238E27FC236}">
                  <a16:creationId xmlns:a16="http://schemas.microsoft.com/office/drawing/2014/main" id="{8AE3C832-9B8B-4A42-BA9B-3A2C43060C6F}"/>
                </a:ext>
              </a:extLst>
            </p:cNvPr>
            <p:cNvSpPr/>
            <p:nvPr/>
          </p:nvSpPr>
          <p:spPr>
            <a:xfrm>
              <a:off x="4554915" y="6352929"/>
              <a:ext cx="492156" cy="492156"/>
            </a:xfrm>
            <a:prstGeom prst="chord">
              <a:avLst>
                <a:gd name="adj1" fmla="val 10904884"/>
                <a:gd name="adj2" fmla="val 21584496"/>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현 96">
              <a:extLst>
                <a:ext uri="{FF2B5EF4-FFF2-40B4-BE49-F238E27FC236}">
                  <a16:creationId xmlns:a16="http://schemas.microsoft.com/office/drawing/2014/main" id="{2A9CA2F8-2B75-4F28-B3FE-8004A02F532E}"/>
                </a:ext>
              </a:extLst>
            </p:cNvPr>
            <p:cNvSpPr/>
            <p:nvPr/>
          </p:nvSpPr>
          <p:spPr>
            <a:xfrm>
              <a:off x="3972848" y="5984118"/>
              <a:ext cx="784657" cy="784657"/>
            </a:xfrm>
            <a:prstGeom prst="chord">
              <a:avLst>
                <a:gd name="adj1" fmla="val 10904884"/>
                <a:gd name="adj2" fmla="val 21584496"/>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0" name="Group 9">
              <a:extLst>
                <a:ext uri="{FF2B5EF4-FFF2-40B4-BE49-F238E27FC236}">
                  <a16:creationId xmlns:a16="http://schemas.microsoft.com/office/drawing/2014/main" id="{FF0FFBE3-B0E9-47B5-85AF-99EA25F6381E}"/>
                </a:ext>
              </a:extLst>
            </p:cNvPr>
            <p:cNvGrpSpPr/>
            <p:nvPr/>
          </p:nvGrpSpPr>
          <p:grpSpPr>
            <a:xfrm flipH="1">
              <a:off x="7769092" y="5591016"/>
              <a:ext cx="4422908" cy="1266984"/>
              <a:chOff x="8005970" y="4483310"/>
              <a:chExt cx="4422908" cy="1266984"/>
            </a:xfrm>
          </p:grpSpPr>
          <p:sp>
            <p:nvSpPr>
              <p:cNvPr id="11" name="Oval 10">
                <a:extLst>
                  <a:ext uri="{FF2B5EF4-FFF2-40B4-BE49-F238E27FC236}">
                    <a16:creationId xmlns:a16="http://schemas.microsoft.com/office/drawing/2014/main" id="{DC532890-207E-4E00-A107-786461B7E821}"/>
                  </a:ext>
                </a:extLst>
              </p:cNvPr>
              <p:cNvSpPr/>
              <p:nvPr/>
            </p:nvSpPr>
            <p:spPr>
              <a:xfrm flipH="1">
                <a:off x="11642407" y="4717018"/>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Oval 11">
                <a:extLst>
                  <a:ext uri="{FF2B5EF4-FFF2-40B4-BE49-F238E27FC236}">
                    <a16:creationId xmlns:a16="http://schemas.microsoft.com/office/drawing/2014/main" id="{96DEB736-37F8-4CAF-9607-9F143D0134AC}"/>
                  </a:ext>
                </a:extLst>
              </p:cNvPr>
              <p:cNvSpPr/>
              <p:nvPr/>
            </p:nvSpPr>
            <p:spPr>
              <a:xfrm flipH="1">
                <a:off x="11155214" y="4568691"/>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Oval 12">
                <a:extLst>
                  <a:ext uri="{FF2B5EF4-FFF2-40B4-BE49-F238E27FC236}">
                    <a16:creationId xmlns:a16="http://schemas.microsoft.com/office/drawing/2014/main" id="{80742A5D-0BC6-4811-B7F2-2C8AA6EB7503}"/>
                  </a:ext>
                </a:extLst>
              </p:cNvPr>
              <p:cNvSpPr/>
              <p:nvPr/>
            </p:nvSpPr>
            <p:spPr>
              <a:xfrm flipH="1">
                <a:off x="10656333" y="4532227"/>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Oval 13">
                <a:extLst>
                  <a:ext uri="{FF2B5EF4-FFF2-40B4-BE49-F238E27FC236}">
                    <a16:creationId xmlns:a16="http://schemas.microsoft.com/office/drawing/2014/main" id="{C3A2C426-5843-440F-A444-8A2C838BEE49}"/>
                  </a:ext>
                </a:extLst>
              </p:cNvPr>
              <p:cNvSpPr/>
              <p:nvPr/>
            </p:nvSpPr>
            <p:spPr>
              <a:xfrm flipH="1">
                <a:off x="10227408" y="4630410"/>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Oval 14">
                <a:extLst>
                  <a:ext uri="{FF2B5EF4-FFF2-40B4-BE49-F238E27FC236}">
                    <a16:creationId xmlns:a16="http://schemas.microsoft.com/office/drawing/2014/main" id="{42EC4035-4447-4AFD-8FA1-4091E9B1452A}"/>
                  </a:ext>
                </a:extLst>
              </p:cNvPr>
              <p:cNvSpPr/>
              <p:nvPr/>
            </p:nvSpPr>
            <p:spPr>
              <a:xfrm flipH="1">
                <a:off x="9634684" y="4523334"/>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Oval 15">
                <a:extLst>
                  <a:ext uri="{FF2B5EF4-FFF2-40B4-BE49-F238E27FC236}">
                    <a16:creationId xmlns:a16="http://schemas.microsoft.com/office/drawing/2014/main" id="{194596DE-9C5A-471C-A74E-60FB1891A91C}"/>
                  </a:ext>
                </a:extLst>
              </p:cNvPr>
              <p:cNvSpPr/>
              <p:nvPr/>
            </p:nvSpPr>
            <p:spPr>
              <a:xfrm flipH="1">
                <a:off x="9757833" y="4947098"/>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Rectangle 16">
                <a:extLst>
                  <a:ext uri="{FF2B5EF4-FFF2-40B4-BE49-F238E27FC236}">
                    <a16:creationId xmlns:a16="http://schemas.microsoft.com/office/drawing/2014/main" id="{4678CBD9-5E52-48F4-9DFC-A54DF1BAA37B}"/>
                  </a:ext>
                </a:extLst>
              </p:cNvPr>
              <p:cNvSpPr/>
              <p:nvPr/>
            </p:nvSpPr>
            <p:spPr>
              <a:xfrm flipH="1">
                <a:off x="8007712" y="5033235"/>
                <a:ext cx="4159392" cy="71705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Oval 17">
                <a:extLst>
                  <a:ext uri="{FF2B5EF4-FFF2-40B4-BE49-F238E27FC236}">
                    <a16:creationId xmlns:a16="http://schemas.microsoft.com/office/drawing/2014/main" id="{9C2CB7AF-BFE1-43C6-906F-E804C828B543}"/>
                  </a:ext>
                </a:extLst>
              </p:cNvPr>
              <p:cNvSpPr/>
              <p:nvPr/>
            </p:nvSpPr>
            <p:spPr>
              <a:xfrm flipH="1">
                <a:off x="11143693" y="4817974"/>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Oval 18">
                <a:extLst>
                  <a:ext uri="{FF2B5EF4-FFF2-40B4-BE49-F238E27FC236}">
                    <a16:creationId xmlns:a16="http://schemas.microsoft.com/office/drawing/2014/main" id="{A20E088B-6A98-4EF8-9310-B7F2D97AFBE2}"/>
                  </a:ext>
                </a:extLst>
              </p:cNvPr>
              <p:cNvSpPr/>
              <p:nvPr/>
            </p:nvSpPr>
            <p:spPr>
              <a:xfrm flipH="1">
                <a:off x="9332942" y="4727306"/>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19">
                <a:extLst>
                  <a:ext uri="{FF2B5EF4-FFF2-40B4-BE49-F238E27FC236}">
                    <a16:creationId xmlns:a16="http://schemas.microsoft.com/office/drawing/2014/main" id="{74E3006B-EC70-4059-BAB4-F659916B48BD}"/>
                  </a:ext>
                </a:extLst>
              </p:cNvPr>
              <p:cNvSpPr/>
              <p:nvPr/>
            </p:nvSpPr>
            <p:spPr>
              <a:xfrm flipH="1">
                <a:off x="8736184" y="4717018"/>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Oval 20">
                <a:extLst>
                  <a:ext uri="{FF2B5EF4-FFF2-40B4-BE49-F238E27FC236}">
                    <a16:creationId xmlns:a16="http://schemas.microsoft.com/office/drawing/2014/main" id="{7DD4E56C-628A-4527-8E91-A488AB3D8EFB}"/>
                  </a:ext>
                </a:extLst>
              </p:cNvPr>
              <p:cNvSpPr/>
              <p:nvPr/>
            </p:nvSpPr>
            <p:spPr>
              <a:xfrm flipH="1">
                <a:off x="8490456" y="4820098"/>
                <a:ext cx="393236" cy="372703"/>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2" name="Oval 21">
                <a:extLst>
                  <a:ext uri="{FF2B5EF4-FFF2-40B4-BE49-F238E27FC236}">
                    <a16:creationId xmlns:a16="http://schemas.microsoft.com/office/drawing/2014/main" id="{CB343716-66E6-4D77-B365-BE7940117690}"/>
                  </a:ext>
                </a:extLst>
              </p:cNvPr>
              <p:cNvSpPr/>
              <p:nvPr/>
            </p:nvSpPr>
            <p:spPr>
              <a:xfrm flipH="1">
                <a:off x="8009669" y="4845022"/>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Oval 22">
                <a:extLst>
                  <a:ext uri="{FF2B5EF4-FFF2-40B4-BE49-F238E27FC236}">
                    <a16:creationId xmlns:a16="http://schemas.microsoft.com/office/drawing/2014/main" id="{54858869-AF76-4CC2-B868-503C25BDB32D}"/>
                  </a:ext>
                </a:extLst>
              </p:cNvPr>
              <p:cNvSpPr/>
              <p:nvPr/>
            </p:nvSpPr>
            <p:spPr>
              <a:xfrm flipH="1">
                <a:off x="8104585" y="4483310"/>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Oval 23">
                <a:extLst>
                  <a:ext uri="{FF2B5EF4-FFF2-40B4-BE49-F238E27FC236}">
                    <a16:creationId xmlns:a16="http://schemas.microsoft.com/office/drawing/2014/main" id="{742F65CA-0AED-4C22-9A84-8730D86B4672}"/>
                  </a:ext>
                </a:extLst>
              </p:cNvPr>
              <p:cNvSpPr/>
              <p:nvPr/>
            </p:nvSpPr>
            <p:spPr>
              <a:xfrm flipH="1">
                <a:off x="8005970" y="4772493"/>
                <a:ext cx="456127" cy="43231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46" name="Group 45">
            <a:extLst>
              <a:ext uri="{FF2B5EF4-FFF2-40B4-BE49-F238E27FC236}">
                <a16:creationId xmlns:a16="http://schemas.microsoft.com/office/drawing/2014/main" id="{D11663FA-6FDF-407B-8A8C-1F92C78EEE1B}"/>
              </a:ext>
            </a:extLst>
          </p:cNvPr>
          <p:cNvGrpSpPr/>
          <p:nvPr/>
        </p:nvGrpSpPr>
        <p:grpSpPr>
          <a:xfrm>
            <a:off x="-3372" y="5771636"/>
            <a:ext cx="12195372" cy="1095420"/>
            <a:chOff x="-3372" y="5771636"/>
            <a:chExt cx="12195372" cy="1095420"/>
          </a:xfrm>
        </p:grpSpPr>
        <p:grpSp>
          <p:nvGrpSpPr>
            <p:cNvPr id="47" name="Group 46">
              <a:extLst>
                <a:ext uri="{FF2B5EF4-FFF2-40B4-BE49-F238E27FC236}">
                  <a16:creationId xmlns:a16="http://schemas.microsoft.com/office/drawing/2014/main" id="{C9E5CA08-1264-42DB-ADD7-3860A259EACA}"/>
                </a:ext>
              </a:extLst>
            </p:cNvPr>
            <p:cNvGrpSpPr/>
            <p:nvPr/>
          </p:nvGrpSpPr>
          <p:grpSpPr>
            <a:xfrm>
              <a:off x="-3372" y="6002404"/>
              <a:ext cx="2653222" cy="855594"/>
              <a:chOff x="5208276" y="5677120"/>
              <a:chExt cx="3880949" cy="1251508"/>
            </a:xfrm>
            <a:solidFill>
              <a:schemeClr val="bg1"/>
            </a:solidFill>
          </p:grpSpPr>
          <p:sp>
            <p:nvSpPr>
              <p:cNvPr id="88" name="Oval 87">
                <a:extLst>
                  <a:ext uri="{FF2B5EF4-FFF2-40B4-BE49-F238E27FC236}">
                    <a16:creationId xmlns:a16="http://schemas.microsoft.com/office/drawing/2014/main" id="{4AF4DC26-6030-4633-BC08-EA834897BB90}"/>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Oval 88">
                <a:extLst>
                  <a:ext uri="{FF2B5EF4-FFF2-40B4-BE49-F238E27FC236}">
                    <a16:creationId xmlns:a16="http://schemas.microsoft.com/office/drawing/2014/main" id="{11D7B596-C87B-4749-8B10-754107CB47DF}"/>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Oval 89">
                <a:extLst>
                  <a:ext uri="{FF2B5EF4-FFF2-40B4-BE49-F238E27FC236}">
                    <a16:creationId xmlns:a16="http://schemas.microsoft.com/office/drawing/2014/main" id="{2FBD4C54-A061-41E5-B4B2-E153D63C246C}"/>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Oval 90">
                <a:extLst>
                  <a:ext uri="{FF2B5EF4-FFF2-40B4-BE49-F238E27FC236}">
                    <a16:creationId xmlns:a16="http://schemas.microsoft.com/office/drawing/2014/main" id="{6AB0D49B-38D7-49AD-B670-E963CB898BD1}"/>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Oval 91">
                <a:extLst>
                  <a:ext uri="{FF2B5EF4-FFF2-40B4-BE49-F238E27FC236}">
                    <a16:creationId xmlns:a16="http://schemas.microsoft.com/office/drawing/2014/main" id="{E8FD0844-E2E1-440F-81CB-5413983DDE83}"/>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3" name="Oval 92">
                <a:extLst>
                  <a:ext uri="{FF2B5EF4-FFF2-40B4-BE49-F238E27FC236}">
                    <a16:creationId xmlns:a16="http://schemas.microsoft.com/office/drawing/2014/main" id="{17456F7C-39F1-405B-9EB9-BCCFA8A16AC1}"/>
                  </a:ext>
                </a:extLst>
              </p:cNvPr>
              <p:cNvSpPr/>
              <p:nvPr/>
            </p:nvSpPr>
            <p:spPr>
              <a:xfrm>
                <a:off x="5827426" y="5940423"/>
                <a:ext cx="988205" cy="9882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4" name="Oval 93">
                <a:extLst>
                  <a:ext uri="{FF2B5EF4-FFF2-40B4-BE49-F238E27FC236}">
                    <a16:creationId xmlns:a16="http://schemas.microsoft.com/office/drawing/2014/main" id="{7F10A4A3-FB4B-4C92-BA6D-088512DEE29A}"/>
                  </a:ext>
                </a:extLst>
              </p:cNvPr>
              <p:cNvSpPr/>
              <p:nvPr/>
            </p:nvSpPr>
            <p:spPr>
              <a:xfrm>
                <a:off x="8028027" y="5677120"/>
                <a:ext cx="995012" cy="9950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5" name="Oval 94">
                <a:extLst>
                  <a:ext uri="{FF2B5EF4-FFF2-40B4-BE49-F238E27FC236}">
                    <a16:creationId xmlns:a16="http://schemas.microsoft.com/office/drawing/2014/main" id="{B019979D-6B48-4FE0-BAC5-30215C2E19B3}"/>
                  </a:ext>
                </a:extLst>
              </p:cNvPr>
              <p:cNvSpPr/>
              <p:nvPr/>
            </p:nvSpPr>
            <p:spPr>
              <a:xfrm>
                <a:off x="8369145" y="618281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ectangle 95">
                <a:extLst>
                  <a:ext uri="{FF2B5EF4-FFF2-40B4-BE49-F238E27FC236}">
                    <a16:creationId xmlns:a16="http://schemas.microsoft.com/office/drawing/2014/main" id="{E6A93615-17CC-42D7-8695-6891BB9BB6B5}"/>
                  </a:ext>
                </a:extLst>
              </p:cNvPr>
              <p:cNvSpPr/>
              <p:nvPr/>
            </p:nvSpPr>
            <p:spPr>
              <a:xfrm>
                <a:off x="5208276" y="6761949"/>
                <a:ext cx="3880949" cy="16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Oval 96">
                <a:extLst>
                  <a:ext uri="{FF2B5EF4-FFF2-40B4-BE49-F238E27FC236}">
                    <a16:creationId xmlns:a16="http://schemas.microsoft.com/office/drawing/2014/main" id="{D597A8DC-7105-457F-8F5A-53BAE83A70C8}"/>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8" name="Oval 97">
                <a:extLst>
                  <a:ext uri="{FF2B5EF4-FFF2-40B4-BE49-F238E27FC236}">
                    <a16:creationId xmlns:a16="http://schemas.microsoft.com/office/drawing/2014/main" id="{04137F63-806D-4D5A-95B0-78A7747853F1}"/>
                  </a:ext>
                </a:extLst>
              </p:cNvPr>
              <p:cNvSpPr/>
              <p:nvPr/>
            </p:nvSpPr>
            <p:spPr>
              <a:xfrm>
                <a:off x="5427788" y="607574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9" name="Oval 98">
                <a:extLst>
                  <a:ext uri="{FF2B5EF4-FFF2-40B4-BE49-F238E27FC236}">
                    <a16:creationId xmlns:a16="http://schemas.microsoft.com/office/drawing/2014/main" id="{B37DAA43-D9C5-44EB-BB99-DBA278B7C223}"/>
                  </a:ext>
                </a:extLst>
              </p:cNvPr>
              <p:cNvSpPr/>
              <p:nvPr/>
            </p:nvSpPr>
            <p:spPr>
              <a:xfrm>
                <a:off x="5213208" y="6320028"/>
                <a:ext cx="595719" cy="5957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0" name="Oval 99">
                <a:extLst>
                  <a:ext uri="{FF2B5EF4-FFF2-40B4-BE49-F238E27FC236}">
                    <a16:creationId xmlns:a16="http://schemas.microsoft.com/office/drawing/2014/main" id="{91A43245-6B9C-4C70-A6C8-8C6758FDF185}"/>
                  </a:ext>
                </a:extLst>
              </p:cNvPr>
              <p:cNvSpPr/>
              <p:nvPr/>
            </p:nvSpPr>
            <p:spPr>
              <a:xfrm>
                <a:off x="7799510" y="618268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8" name="Group 47">
              <a:extLst>
                <a:ext uri="{FF2B5EF4-FFF2-40B4-BE49-F238E27FC236}">
                  <a16:creationId xmlns:a16="http://schemas.microsoft.com/office/drawing/2014/main" id="{A9A6EF96-96E2-44D8-8AFF-B5119E22BEB4}"/>
                </a:ext>
              </a:extLst>
            </p:cNvPr>
            <p:cNvGrpSpPr/>
            <p:nvPr/>
          </p:nvGrpSpPr>
          <p:grpSpPr>
            <a:xfrm>
              <a:off x="2503359" y="5771636"/>
              <a:ext cx="3430784" cy="1086364"/>
              <a:chOff x="5096347" y="5677120"/>
              <a:chExt cx="3992878" cy="1264356"/>
            </a:xfrm>
            <a:solidFill>
              <a:schemeClr val="bg1"/>
            </a:solidFill>
          </p:grpSpPr>
          <p:sp>
            <p:nvSpPr>
              <p:cNvPr id="75" name="Oval 74">
                <a:extLst>
                  <a:ext uri="{FF2B5EF4-FFF2-40B4-BE49-F238E27FC236}">
                    <a16:creationId xmlns:a16="http://schemas.microsoft.com/office/drawing/2014/main" id="{478A4B2F-AEE2-43F4-A23D-4A5F37AE26C0}"/>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6" name="Oval 75">
                <a:extLst>
                  <a:ext uri="{FF2B5EF4-FFF2-40B4-BE49-F238E27FC236}">
                    <a16:creationId xmlns:a16="http://schemas.microsoft.com/office/drawing/2014/main" id="{D7707014-2004-40A0-AA8A-32AA4AA03C3C}"/>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7" name="Oval 76">
                <a:extLst>
                  <a:ext uri="{FF2B5EF4-FFF2-40B4-BE49-F238E27FC236}">
                    <a16:creationId xmlns:a16="http://schemas.microsoft.com/office/drawing/2014/main" id="{20E99F73-BD35-4199-9274-79196AE5EF0B}"/>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Oval 77">
                <a:extLst>
                  <a:ext uri="{FF2B5EF4-FFF2-40B4-BE49-F238E27FC236}">
                    <a16:creationId xmlns:a16="http://schemas.microsoft.com/office/drawing/2014/main" id="{CA1108EF-C6B5-473F-853B-E45F2D54857D}"/>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Oval 78">
                <a:extLst>
                  <a:ext uri="{FF2B5EF4-FFF2-40B4-BE49-F238E27FC236}">
                    <a16:creationId xmlns:a16="http://schemas.microsoft.com/office/drawing/2014/main" id="{7695C5EE-96FF-4D24-BC3D-F6AA94D46974}"/>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Oval 79">
                <a:extLst>
                  <a:ext uri="{FF2B5EF4-FFF2-40B4-BE49-F238E27FC236}">
                    <a16:creationId xmlns:a16="http://schemas.microsoft.com/office/drawing/2014/main" id="{4704EBBB-E74C-4909-841E-B459138432D5}"/>
                  </a:ext>
                </a:extLst>
              </p:cNvPr>
              <p:cNvSpPr/>
              <p:nvPr/>
            </p:nvSpPr>
            <p:spPr>
              <a:xfrm>
                <a:off x="5827426" y="5940423"/>
                <a:ext cx="988205" cy="9882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1" name="Oval 80">
                <a:extLst>
                  <a:ext uri="{FF2B5EF4-FFF2-40B4-BE49-F238E27FC236}">
                    <a16:creationId xmlns:a16="http://schemas.microsoft.com/office/drawing/2014/main" id="{7F4A20FE-6A94-463D-8950-9E460F88EFBD}"/>
                  </a:ext>
                </a:extLst>
              </p:cNvPr>
              <p:cNvSpPr/>
              <p:nvPr/>
            </p:nvSpPr>
            <p:spPr>
              <a:xfrm>
                <a:off x="8028027" y="5677120"/>
                <a:ext cx="995012" cy="9950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2" name="Oval 81">
                <a:extLst>
                  <a:ext uri="{FF2B5EF4-FFF2-40B4-BE49-F238E27FC236}">
                    <a16:creationId xmlns:a16="http://schemas.microsoft.com/office/drawing/2014/main" id="{8402DB97-E92C-4159-AB96-16B6A09863E7}"/>
                  </a:ext>
                </a:extLst>
              </p:cNvPr>
              <p:cNvSpPr/>
              <p:nvPr/>
            </p:nvSpPr>
            <p:spPr>
              <a:xfrm>
                <a:off x="8369145" y="622139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Rectangle 82">
                <a:extLst>
                  <a:ext uri="{FF2B5EF4-FFF2-40B4-BE49-F238E27FC236}">
                    <a16:creationId xmlns:a16="http://schemas.microsoft.com/office/drawing/2014/main" id="{C03FD416-A5E1-4FB1-9E26-7C6AFFBBF14D}"/>
                  </a:ext>
                </a:extLst>
              </p:cNvPr>
              <p:cNvSpPr/>
              <p:nvPr/>
            </p:nvSpPr>
            <p:spPr>
              <a:xfrm>
                <a:off x="5208276" y="6770752"/>
                <a:ext cx="3880949" cy="16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Oval 83">
                <a:extLst>
                  <a:ext uri="{FF2B5EF4-FFF2-40B4-BE49-F238E27FC236}">
                    <a16:creationId xmlns:a16="http://schemas.microsoft.com/office/drawing/2014/main" id="{0057D14B-B5A6-47A6-9D14-191CBD4F4326}"/>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5" name="Oval 84">
                <a:extLst>
                  <a:ext uri="{FF2B5EF4-FFF2-40B4-BE49-F238E27FC236}">
                    <a16:creationId xmlns:a16="http://schemas.microsoft.com/office/drawing/2014/main" id="{71CC8A54-4643-4474-9E48-16B412F0F19D}"/>
                  </a:ext>
                </a:extLst>
              </p:cNvPr>
              <p:cNvSpPr/>
              <p:nvPr/>
            </p:nvSpPr>
            <p:spPr>
              <a:xfrm>
                <a:off x="5427788" y="607574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6" name="Oval 85">
                <a:extLst>
                  <a:ext uri="{FF2B5EF4-FFF2-40B4-BE49-F238E27FC236}">
                    <a16:creationId xmlns:a16="http://schemas.microsoft.com/office/drawing/2014/main" id="{99ED768F-8776-40B1-8513-B521AAA4A590}"/>
                  </a:ext>
                </a:extLst>
              </p:cNvPr>
              <p:cNvSpPr/>
              <p:nvPr/>
            </p:nvSpPr>
            <p:spPr>
              <a:xfrm>
                <a:off x="5096347" y="6288693"/>
                <a:ext cx="595719" cy="59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7" name="Oval 86">
                <a:extLst>
                  <a:ext uri="{FF2B5EF4-FFF2-40B4-BE49-F238E27FC236}">
                    <a16:creationId xmlns:a16="http://schemas.microsoft.com/office/drawing/2014/main" id="{31DDF393-9352-4EE7-971F-358185149806}"/>
                  </a:ext>
                </a:extLst>
              </p:cNvPr>
              <p:cNvSpPr/>
              <p:nvPr/>
            </p:nvSpPr>
            <p:spPr>
              <a:xfrm>
                <a:off x="7799510" y="618268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9" name="Group 48">
              <a:extLst>
                <a:ext uri="{FF2B5EF4-FFF2-40B4-BE49-F238E27FC236}">
                  <a16:creationId xmlns:a16="http://schemas.microsoft.com/office/drawing/2014/main" id="{26B1D093-C05C-4AF3-B411-6620DFA0ACCC}"/>
                </a:ext>
              </a:extLst>
            </p:cNvPr>
            <p:cNvGrpSpPr/>
            <p:nvPr/>
          </p:nvGrpSpPr>
          <p:grpSpPr>
            <a:xfrm flipH="1">
              <a:off x="5677557" y="5865298"/>
              <a:ext cx="3459076" cy="994002"/>
              <a:chOff x="5176824" y="5783050"/>
              <a:chExt cx="4025805" cy="1156862"/>
            </a:xfrm>
            <a:solidFill>
              <a:schemeClr val="bg1"/>
            </a:solidFill>
          </p:grpSpPr>
          <p:sp>
            <p:nvSpPr>
              <p:cNvPr id="63" name="Oval 62">
                <a:extLst>
                  <a:ext uri="{FF2B5EF4-FFF2-40B4-BE49-F238E27FC236}">
                    <a16:creationId xmlns:a16="http://schemas.microsoft.com/office/drawing/2014/main" id="{3BC6041A-2DD3-48D1-A5ED-21C25C73329C}"/>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4" name="Oval 63">
                <a:extLst>
                  <a:ext uri="{FF2B5EF4-FFF2-40B4-BE49-F238E27FC236}">
                    <a16:creationId xmlns:a16="http://schemas.microsoft.com/office/drawing/2014/main" id="{BC1C0F99-2E33-47C1-A091-9FEB13D077D2}"/>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5" name="Oval 64">
                <a:extLst>
                  <a:ext uri="{FF2B5EF4-FFF2-40B4-BE49-F238E27FC236}">
                    <a16:creationId xmlns:a16="http://schemas.microsoft.com/office/drawing/2014/main" id="{7E5B1D78-6B01-4076-8708-C345A7409F2D}"/>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Oval 65">
                <a:extLst>
                  <a:ext uri="{FF2B5EF4-FFF2-40B4-BE49-F238E27FC236}">
                    <a16:creationId xmlns:a16="http://schemas.microsoft.com/office/drawing/2014/main" id="{C9F17BDD-DA58-407D-ABE2-B81BABBBFEFF}"/>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Oval 66">
                <a:extLst>
                  <a:ext uri="{FF2B5EF4-FFF2-40B4-BE49-F238E27FC236}">
                    <a16:creationId xmlns:a16="http://schemas.microsoft.com/office/drawing/2014/main" id="{D520A622-D6CB-4202-97EC-3639AEF494C2}"/>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8" name="Oval 67">
                <a:extLst>
                  <a:ext uri="{FF2B5EF4-FFF2-40B4-BE49-F238E27FC236}">
                    <a16:creationId xmlns:a16="http://schemas.microsoft.com/office/drawing/2014/main" id="{B9597B28-2C9E-40CF-912D-F7EF3EEAD512}"/>
                  </a:ext>
                </a:extLst>
              </p:cNvPr>
              <p:cNvSpPr/>
              <p:nvPr/>
            </p:nvSpPr>
            <p:spPr>
              <a:xfrm>
                <a:off x="5975384" y="6088379"/>
                <a:ext cx="840247" cy="8402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9" name="Oval 68">
                <a:extLst>
                  <a:ext uri="{FF2B5EF4-FFF2-40B4-BE49-F238E27FC236}">
                    <a16:creationId xmlns:a16="http://schemas.microsoft.com/office/drawing/2014/main" id="{7DB00C5B-07DB-4950-9362-02B00F85883F}"/>
                  </a:ext>
                </a:extLst>
              </p:cNvPr>
              <p:cNvSpPr/>
              <p:nvPr/>
            </p:nvSpPr>
            <p:spPr>
              <a:xfrm>
                <a:off x="8482549" y="610077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0" name="Rectangle 69">
                <a:extLst>
                  <a:ext uri="{FF2B5EF4-FFF2-40B4-BE49-F238E27FC236}">
                    <a16:creationId xmlns:a16="http://schemas.microsoft.com/office/drawing/2014/main" id="{A0AFB6A5-3984-43F7-9120-657BD10F1A69}"/>
                  </a:ext>
                </a:extLst>
              </p:cNvPr>
              <p:cNvSpPr/>
              <p:nvPr/>
            </p:nvSpPr>
            <p:spPr>
              <a:xfrm>
                <a:off x="5208276" y="6770752"/>
                <a:ext cx="3880949" cy="16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1" name="Oval 70">
                <a:extLst>
                  <a:ext uri="{FF2B5EF4-FFF2-40B4-BE49-F238E27FC236}">
                    <a16:creationId xmlns:a16="http://schemas.microsoft.com/office/drawing/2014/main" id="{AAF960CC-C26A-4893-BA99-16C091B590DA}"/>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2" name="Oval 71">
                <a:extLst>
                  <a:ext uri="{FF2B5EF4-FFF2-40B4-BE49-F238E27FC236}">
                    <a16:creationId xmlns:a16="http://schemas.microsoft.com/office/drawing/2014/main" id="{5D454DCF-3223-4C22-8775-6E497999B9C5}"/>
                  </a:ext>
                </a:extLst>
              </p:cNvPr>
              <p:cNvSpPr/>
              <p:nvPr/>
            </p:nvSpPr>
            <p:spPr>
              <a:xfrm>
                <a:off x="5176824" y="6066471"/>
                <a:ext cx="849276" cy="8492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3" name="Oval 72">
                <a:extLst>
                  <a:ext uri="{FF2B5EF4-FFF2-40B4-BE49-F238E27FC236}">
                    <a16:creationId xmlns:a16="http://schemas.microsoft.com/office/drawing/2014/main" id="{C2FF9F05-4A2B-470B-8F26-AC02416E87A2}"/>
                  </a:ext>
                </a:extLst>
              </p:cNvPr>
              <p:cNvSpPr/>
              <p:nvPr/>
            </p:nvSpPr>
            <p:spPr>
              <a:xfrm>
                <a:off x="7541959" y="6181631"/>
                <a:ext cx="1213393"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4" name="Oval 73">
                <a:extLst>
                  <a:ext uri="{FF2B5EF4-FFF2-40B4-BE49-F238E27FC236}">
                    <a16:creationId xmlns:a16="http://schemas.microsoft.com/office/drawing/2014/main" id="{E24E586E-D11E-49D3-8084-324D0418C403}"/>
                  </a:ext>
                </a:extLst>
              </p:cNvPr>
              <p:cNvSpPr/>
              <p:nvPr/>
            </p:nvSpPr>
            <p:spPr>
              <a:xfrm>
                <a:off x="5630466" y="62198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50" name="Group 49">
              <a:extLst>
                <a:ext uri="{FF2B5EF4-FFF2-40B4-BE49-F238E27FC236}">
                  <a16:creationId xmlns:a16="http://schemas.microsoft.com/office/drawing/2014/main" id="{1538D622-144D-4F3A-8451-08859C84989F}"/>
                </a:ext>
              </a:extLst>
            </p:cNvPr>
            <p:cNvGrpSpPr/>
            <p:nvPr/>
          </p:nvGrpSpPr>
          <p:grpSpPr>
            <a:xfrm flipH="1">
              <a:off x="8843757" y="5862656"/>
              <a:ext cx="3348243" cy="1004400"/>
              <a:chOff x="5192411" y="5783050"/>
              <a:chExt cx="3896814" cy="1168963"/>
            </a:xfrm>
            <a:solidFill>
              <a:schemeClr val="bg1"/>
            </a:solidFill>
          </p:grpSpPr>
          <p:sp>
            <p:nvSpPr>
              <p:cNvPr id="51" name="Oval 50">
                <a:extLst>
                  <a:ext uri="{FF2B5EF4-FFF2-40B4-BE49-F238E27FC236}">
                    <a16:creationId xmlns:a16="http://schemas.microsoft.com/office/drawing/2014/main" id="{707F6A0B-704B-47DA-A108-374E7BDC128F}"/>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2" name="Oval 51">
                <a:extLst>
                  <a:ext uri="{FF2B5EF4-FFF2-40B4-BE49-F238E27FC236}">
                    <a16:creationId xmlns:a16="http://schemas.microsoft.com/office/drawing/2014/main" id="{7F323005-F50A-489C-849C-2EA61CA5095D}"/>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3" name="Oval 52">
                <a:extLst>
                  <a:ext uri="{FF2B5EF4-FFF2-40B4-BE49-F238E27FC236}">
                    <a16:creationId xmlns:a16="http://schemas.microsoft.com/office/drawing/2014/main" id="{D3AE7AB0-25F8-419E-B3D7-7B073632F3E5}"/>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4" name="Oval 53">
                <a:extLst>
                  <a:ext uri="{FF2B5EF4-FFF2-40B4-BE49-F238E27FC236}">
                    <a16:creationId xmlns:a16="http://schemas.microsoft.com/office/drawing/2014/main" id="{61340289-97D6-402D-A36B-3024DC996279}"/>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5" name="Oval 54">
                <a:extLst>
                  <a:ext uri="{FF2B5EF4-FFF2-40B4-BE49-F238E27FC236}">
                    <a16:creationId xmlns:a16="http://schemas.microsoft.com/office/drawing/2014/main" id="{4E46463A-A8C5-4328-AE98-685E833397E4}"/>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6" name="Oval 55">
                <a:extLst>
                  <a:ext uri="{FF2B5EF4-FFF2-40B4-BE49-F238E27FC236}">
                    <a16:creationId xmlns:a16="http://schemas.microsoft.com/office/drawing/2014/main" id="{C9979B4F-4CD9-4EF8-8DB2-8908C124C0A5}"/>
                  </a:ext>
                </a:extLst>
              </p:cNvPr>
              <p:cNvSpPr/>
              <p:nvPr/>
            </p:nvSpPr>
            <p:spPr>
              <a:xfrm>
                <a:off x="5975384" y="6088379"/>
                <a:ext cx="840247" cy="8402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7" name="Oval 56">
                <a:extLst>
                  <a:ext uri="{FF2B5EF4-FFF2-40B4-BE49-F238E27FC236}">
                    <a16:creationId xmlns:a16="http://schemas.microsoft.com/office/drawing/2014/main" id="{6C0573CF-2D95-444D-B6E6-3794D90C263D}"/>
                  </a:ext>
                </a:extLst>
              </p:cNvPr>
              <p:cNvSpPr/>
              <p:nvPr/>
            </p:nvSpPr>
            <p:spPr>
              <a:xfrm>
                <a:off x="8369145" y="622139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8" name="Rectangle 57">
                <a:extLst>
                  <a:ext uri="{FF2B5EF4-FFF2-40B4-BE49-F238E27FC236}">
                    <a16:creationId xmlns:a16="http://schemas.microsoft.com/office/drawing/2014/main" id="{1A589332-7AD1-4CE3-BB71-C263817D8A31}"/>
                  </a:ext>
                </a:extLst>
              </p:cNvPr>
              <p:cNvSpPr/>
              <p:nvPr/>
            </p:nvSpPr>
            <p:spPr>
              <a:xfrm>
                <a:off x="5192411" y="6613640"/>
                <a:ext cx="3880949" cy="32379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Oval 58">
                <a:extLst>
                  <a:ext uri="{FF2B5EF4-FFF2-40B4-BE49-F238E27FC236}">
                    <a16:creationId xmlns:a16="http://schemas.microsoft.com/office/drawing/2014/main" id="{E9D19427-3A91-4D17-9B6E-682B76450D87}"/>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Oval 59">
                <a:extLst>
                  <a:ext uri="{FF2B5EF4-FFF2-40B4-BE49-F238E27FC236}">
                    <a16:creationId xmlns:a16="http://schemas.microsoft.com/office/drawing/2014/main" id="{31FC65C6-4C45-46F4-9AD7-B09477EE869E}"/>
                  </a:ext>
                </a:extLst>
              </p:cNvPr>
              <p:cNvSpPr/>
              <p:nvPr/>
            </p:nvSpPr>
            <p:spPr>
              <a:xfrm>
                <a:off x="5192411" y="6044347"/>
                <a:ext cx="907666" cy="90766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1" name="Oval 60">
                <a:extLst>
                  <a:ext uri="{FF2B5EF4-FFF2-40B4-BE49-F238E27FC236}">
                    <a16:creationId xmlns:a16="http://schemas.microsoft.com/office/drawing/2014/main" id="{1753F9BE-9B4C-4B51-8FC5-0976A107DE52}"/>
                  </a:ext>
                </a:extLst>
              </p:cNvPr>
              <p:cNvSpPr/>
              <p:nvPr/>
            </p:nvSpPr>
            <p:spPr>
              <a:xfrm>
                <a:off x="7799510" y="618268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2" name="Oval 61">
                <a:extLst>
                  <a:ext uri="{FF2B5EF4-FFF2-40B4-BE49-F238E27FC236}">
                    <a16:creationId xmlns:a16="http://schemas.microsoft.com/office/drawing/2014/main" id="{67BF0342-C7D5-45C1-B99D-E8E780E03E5A}"/>
                  </a:ext>
                </a:extLst>
              </p:cNvPr>
              <p:cNvSpPr/>
              <p:nvPr/>
            </p:nvSpPr>
            <p:spPr>
              <a:xfrm>
                <a:off x="5630466" y="62198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117" name="Freeform: Shape 116">
            <a:extLst>
              <a:ext uri="{FF2B5EF4-FFF2-40B4-BE49-F238E27FC236}">
                <a16:creationId xmlns:a16="http://schemas.microsoft.com/office/drawing/2014/main" id="{5EEDF40D-F12D-4C1A-B4D8-F5B7D4038516}"/>
              </a:ext>
            </a:extLst>
          </p:cNvPr>
          <p:cNvSpPr/>
          <p:nvPr/>
        </p:nvSpPr>
        <p:spPr>
          <a:xfrm rot="169301">
            <a:off x="904461" y="1123122"/>
            <a:ext cx="9859617" cy="5019261"/>
          </a:xfrm>
          <a:custGeom>
            <a:avLst/>
            <a:gdLst>
              <a:gd name="connsiteX0" fmla="*/ 0 w 9859617"/>
              <a:gd name="connsiteY0" fmla="*/ 5019261 h 5019261"/>
              <a:gd name="connsiteX1" fmla="*/ 1739348 w 9859617"/>
              <a:gd name="connsiteY1" fmla="*/ 4055165 h 5019261"/>
              <a:gd name="connsiteX2" fmla="*/ 3538330 w 9859617"/>
              <a:gd name="connsiteY2" fmla="*/ 3846443 h 5019261"/>
              <a:gd name="connsiteX3" fmla="*/ 4810539 w 9859617"/>
              <a:gd name="connsiteY3" fmla="*/ 2862469 h 5019261"/>
              <a:gd name="connsiteX4" fmla="*/ 5844209 w 9859617"/>
              <a:gd name="connsiteY4" fmla="*/ 2991678 h 5019261"/>
              <a:gd name="connsiteX5" fmla="*/ 7176052 w 9859617"/>
              <a:gd name="connsiteY5" fmla="*/ 1779104 h 5019261"/>
              <a:gd name="connsiteX6" fmla="*/ 8259417 w 9859617"/>
              <a:gd name="connsiteY6" fmla="*/ 2047461 h 5019261"/>
              <a:gd name="connsiteX7" fmla="*/ 9859617 w 9859617"/>
              <a:gd name="connsiteY7" fmla="*/ 0 h 5019261"/>
              <a:gd name="connsiteX0" fmla="*/ 0 w 9859617"/>
              <a:gd name="connsiteY0" fmla="*/ 5019261 h 5019261"/>
              <a:gd name="connsiteX1" fmla="*/ 1739348 w 9859617"/>
              <a:gd name="connsiteY1" fmla="*/ 4055165 h 5019261"/>
              <a:gd name="connsiteX2" fmla="*/ 3538330 w 9859617"/>
              <a:gd name="connsiteY2" fmla="*/ 3846443 h 5019261"/>
              <a:gd name="connsiteX3" fmla="*/ 4810539 w 9859617"/>
              <a:gd name="connsiteY3" fmla="*/ 2862469 h 5019261"/>
              <a:gd name="connsiteX4" fmla="*/ 5844209 w 9859617"/>
              <a:gd name="connsiteY4" fmla="*/ 2991678 h 5019261"/>
              <a:gd name="connsiteX5" fmla="*/ 7176052 w 9859617"/>
              <a:gd name="connsiteY5" fmla="*/ 1779104 h 5019261"/>
              <a:gd name="connsiteX6" fmla="*/ 8130208 w 9859617"/>
              <a:gd name="connsiteY6" fmla="*/ 2037521 h 5019261"/>
              <a:gd name="connsiteX7" fmla="*/ 9859617 w 9859617"/>
              <a:gd name="connsiteY7" fmla="*/ 0 h 5019261"/>
              <a:gd name="connsiteX0" fmla="*/ 0 w 9859617"/>
              <a:gd name="connsiteY0" fmla="*/ 5019261 h 5019261"/>
              <a:gd name="connsiteX1" fmla="*/ 1739348 w 9859617"/>
              <a:gd name="connsiteY1" fmla="*/ 4055165 h 5019261"/>
              <a:gd name="connsiteX2" fmla="*/ 3538330 w 9859617"/>
              <a:gd name="connsiteY2" fmla="*/ 3846443 h 5019261"/>
              <a:gd name="connsiteX3" fmla="*/ 4810539 w 9859617"/>
              <a:gd name="connsiteY3" fmla="*/ 2862469 h 5019261"/>
              <a:gd name="connsiteX4" fmla="*/ 5844209 w 9859617"/>
              <a:gd name="connsiteY4" fmla="*/ 2991678 h 5019261"/>
              <a:gd name="connsiteX5" fmla="*/ 7176052 w 9859617"/>
              <a:gd name="connsiteY5" fmla="*/ 1779104 h 5019261"/>
              <a:gd name="connsiteX6" fmla="*/ 7841973 w 9859617"/>
              <a:gd name="connsiteY6" fmla="*/ 2017643 h 5019261"/>
              <a:gd name="connsiteX7" fmla="*/ 9859617 w 9859617"/>
              <a:gd name="connsiteY7" fmla="*/ 0 h 5019261"/>
              <a:gd name="connsiteX0" fmla="*/ 0 w 9859617"/>
              <a:gd name="connsiteY0" fmla="*/ 5019261 h 5019261"/>
              <a:gd name="connsiteX1" fmla="*/ 1739348 w 9859617"/>
              <a:gd name="connsiteY1" fmla="*/ 4055165 h 5019261"/>
              <a:gd name="connsiteX2" fmla="*/ 3538330 w 9859617"/>
              <a:gd name="connsiteY2" fmla="*/ 3846443 h 5019261"/>
              <a:gd name="connsiteX3" fmla="*/ 4810539 w 9859617"/>
              <a:gd name="connsiteY3" fmla="*/ 2862469 h 5019261"/>
              <a:gd name="connsiteX4" fmla="*/ 5844209 w 9859617"/>
              <a:gd name="connsiteY4" fmla="*/ 2991678 h 5019261"/>
              <a:gd name="connsiteX5" fmla="*/ 7046843 w 9859617"/>
              <a:gd name="connsiteY5" fmla="*/ 1729408 h 5019261"/>
              <a:gd name="connsiteX6" fmla="*/ 7841973 w 9859617"/>
              <a:gd name="connsiteY6" fmla="*/ 2017643 h 5019261"/>
              <a:gd name="connsiteX7" fmla="*/ 9859617 w 9859617"/>
              <a:gd name="connsiteY7" fmla="*/ 0 h 5019261"/>
              <a:gd name="connsiteX0" fmla="*/ 0 w 9859617"/>
              <a:gd name="connsiteY0" fmla="*/ 5019261 h 5019261"/>
              <a:gd name="connsiteX1" fmla="*/ 1739348 w 9859617"/>
              <a:gd name="connsiteY1" fmla="*/ 4055165 h 5019261"/>
              <a:gd name="connsiteX2" fmla="*/ 3538330 w 9859617"/>
              <a:gd name="connsiteY2" fmla="*/ 3846443 h 5019261"/>
              <a:gd name="connsiteX3" fmla="*/ 5148470 w 9859617"/>
              <a:gd name="connsiteY3" fmla="*/ 2743199 h 5019261"/>
              <a:gd name="connsiteX4" fmla="*/ 5844209 w 9859617"/>
              <a:gd name="connsiteY4" fmla="*/ 2991678 h 5019261"/>
              <a:gd name="connsiteX5" fmla="*/ 7046843 w 9859617"/>
              <a:gd name="connsiteY5" fmla="*/ 1729408 h 5019261"/>
              <a:gd name="connsiteX6" fmla="*/ 7841973 w 9859617"/>
              <a:gd name="connsiteY6" fmla="*/ 2017643 h 5019261"/>
              <a:gd name="connsiteX7" fmla="*/ 9859617 w 9859617"/>
              <a:gd name="connsiteY7" fmla="*/ 0 h 5019261"/>
              <a:gd name="connsiteX0" fmla="*/ 0 w 9859617"/>
              <a:gd name="connsiteY0" fmla="*/ 5019261 h 5019261"/>
              <a:gd name="connsiteX1" fmla="*/ 1739348 w 9859617"/>
              <a:gd name="connsiteY1" fmla="*/ 4055165 h 5019261"/>
              <a:gd name="connsiteX2" fmla="*/ 3717234 w 9859617"/>
              <a:gd name="connsiteY2" fmla="*/ 4055165 h 5019261"/>
              <a:gd name="connsiteX3" fmla="*/ 5148470 w 9859617"/>
              <a:gd name="connsiteY3" fmla="*/ 2743199 h 5019261"/>
              <a:gd name="connsiteX4" fmla="*/ 5844209 w 9859617"/>
              <a:gd name="connsiteY4" fmla="*/ 2991678 h 5019261"/>
              <a:gd name="connsiteX5" fmla="*/ 7046843 w 9859617"/>
              <a:gd name="connsiteY5" fmla="*/ 1729408 h 5019261"/>
              <a:gd name="connsiteX6" fmla="*/ 7841973 w 9859617"/>
              <a:gd name="connsiteY6" fmla="*/ 2017643 h 5019261"/>
              <a:gd name="connsiteX7" fmla="*/ 9859617 w 9859617"/>
              <a:gd name="connsiteY7" fmla="*/ 0 h 501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9617" h="5019261">
                <a:moveTo>
                  <a:pt x="0" y="5019261"/>
                </a:moveTo>
                <a:lnTo>
                  <a:pt x="1739348" y="4055165"/>
                </a:lnTo>
                <a:lnTo>
                  <a:pt x="3717234" y="4055165"/>
                </a:lnTo>
                <a:lnTo>
                  <a:pt x="5148470" y="2743199"/>
                </a:lnTo>
                <a:lnTo>
                  <a:pt x="5844209" y="2991678"/>
                </a:lnTo>
                <a:lnTo>
                  <a:pt x="7046843" y="1729408"/>
                </a:lnTo>
                <a:lnTo>
                  <a:pt x="7841973" y="2017643"/>
                </a:lnTo>
                <a:lnTo>
                  <a:pt x="9859617" y="0"/>
                </a:lnTo>
              </a:path>
            </a:pathLst>
          </a:custGeom>
          <a:noFill/>
          <a:ln w="38100">
            <a:solidFill>
              <a:schemeClr val="accent6"/>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Oval 122">
            <a:extLst>
              <a:ext uri="{FF2B5EF4-FFF2-40B4-BE49-F238E27FC236}">
                <a16:creationId xmlns:a16="http://schemas.microsoft.com/office/drawing/2014/main" id="{E8EA6B6F-A752-41D9-810C-28FDAFFF14E7}"/>
              </a:ext>
            </a:extLst>
          </p:cNvPr>
          <p:cNvSpPr/>
          <p:nvPr/>
        </p:nvSpPr>
        <p:spPr>
          <a:xfrm>
            <a:off x="2493720" y="4959091"/>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Oval 123">
            <a:extLst>
              <a:ext uri="{FF2B5EF4-FFF2-40B4-BE49-F238E27FC236}">
                <a16:creationId xmlns:a16="http://schemas.microsoft.com/office/drawing/2014/main" id="{C7255B1B-DDE5-4F0A-A0EC-1D87273827AC}"/>
              </a:ext>
            </a:extLst>
          </p:cNvPr>
          <p:cNvSpPr/>
          <p:nvPr/>
        </p:nvSpPr>
        <p:spPr>
          <a:xfrm>
            <a:off x="5930860" y="3794100"/>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Oval 124">
            <a:extLst>
              <a:ext uri="{FF2B5EF4-FFF2-40B4-BE49-F238E27FC236}">
                <a16:creationId xmlns:a16="http://schemas.microsoft.com/office/drawing/2014/main" id="{10B0EC3B-FFC9-476B-9F36-21CC49B00B63}"/>
              </a:ext>
            </a:extLst>
          </p:cNvPr>
          <p:cNvSpPr/>
          <p:nvPr/>
        </p:nvSpPr>
        <p:spPr>
          <a:xfrm>
            <a:off x="7865661" y="2864708"/>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Oval 125">
            <a:extLst>
              <a:ext uri="{FF2B5EF4-FFF2-40B4-BE49-F238E27FC236}">
                <a16:creationId xmlns:a16="http://schemas.microsoft.com/office/drawing/2014/main" id="{8A9457E8-6D5A-4ED1-92AD-87B1D84BFDD1}"/>
              </a:ext>
            </a:extLst>
          </p:cNvPr>
          <p:cNvSpPr/>
          <p:nvPr/>
        </p:nvSpPr>
        <p:spPr>
          <a:xfrm>
            <a:off x="8649520" y="3154002"/>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Oval 126">
            <a:extLst>
              <a:ext uri="{FF2B5EF4-FFF2-40B4-BE49-F238E27FC236}">
                <a16:creationId xmlns:a16="http://schemas.microsoft.com/office/drawing/2014/main" id="{3B1A5AA9-F1C0-475C-8C77-2CECCC7BC428}"/>
              </a:ext>
            </a:extLst>
          </p:cNvPr>
          <p:cNvSpPr/>
          <p:nvPr/>
        </p:nvSpPr>
        <p:spPr>
          <a:xfrm>
            <a:off x="4472555" y="5009574"/>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Oval 127">
            <a:extLst>
              <a:ext uri="{FF2B5EF4-FFF2-40B4-BE49-F238E27FC236}">
                <a16:creationId xmlns:a16="http://schemas.microsoft.com/office/drawing/2014/main" id="{D5293A4E-7332-4028-A4D3-9092552CF73D}"/>
              </a:ext>
            </a:extLst>
          </p:cNvPr>
          <p:cNvSpPr/>
          <p:nvPr/>
        </p:nvSpPr>
        <p:spPr>
          <a:xfrm>
            <a:off x="6636680" y="4007070"/>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TextBox 130">
            <a:extLst>
              <a:ext uri="{FF2B5EF4-FFF2-40B4-BE49-F238E27FC236}">
                <a16:creationId xmlns:a16="http://schemas.microsoft.com/office/drawing/2014/main" id="{00147FCD-16B9-4B7C-9E0E-3CC6202D184B}"/>
              </a:ext>
            </a:extLst>
          </p:cNvPr>
          <p:cNvSpPr txBox="1"/>
          <p:nvPr/>
        </p:nvSpPr>
        <p:spPr>
          <a:xfrm>
            <a:off x="451524" y="4666015"/>
            <a:ext cx="2431767" cy="289310"/>
          </a:xfrm>
          <a:prstGeom prst="rect">
            <a:avLst/>
          </a:prstGeom>
          <a:noFill/>
        </p:spPr>
        <p:txBody>
          <a:bodyPr wrap="square" rtlCol="0">
            <a:spAutoFit/>
          </a:bodyPr>
          <a:lstStyle/>
          <a:p>
            <a:pPr algn="r">
              <a:lnSpc>
                <a:spcPct val="80000"/>
              </a:lnSpc>
            </a:pPr>
            <a:r>
              <a:rPr lang="en-US" altLang="ko-KR" sz="1600" dirty="0">
                <a:solidFill>
                  <a:schemeClr val="accent6"/>
                </a:solidFill>
                <a:cs typeface="Arial" pitchFamily="34" charset="0"/>
              </a:rPr>
              <a:t>198.69</a:t>
            </a:r>
          </a:p>
        </p:txBody>
      </p:sp>
      <p:sp>
        <p:nvSpPr>
          <p:cNvPr id="135" name="TextBox 134">
            <a:extLst>
              <a:ext uri="{FF2B5EF4-FFF2-40B4-BE49-F238E27FC236}">
                <a16:creationId xmlns:a16="http://schemas.microsoft.com/office/drawing/2014/main" id="{0F81CD0A-E5D6-444E-9C49-7ABC8E8307F2}"/>
              </a:ext>
            </a:extLst>
          </p:cNvPr>
          <p:cNvSpPr txBox="1"/>
          <p:nvPr/>
        </p:nvSpPr>
        <p:spPr>
          <a:xfrm>
            <a:off x="602788" y="12861"/>
            <a:ext cx="6058331" cy="954107"/>
          </a:xfrm>
          <a:prstGeom prst="rect">
            <a:avLst/>
          </a:prstGeom>
          <a:noFill/>
        </p:spPr>
        <p:txBody>
          <a:bodyPr wrap="square" rtlCol="0" anchor="ctr">
            <a:spAutoFit/>
          </a:bodyPr>
          <a:lstStyle/>
          <a:p>
            <a:r>
              <a:rPr lang="en-US" sz="2800" b="1" spc="-150" dirty="0">
                <a:latin typeface="Eras Demi ITC" panose="020B0805030504020804" pitchFamily="34" charset="0"/>
              </a:rPr>
              <a:t/>
            </a:r>
            <a:br>
              <a:rPr lang="en-US" sz="2800" b="1" spc="-150" dirty="0">
                <a:latin typeface="Eras Demi ITC" panose="020B0805030504020804" pitchFamily="34" charset="0"/>
              </a:rPr>
            </a:br>
            <a:r>
              <a:rPr lang="en-US" sz="2800" b="1" spc="-150" dirty="0">
                <a:solidFill>
                  <a:srgbClr val="00B050"/>
                </a:solidFill>
                <a:latin typeface="Eras Demi ITC" panose="020B0805030504020804" pitchFamily="34" charset="0"/>
              </a:rPr>
              <a:t>Algorithmic</a:t>
            </a:r>
            <a:r>
              <a:rPr lang="en-US" sz="2800" b="1" spc="-150" dirty="0">
                <a:latin typeface="Eras Demi ITC" panose="020B0805030504020804" pitchFamily="34" charset="0"/>
              </a:rPr>
              <a:t> </a:t>
            </a:r>
            <a:r>
              <a:rPr lang="en-US" sz="2800" b="1" spc="-150" dirty="0">
                <a:solidFill>
                  <a:schemeClr val="accent6"/>
                </a:solidFill>
                <a:latin typeface="Eras Demi ITC" panose="020B0805030504020804" pitchFamily="34" charset="0"/>
              </a:rPr>
              <a:t>Trading</a:t>
            </a:r>
          </a:p>
        </p:txBody>
      </p:sp>
      <p:sp>
        <p:nvSpPr>
          <p:cNvPr id="136" name="TextBox 135">
            <a:extLst>
              <a:ext uri="{FF2B5EF4-FFF2-40B4-BE49-F238E27FC236}">
                <a16:creationId xmlns:a16="http://schemas.microsoft.com/office/drawing/2014/main" id="{05FEF0DC-F02D-4FD8-A04D-FA46109DF17C}"/>
              </a:ext>
            </a:extLst>
          </p:cNvPr>
          <p:cNvSpPr txBox="1"/>
          <p:nvPr/>
        </p:nvSpPr>
        <p:spPr>
          <a:xfrm>
            <a:off x="567369" y="1076324"/>
            <a:ext cx="4257340" cy="3231654"/>
          </a:xfrm>
          <a:prstGeom prst="rect">
            <a:avLst/>
          </a:prstGeom>
          <a:noFill/>
        </p:spPr>
        <p:txBody>
          <a:bodyPr wrap="square" rtlCol="0">
            <a:spAutoFit/>
          </a:bodyPr>
          <a:lstStyle/>
          <a:p>
            <a:r>
              <a:rPr lang="en-IN" altLang="ko-KR" sz="1200" dirty="0">
                <a:latin typeface="Bahnschrift" panose="020B0502040204020203" pitchFamily="34" charset="0"/>
                <a:cs typeface="Arial" pitchFamily="34" charset="0"/>
              </a:rPr>
              <a:t>Algorithmic trading is a method of executing orders using automated pre-programmed trading instructions accounting for variables such as time, price, and volume. This type of trading was developed to make use of the speed and data processing advantages that computers have over human traders. </a:t>
            </a:r>
          </a:p>
          <a:p>
            <a:r>
              <a:rPr lang="en-IN" altLang="ko-KR" sz="1200" dirty="0">
                <a:latin typeface="Bahnschrift" panose="020B0502040204020203" pitchFamily="34" charset="0"/>
                <a:cs typeface="Arial" pitchFamily="34" charset="0"/>
              </a:rPr>
              <a:t>Popular "algos" include Percentage of Volume, Pegged, VWAP, TWAP, Implementation shortfall and Target close. In the twenty-first century, algorithmic trading has been gaining traction with both retail and institutional traders.</a:t>
            </a:r>
          </a:p>
          <a:p>
            <a:r>
              <a:rPr lang="en-IN" altLang="ko-KR" sz="1200" dirty="0">
                <a:latin typeface="Bahnschrift" panose="020B0502040204020203" pitchFamily="34" charset="0"/>
                <a:cs typeface="Arial" pitchFamily="34" charset="0"/>
              </a:rPr>
              <a:t>It is widely used by investment banks, pension funds, mutual funds, and hedge funds that may need to spread out the execution of a larger order or perform trades too fast for human traders to react to. </a:t>
            </a:r>
          </a:p>
          <a:p>
            <a:r>
              <a:rPr lang="en-IN" altLang="ko-KR" sz="1200" dirty="0">
                <a:latin typeface="Bahnschrift" panose="020B0502040204020203" pitchFamily="34" charset="0"/>
                <a:cs typeface="Arial" pitchFamily="34" charset="0"/>
              </a:rPr>
              <a:t>A study in 2016 showed that over 80% of trading in the FOREX market was performed by trading algorithms rather than humans</a:t>
            </a:r>
            <a:endParaRPr lang="en-US" altLang="ko-KR" sz="1200" dirty="0">
              <a:latin typeface="Bahnschrift" panose="020B0502040204020203" pitchFamily="34" charset="0"/>
              <a:cs typeface="Arial" pitchFamily="34" charset="0"/>
            </a:endParaRPr>
          </a:p>
        </p:txBody>
      </p:sp>
      <p:sp>
        <p:nvSpPr>
          <p:cNvPr id="137" name="TextBox 136">
            <a:extLst>
              <a:ext uri="{FF2B5EF4-FFF2-40B4-BE49-F238E27FC236}">
                <a16:creationId xmlns:a16="http://schemas.microsoft.com/office/drawing/2014/main" id="{59F10D84-F5C7-4F93-AC59-D52904FD98FE}"/>
              </a:ext>
            </a:extLst>
          </p:cNvPr>
          <p:cNvSpPr txBox="1"/>
          <p:nvPr/>
        </p:nvSpPr>
        <p:spPr>
          <a:xfrm>
            <a:off x="7480966" y="4536161"/>
            <a:ext cx="3999886" cy="923330"/>
          </a:xfrm>
          <a:prstGeom prst="rect">
            <a:avLst/>
          </a:prstGeom>
          <a:noFill/>
        </p:spPr>
        <p:txBody>
          <a:bodyPr wrap="square" lIns="72000" tIns="0" rIns="36000" bIns="0" rtlCol="0">
            <a:spAutoFit/>
          </a:bodyPr>
          <a:lstStyle/>
          <a:p>
            <a:r>
              <a:rPr lang="en-IN" altLang="ko-KR" sz="1200" dirty="0">
                <a:solidFill>
                  <a:schemeClr val="bg1"/>
                </a:solidFill>
                <a:latin typeface="Bahnschrift" panose="020B0502040204020203" pitchFamily="34" charset="0"/>
                <a:cs typeface="Arial" pitchFamily="34" charset="0"/>
              </a:rPr>
              <a:t>Increasingly, the algorithms used by large brokerages and asset managers are written to the FIX Protocol's Algorithmic Trading Definition Language (FIXatdl), which allows firms receiving orders to specify exactly how their electronic orders should be expressed. </a:t>
            </a:r>
            <a:endParaRPr lang="ko-KR" altLang="en-US" sz="1200" dirty="0">
              <a:solidFill>
                <a:schemeClr val="bg1"/>
              </a:solidFill>
              <a:latin typeface="Bahnschrift" panose="020B0502040204020203" pitchFamily="34" charset="0"/>
              <a:cs typeface="Arial" pitchFamily="34" charset="0"/>
            </a:endParaRPr>
          </a:p>
        </p:txBody>
      </p:sp>
      <p:sp>
        <p:nvSpPr>
          <p:cNvPr id="132" name="Freeform: Shape 78">
            <a:extLst>
              <a:ext uri="{FF2B5EF4-FFF2-40B4-BE49-F238E27FC236}">
                <a16:creationId xmlns:a16="http://schemas.microsoft.com/office/drawing/2014/main" id="{B00EE041-A6C7-4BB8-B41A-958B3C764F75}"/>
              </a:ext>
            </a:extLst>
          </p:cNvPr>
          <p:cNvSpPr/>
          <p:nvPr/>
        </p:nvSpPr>
        <p:spPr>
          <a:xfrm rot="21258810">
            <a:off x="8746852" y="595569"/>
            <a:ext cx="1899975" cy="913913"/>
          </a:xfrm>
          <a:custGeom>
            <a:avLst/>
            <a:gdLst>
              <a:gd name="connsiteX0" fmla="*/ 1330868 w 1417917"/>
              <a:gd name="connsiteY0" fmla="*/ 154 h 682036"/>
              <a:gd name="connsiteX1" fmla="*/ 1351060 w 1417917"/>
              <a:gd name="connsiteY1" fmla="*/ 11372 h 682036"/>
              <a:gd name="connsiteX2" fmla="*/ 1345227 w 1417917"/>
              <a:gd name="connsiteY2" fmla="*/ 44576 h 682036"/>
              <a:gd name="connsiteX3" fmla="*/ 1317855 w 1417917"/>
              <a:gd name="connsiteY3" fmla="*/ 76434 h 682036"/>
              <a:gd name="connsiteX4" fmla="*/ 1283754 w 1417917"/>
              <a:gd name="connsiteY4" fmla="*/ 73742 h 682036"/>
              <a:gd name="connsiteX5" fmla="*/ 1288689 w 1417917"/>
              <a:gd name="connsiteY5" fmla="*/ 47268 h 682036"/>
              <a:gd name="connsiteX6" fmla="*/ 1307535 w 1417917"/>
              <a:gd name="connsiteY6" fmla="*/ 29320 h 682036"/>
              <a:gd name="connsiteX7" fmla="*/ 1316061 w 1417917"/>
              <a:gd name="connsiteY7" fmla="*/ 603 h 682036"/>
              <a:gd name="connsiteX8" fmla="*/ 1211511 w 1417917"/>
              <a:gd name="connsiteY8" fmla="*/ 20346 h 682036"/>
              <a:gd name="connsiteX9" fmla="*/ 925236 w 1417917"/>
              <a:gd name="connsiteY9" fmla="*/ 167073 h 682036"/>
              <a:gd name="connsiteX10" fmla="*/ 897416 w 1417917"/>
              <a:gd name="connsiteY10" fmla="*/ 174253 h 682036"/>
              <a:gd name="connsiteX11" fmla="*/ 828315 w 1417917"/>
              <a:gd name="connsiteY11" fmla="*/ 163484 h 682036"/>
              <a:gd name="connsiteX12" fmla="*/ 795559 w 1417917"/>
              <a:gd name="connsiteY12" fmla="*/ 133869 h 682036"/>
              <a:gd name="connsiteX13" fmla="*/ 768637 w 1417917"/>
              <a:gd name="connsiteY13" fmla="*/ 146433 h 682036"/>
              <a:gd name="connsiteX14" fmla="*/ 749791 w 1417917"/>
              <a:gd name="connsiteY14" fmla="*/ 150920 h 682036"/>
              <a:gd name="connsiteX15" fmla="*/ 527232 w 1417917"/>
              <a:gd name="connsiteY15" fmla="*/ 115023 h 682036"/>
              <a:gd name="connsiteX16" fmla="*/ 518258 w 1417917"/>
              <a:gd name="connsiteY16" fmla="*/ 83614 h 682036"/>
              <a:gd name="connsiteX17" fmla="*/ 485053 w 1417917"/>
              <a:gd name="connsiteY17" fmla="*/ 87652 h 682036"/>
              <a:gd name="connsiteX18" fmla="*/ 471143 w 1417917"/>
              <a:gd name="connsiteY18" fmla="*/ 95280 h 682036"/>
              <a:gd name="connsiteX19" fmla="*/ 439734 w 1417917"/>
              <a:gd name="connsiteY19" fmla="*/ 100665 h 682036"/>
              <a:gd name="connsiteX20" fmla="*/ 187111 w 1417917"/>
              <a:gd name="connsiteY20" fmla="*/ 61178 h 682036"/>
              <a:gd name="connsiteX21" fmla="*/ 168265 w 1417917"/>
              <a:gd name="connsiteY21" fmla="*/ 64768 h 682036"/>
              <a:gd name="connsiteX22" fmla="*/ 120703 w 1417917"/>
              <a:gd name="connsiteY22" fmla="*/ 95729 h 682036"/>
              <a:gd name="connsiteX23" fmla="*/ 680690 w 1417917"/>
              <a:gd name="connsiteY23" fmla="*/ 280148 h 682036"/>
              <a:gd name="connsiteX24" fmla="*/ 676203 w 1417917"/>
              <a:gd name="connsiteY24" fmla="*/ 285084 h 682036"/>
              <a:gd name="connsiteX25" fmla="*/ 431657 w 1417917"/>
              <a:gd name="connsiteY25" fmla="*/ 412517 h 682036"/>
              <a:gd name="connsiteX26" fmla="*/ 408773 w 1417917"/>
              <a:gd name="connsiteY26" fmla="*/ 409824 h 682036"/>
              <a:gd name="connsiteX27" fmla="*/ 268776 w 1417917"/>
              <a:gd name="connsiteY27" fmla="*/ 324570 h 682036"/>
              <a:gd name="connsiteX28" fmla="*/ 251276 w 1417917"/>
              <a:gd name="connsiteY28" fmla="*/ 319634 h 682036"/>
              <a:gd name="connsiteX29" fmla="*/ 188009 w 1417917"/>
              <a:gd name="connsiteY29" fmla="*/ 348800 h 682036"/>
              <a:gd name="connsiteX30" fmla="*/ 211342 w 1417917"/>
              <a:gd name="connsiteY30" fmla="*/ 451106 h 682036"/>
              <a:gd name="connsiteX31" fmla="*/ 0 w 1417917"/>
              <a:gd name="connsiteY31" fmla="*/ 428670 h 682036"/>
              <a:gd name="connsiteX32" fmla="*/ 7628 w 1417917"/>
              <a:gd name="connsiteY32" fmla="*/ 436298 h 682036"/>
              <a:gd name="connsiteX33" fmla="*/ 189804 w 1417917"/>
              <a:gd name="connsiteY33" fmla="*/ 527835 h 682036"/>
              <a:gd name="connsiteX34" fmla="*/ 206406 w 1417917"/>
              <a:gd name="connsiteY34" fmla="*/ 548924 h 682036"/>
              <a:gd name="connsiteX35" fmla="*/ 227495 w 1417917"/>
              <a:gd name="connsiteY35" fmla="*/ 564629 h 682036"/>
              <a:gd name="connsiteX36" fmla="*/ 300634 w 1417917"/>
              <a:gd name="connsiteY36" fmla="*/ 587961 h 682036"/>
              <a:gd name="connsiteX37" fmla="*/ 402491 w 1417917"/>
              <a:gd name="connsiteY37" fmla="*/ 655268 h 682036"/>
              <a:gd name="connsiteX38" fmla="*/ 422234 w 1417917"/>
              <a:gd name="connsiteY38" fmla="*/ 666037 h 682036"/>
              <a:gd name="connsiteX39" fmla="*/ 421785 w 1417917"/>
              <a:gd name="connsiteY39" fmla="*/ 550270 h 682036"/>
              <a:gd name="connsiteX40" fmla="*/ 438388 w 1417917"/>
              <a:gd name="connsiteY40" fmla="*/ 531424 h 682036"/>
              <a:gd name="connsiteX41" fmla="*/ 645691 w 1417917"/>
              <a:gd name="connsiteY41" fmla="*/ 481618 h 682036"/>
              <a:gd name="connsiteX42" fmla="*/ 861968 w 1417917"/>
              <a:gd name="connsiteY42" fmla="*/ 393222 h 682036"/>
              <a:gd name="connsiteX43" fmla="*/ 898762 w 1417917"/>
              <a:gd name="connsiteY43" fmla="*/ 396363 h 682036"/>
              <a:gd name="connsiteX44" fmla="*/ 1064335 w 1417917"/>
              <a:gd name="connsiteY44" fmla="*/ 557001 h 682036"/>
              <a:gd name="connsiteX45" fmla="*/ 1141065 w 1417917"/>
              <a:gd name="connsiteY45" fmla="*/ 685331 h 682036"/>
              <a:gd name="connsiteX46" fmla="*/ 1167538 w 1417917"/>
              <a:gd name="connsiteY46" fmla="*/ 667383 h 682036"/>
              <a:gd name="connsiteX47" fmla="*/ 1188627 w 1417917"/>
              <a:gd name="connsiteY47" fmla="*/ 619820 h 682036"/>
              <a:gd name="connsiteX48" fmla="*/ 1202089 w 1417917"/>
              <a:gd name="connsiteY48" fmla="*/ 598730 h 682036"/>
              <a:gd name="connsiteX49" fmla="*/ 1239331 w 1417917"/>
              <a:gd name="connsiteY49" fmla="*/ 584820 h 682036"/>
              <a:gd name="connsiteX50" fmla="*/ 1255934 w 1417917"/>
              <a:gd name="connsiteY50" fmla="*/ 544886 h 682036"/>
              <a:gd name="connsiteX51" fmla="*/ 1219588 w 1417917"/>
              <a:gd name="connsiteY51" fmla="*/ 533668 h 682036"/>
              <a:gd name="connsiteX52" fmla="*/ 1176961 w 1417917"/>
              <a:gd name="connsiteY52" fmla="*/ 547578 h 682036"/>
              <a:gd name="connsiteX53" fmla="*/ 1163948 w 1417917"/>
              <a:gd name="connsiteY53" fmla="*/ 469054 h 682036"/>
              <a:gd name="connsiteX54" fmla="*/ 1163051 w 1417917"/>
              <a:gd name="connsiteY54" fmla="*/ 454695 h 682036"/>
              <a:gd name="connsiteX55" fmla="*/ 1186384 w 1417917"/>
              <a:gd name="connsiteY55" fmla="*/ 447067 h 682036"/>
              <a:gd name="connsiteX56" fmla="*/ 1210614 w 1417917"/>
              <a:gd name="connsiteY56" fmla="*/ 438542 h 682036"/>
              <a:gd name="connsiteX57" fmla="*/ 1232601 w 1417917"/>
              <a:gd name="connsiteY57" fmla="*/ 390979 h 682036"/>
              <a:gd name="connsiteX58" fmla="*/ 1188627 w 1417917"/>
              <a:gd name="connsiteY58" fmla="*/ 379312 h 682036"/>
              <a:gd name="connsiteX59" fmla="*/ 1150936 w 1417917"/>
              <a:gd name="connsiteY59" fmla="*/ 390979 h 682036"/>
              <a:gd name="connsiteX60" fmla="*/ 1132539 w 1417917"/>
              <a:gd name="connsiteY60" fmla="*/ 283289 h 682036"/>
              <a:gd name="connsiteX61" fmla="*/ 1146449 w 1417917"/>
              <a:gd name="connsiteY61" fmla="*/ 250982 h 682036"/>
              <a:gd name="connsiteX62" fmla="*/ 1328175 w 1417917"/>
              <a:gd name="connsiteY62" fmla="*/ 133869 h 682036"/>
              <a:gd name="connsiteX63" fmla="*/ 1420609 w 1417917"/>
              <a:gd name="connsiteY63" fmla="*/ 29320 h 682036"/>
              <a:gd name="connsiteX64" fmla="*/ 1330868 w 1417917"/>
              <a:gd name="connsiteY64" fmla="*/ 154 h 682036"/>
              <a:gd name="connsiteX65" fmla="*/ 261148 w 1417917"/>
              <a:gd name="connsiteY65" fmla="*/ 546232 h 682036"/>
              <a:gd name="connsiteX66" fmla="*/ 253520 w 1417917"/>
              <a:gd name="connsiteY66" fmla="*/ 547578 h 682036"/>
              <a:gd name="connsiteX67" fmla="*/ 245443 w 1417917"/>
              <a:gd name="connsiteY67" fmla="*/ 513925 h 682036"/>
              <a:gd name="connsiteX68" fmla="*/ 215829 w 1417917"/>
              <a:gd name="connsiteY68" fmla="*/ 387838 h 682036"/>
              <a:gd name="connsiteX69" fmla="*/ 227944 w 1417917"/>
              <a:gd name="connsiteY69" fmla="*/ 361364 h 682036"/>
              <a:gd name="connsiteX70" fmla="*/ 260699 w 1417917"/>
              <a:gd name="connsiteY70" fmla="*/ 345210 h 682036"/>
              <a:gd name="connsiteX71" fmla="*/ 263840 w 1417917"/>
              <a:gd name="connsiteY71" fmla="*/ 350595 h 682036"/>
              <a:gd name="connsiteX72" fmla="*/ 223008 w 1417917"/>
              <a:gd name="connsiteY72" fmla="*/ 375274 h 682036"/>
              <a:gd name="connsiteX73" fmla="*/ 261148 w 1417917"/>
              <a:gd name="connsiteY73" fmla="*/ 546232 h 682036"/>
              <a:gd name="connsiteX74" fmla="*/ 717484 w 1417917"/>
              <a:gd name="connsiteY74" fmla="*/ 259956 h 682036"/>
              <a:gd name="connsiteX75" fmla="*/ 170060 w 1417917"/>
              <a:gd name="connsiteY75" fmla="*/ 93934 h 682036"/>
              <a:gd name="connsiteX76" fmla="*/ 172753 w 1417917"/>
              <a:gd name="connsiteY76" fmla="*/ 85857 h 682036"/>
              <a:gd name="connsiteX77" fmla="*/ 720176 w 1417917"/>
              <a:gd name="connsiteY77" fmla="*/ 251879 h 682036"/>
              <a:gd name="connsiteX78" fmla="*/ 717484 w 1417917"/>
              <a:gd name="connsiteY78" fmla="*/ 259956 h 682036"/>
              <a:gd name="connsiteX79" fmla="*/ 1132090 w 1417917"/>
              <a:gd name="connsiteY79" fmla="*/ 605461 h 682036"/>
              <a:gd name="connsiteX80" fmla="*/ 956645 w 1417917"/>
              <a:gd name="connsiteY80" fmla="*/ 354633 h 682036"/>
              <a:gd name="connsiteX81" fmla="*/ 1132090 w 1417917"/>
              <a:gd name="connsiteY81" fmla="*/ 605461 h 6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417917" h="682036">
                <a:moveTo>
                  <a:pt x="1330868" y="154"/>
                </a:moveTo>
                <a:cubicBezTo>
                  <a:pt x="1337150" y="3295"/>
                  <a:pt x="1350162" y="6436"/>
                  <a:pt x="1351060" y="11372"/>
                </a:cubicBezTo>
                <a:cubicBezTo>
                  <a:pt x="1352854" y="22141"/>
                  <a:pt x="1350611" y="35153"/>
                  <a:pt x="1345227" y="44576"/>
                </a:cubicBezTo>
                <a:cubicBezTo>
                  <a:pt x="1338496" y="56691"/>
                  <a:pt x="1327278" y="66114"/>
                  <a:pt x="1317855" y="76434"/>
                </a:cubicBezTo>
                <a:cubicBezTo>
                  <a:pt x="1305291" y="90344"/>
                  <a:pt x="1294522" y="83614"/>
                  <a:pt x="1283754" y="73742"/>
                </a:cubicBezTo>
                <a:cubicBezTo>
                  <a:pt x="1271190" y="62076"/>
                  <a:pt x="1277472" y="54896"/>
                  <a:pt x="1288689" y="47268"/>
                </a:cubicBezTo>
                <a:cubicBezTo>
                  <a:pt x="1295869" y="42333"/>
                  <a:pt x="1303497" y="36499"/>
                  <a:pt x="1307535" y="29320"/>
                </a:cubicBezTo>
                <a:cubicBezTo>
                  <a:pt x="1312022" y="21243"/>
                  <a:pt x="1313368" y="10923"/>
                  <a:pt x="1316061" y="603"/>
                </a:cubicBezTo>
                <a:cubicBezTo>
                  <a:pt x="1275228" y="-2089"/>
                  <a:pt x="1242921" y="4192"/>
                  <a:pt x="1211511" y="20346"/>
                </a:cubicBezTo>
                <a:cubicBezTo>
                  <a:pt x="1116386" y="69704"/>
                  <a:pt x="1020811" y="118613"/>
                  <a:pt x="925236" y="167073"/>
                </a:cubicBezTo>
                <a:cubicBezTo>
                  <a:pt x="916711" y="171560"/>
                  <a:pt x="906390" y="175150"/>
                  <a:pt x="897416" y="174253"/>
                </a:cubicBezTo>
                <a:cubicBezTo>
                  <a:pt x="874083" y="172009"/>
                  <a:pt x="851648" y="167073"/>
                  <a:pt x="828315" y="163484"/>
                </a:cubicBezTo>
                <a:cubicBezTo>
                  <a:pt x="832802" y="139254"/>
                  <a:pt x="818892" y="126690"/>
                  <a:pt x="795559" y="133869"/>
                </a:cubicBezTo>
                <a:cubicBezTo>
                  <a:pt x="786136" y="136561"/>
                  <a:pt x="777611" y="142843"/>
                  <a:pt x="768637" y="146433"/>
                </a:cubicBezTo>
                <a:cubicBezTo>
                  <a:pt x="762803" y="148676"/>
                  <a:pt x="756073" y="151817"/>
                  <a:pt x="749791" y="150920"/>
                </a:cubicBezTo>
                <a:cubicBezTo>
                  <a:pt x="673959" y="139254"/>
                  <a:pt x="598576" y="126690"/>
                  <a:pt x="527232" y="115023"/>
                </a:cubicBezTo>
                <a:cubicBezTo>
                  <a:pt x="524091" y="102459"/>
                  <a:pt x="524091" y="85857"/>
                  <a:pt x="518258" y="83614"/>
                </a:cubicBezTo>
                <a:cubicBezTo>
                  <a:pt x="509283" y="80024"/>
                  <a:pt x="496271" y="84960"/>
                  <a:pt x="485053" y="87652"/>
                </a:cubicBezTo>
                <a:cubicBezTo>
                  <a:pt x="480117" y="88998"/>
                  <a:pt x="476079" y="93934"/>
                  <a:pt x="471143" y="95280"/>
                </a:cubicBezTo>
                <a:cubicBezTo>
                  <a:pt x="460823" y="97972"/>
                  <a:pt x="449605" y="102011"/>
                  <a:pt x="439734" y="100665"/>
                </a:cubicBezTo>
                <a:cubicBezTo>
                  <a:pt x="355377" y="88101"/>
                  <a:pt x="271468" y="74191"/>
                  <a:pt x="187111" y="61178"/>
                </a:cubicBezTo>
                <a:cubicBezTo>
                  <a:pt x="181278" y="60281"/>
                  <a:pt x="173650" y="61627"/>
                  <a:pt x="168265" y="64768"/>
                </a:cubicBezTo>
                <a:cubicBezTo>
                  <a:pt x="153010" y="73742"/>
                  <a:pt x="138202" y="84062"/>
                  <a:pt x="120703" y="95729"/>
                </a:cubicBezTo>
                <a:cubicBezTo>
                  <a:pt x="308711" y="157651"/>
                  <a:pt x="494028" y="218675"/>
                  <a:pt x="680690" y="280148"/>
                </a:cubicBezTo>
                <a:cubicBezTo>
                  <a:pt x="677998" y="283289"/>
                  <a:pt x="677100" y="284186"/>
                  <a:pt x="676203" y="285084"/>
                </a:cubicBezTo>
                <a:cubicBezTo>
                  <a:pt x="594987" y="327711"/>
                  <a:pt x="513322" y="370787"/>
                  <a:pt x="431657" y="412517"/>
                </a:cubicBezTo>
                <a:cubicBezTo>
                  <a:pt x="425824" y="415658"/>
                  <a:pt x="415055" y="413414"/>
                  <a:pt x="408773" y="409824"/>
                </a:cubicBezTo>
                <a:cubicBezTo>
                  <a:pt x="361659" y="382004"/>
                  <a:pt x="315442" y="352838"/>
                  <a:pt x="268776" y="324570"/>
                </a:cubicBezTo>
                <a:cubicBezTo>
                  <a:pt x="263840" y="321429"/>
                  <a:pt x="255764" y="317839"/>
                  <a:pt x="251276" y="319634"/>
                </a:cubicBezTo>
                <a:cubicBezTo>
                  <a:pt x="229739" y="328160"/>
                  <a:pt x="209098" y="338929"/>
                  <a:pt x="188009" y="348800"/>
                </a:cubicBezTo>
                <a:cubicBezTo>
                  <a:pt x="195637" y="383351"/>
                  <a:pt x="203265" y="416106"/>
                  <a:pt x="211342" y="451106"/>
                </a:cubicBezTo>
                <a:cubicBezTo>
                  <a:pt x="139099" y="443478"/>
                  <a:pt x="69550" y="436298"/>
                  <a:pt x="0" y="428670"/>
                </a:cubicBezTo>
                <a:cubicBezTo>
                  <a:pt x="2244" y="433157"/>
                  <a:pt x="4487" y="434503"/>
                  <a:pt x="7628" y="436298"/>
                </a:cubicBezTo>
                <a:cubicBezTo>
                  <a:pt x="68204" y="466810"/>
                  <a:pt x="129228" y="496874"/>
                  <a:pt x="189804" y="527835"/>
                </a:cubicBezTo>
                <a:cubicBezTo>
                  <a:pt x="196983" y="531873"/>
                  <a:pt x="204162" y="540847"/>
                  <a:pt x="206406" y="548924"/>
                </a:cubicBezTo>
                <a:cubicBezTo>
                  <a:pt x="209996" y="561039"/>
                  <a:pt x="216277" y="567321"/>
                  <a:pt x="227495" y="564629"/>
                </a:cubicBezTo>
                <a:cubicBezTo>
                  <a:pt x="256661" y="558347"/>
                  <a:pt x="278199" y="573154"/>
                  <a:pt x="300634" y="587961"/>
                </a:cubicBezTo>
                <a:cubicBezTo>
                  <a:pt x="334287" y="610846"/>
                  <a:pt x="368389" y="632832"/>
                  <a:pt x="402491" y="655268"/>
                </a:cubicBezTo>
                <a:cubicBezTo>
                  <a:pt x="407427" y="658409"/>
                  <a:pt x="412363" y="660652"/>
                  <a:pt x="422234" y="666037"/>
                </a:cubicBezTo>
                <a:cubicBezTo>
                  <a:pt x="422234" y="624756"/>
                  <a:pt x="422683" y="587513"/>
                  <a:pt x="421785" y="550270"/>
                </a:cubicBezTo>
                <a:cubicBezTo>
                  <a:pt x="421785" y="537706"/>
                  <a:pt x="426273" y="533668"/>
                  <a:pt x="438388" y="531424"/>
                </a:cubicBezTo>
                <a:cubicBezTo>
                  <a:pt x="508386" y="519309"/>
                  <a:pt x="579282" y="509886"/>
                  <a:pt x="645691" y="481618"/>
                </a:cubicBezTo>
                <a:cubicBezTo>
                  <a:pt x="717484" y="451106"/>
                  <a:pt x="790175" y="423286"/>
                  <a:pt x="861968" y="393222"/>
                </a:cubicBezTo>
                <a:cubicBezTo>
                  <a:pt x="875878" y="387389"/>
                  <a:pt x="886198" y="388286"/>
                  <a:pt x="898762" y="396363"/>
                </a:cubicBezTo>
                <a:cubicBezTo>
                  <a:pt x="964722" y="438990"/>
                  <a:pt x="1020811" y="491938"/>
                  <a:pt x="1064335" y="557001"/>
                </a:cubicBezTo>
                <a:cubicBezTo>
                  <a:pt x="1092155" y="598282"/>
                  <a:pt x="1115488" y="642255"/>
                  <a:pt x="1141065" y="685331"/>
                </a:cubicBezTo>
                <a:cubicBezTo>
                  <a:pt x="1148692" y="679947"/>
                  <a:pt x="1157666" y="672319"/>
                  <a:pt x="1167538" y="667383"/>
                </a:cubicBezTo>
                <a:cubicBezTo>
                  <a:pt x="1188179" y="657062"/>
                  <a:pt x="1197602" y="643153"/>
                  <a:pt x="1188627" y="619820"/>
                </a:cubicBezTo>
                <a:cubicBezTo>
                  <a:pt x="1184140" y="608602"/>
                  <a:pt x="1189525" y="601423"/>
                  <a:pt x="1202089" y="598730"/>
                </a:cubicBezTo>
                <a:cubicBezTo>
                  <a:pt x="1215101" y="595590"/>
                  <a:pt x="1227665" y="590654"/>
                  <a:pt x="1239331" y="584820"/>
                </a:cubicBezTo>
                <a:cubicBezTo>
                  <a:pt x="1256831" y="576295"/>
                  <a:pt x="1262664" y="560590"/>
                  <a:pt x="1255934" y="544886"/>
                </a:cubicBezTo>
                <a:cubicBezTo>
                  <a:pt x="1248306" y="527386"/>
                  <a:pt x="1233050" y="530976"/>
                  <a:pt x="1219588" y="533668"/>
                </a:cubicBezTo>
                <a:cubicBezTo>
                  <a:pt x="1205678" y="536809"/>
                  <a:pt x="1192217" y="542642"/>
                  <a:pt x="1176961" y="547578"/>
                </a:cubicBezTo>
                <a:cubicBezTo>
                  <a:pt x="1172474" y="520207"/>
                  <a:pt x="1167987" y="494630"/>
                  <a:pt x="1163948" y="469054"/>
                </a:cubicBezTo>
                <a:cubicBezTo>
                  <a:pt x="1163051" y="464567"/>
                  <a:pt x="1163500" y="460080"/>
                  <a:pt x="1163051" y="454695"/>
                </a:cubicBezTo>
                <a:cubicBezTo>
                  <a:pt x="1171128" y="452003"/>
                  <a:pt x="1178756" y="449759"/>
                  <a:pt x="1186384" y="447067"/>
                </a:cubicBezTo>
                <a:cubicBezTo>
                  <a:pt x="1194461" y="444375"/>
                  <a:pt x="1202986" y="442131"/>
                  <a:pt x="1210614" y="438542"/>
                </a:cubicBezTo>
                <a:cubicBezTo>
                  <a:pt x="1230357" y="429568"/>
                  <a:pt x="1240229" y="408478"/>
                  <a:pt x="1232601" y="390979"/>
                </a:cubicBezTo>
                <a:cubicBezTo>
                  <a:pt x="1225422" y="373928"/>
                  <a:pt x="1213306" y="370787"/>
                  <a:pt x="1188627" y="379312"/>
                </a:cubicBezTo>
                <a:cubicBezTo>
                  <a:pt x="1176961" y="383351"/>
                  <a:pt x="1164846" y="386940"/>
                  <a:pt x="1150936" y="390979"/>
                </a:cubicBezTo>
                <a:cubicBezTo>
                  <a:pt x="1144654" y="353736"/>
                  <a:pt x="1139718" y="318288"/>
                  <a:pt x="1132539" y="283289"/>
                </a:cubicBezTo>
                <a:cubicBezTo>
                  <a:pt x="1129398" y="268033"/>
                  <a:pt x="1132539" y="259507"/>
                  <a:pt x="1146449" y="250982"/>
                </a:cubicBezTo>
                <a:cubicBezTo>
                  <a:pt x="1207473" y="212842"/>
                  <a:pt x="1268049" y="174253"/>
                  <a:pt x="1328175" y="133869"/>
                </a:cubicBezTo>
                <a:cubicBezTo>
                  <a:pt x="1367662" y="107395"/>
                  <a:pt x="1395482" y="70152"/>
                  <a:pt x="1420609" y="29320"/>
                </a:cubicBezTo>
                <a:cubicBezTo>
                  <a:pt x="1392790" y="5987"/>
                  <a:pt x="1361829" y="-295"/>
                  <a:pt x="1330868" y="154"/>
                </a:cubicBezTo>
                <a:close/>
                <a:moveTo>
                  <a:pt x="261148" y="546232"/>
                </a:moveTo>
                <a:cubicBezTo>
                  <a:pt x="258456" y="546680"/>
                  <a:pt x="256212" y="547129"/>
                  <a:pt x="253520" y="547578"/>
                </a:cubicBezTo>
                <a:cubicBezTo>
                  <a:pt x="250828" y="536360"/>
                  <a:pt x="248136" y="525142"/>
                  <a:pt x="245443" y="513925"/>
                </a:cubicBezTo>
                <a:cubicBezTo>
                  <a:pt x="235572" y="471746"/>
                  <a:pt x="226149" y="429568"/>
                  <a:pt x="215829" y="387838"/>
                </a:cubicBezTo>
                <a:cubicBezTo>
                  <a:pt x="212688" y="374825"/>
                  <a:pt x="214034" y="366748"/>
                  <a:pt x="227944" y="361364"/>
                </a:cubicBezTo>
                <a:cubicBezTo>
                  <a:pt x="239162" y="356877"/>
                  <a:pt x="249482" y="350595"/>
                  <a:pt x="260699" y="345210"/>
                </a:cubicBezTo>
                <a:cubicBezTo>
                  <a:pt x="261597" y="347005"/>
                  <a:pt x="262943" y="348800"/>
                  <a:pt x="263840" y="350595"/>
                </a:cubicBezTo>
                <a:cubicBezTo>
                  <a:pt x="250828" y="358223"/>
                  <a:pt x="237815" y="366300"/>
                  <a:pt x="223008" y="375274"/>
                </a:cubicBezTo>
                <a:cubicBezTo>
                  <a:pt x="235123" y="431811"/>
                  <a:pt x="248136" y="489246"/>
                  <a:pt x="261148" y="546232"/>
                </a:cubicBezTo>
                <a:close/>
                <a:moveTo>
                  <a:pt x="717484" y="259956"/>
                </a:moveTo>
                <a:cubicBezTo>
                  <a:pt x="534860" y="204765"/>
                  <a:pt x="352685" y="149125"/>
                  <a:pt x="170060" y="93934"/>
                </a:cubicBezTo>
                <a:cubicBezTo>
                  <a:pt x="170958" y="91242"/>
                  <a:pt x="171855" y="88550"/>
                  <a:pt x="172753" y="85857"/>
                </a:cubicBezTo>
                <a:cubicBezTo>
                  <a:pt x="355377" y="141048"/>
                  <a:pt x="537552" y="196688"/>
                  <a:pt x="720176" y="251879"/>
                </a:cubicBezTo>
                <a:cubicBezTo>
                  <a:pt x="718830" y="254571"/>
                  <a:pt x="718382" y="257264"/>
                  <a:pt x="717484" y="259956"/>
                </a:cubicBezTo>
                <a:close/>
                <a:moveTo>
                  <a:pt x="1132090" y="605461"/>
                </a:moveTo>
                <a:cubicBezTo>
                  <a:pt x="1088566" y="511232"/>
                  <a:pt x="1023503" y="432709"/>
                  <a:pt x="956645" y="354633"/>
                </a:cubicBezTo>
                <a:cubicBezTo>
                  <a:pt x="997478" y="370338"/>
                  <a:pt x="1130295" y="560142"/>
                  <a:pt x="1132090" y="605461"/>
                </a:cubicBezTo>
                <a:close/>
              </a:path>
            </a:pathLst>
          </a:custGeom>
          <a:solidFill>
            <a:schemeClr val="accent6"/>
          </a:solidFill>
          <a:ln w="4485" cap="flat">
            <a:noFill/>
            <a:prstDash val="solid"/>
            <a:miter/>
          </a:ln>
        </p:spPr>
        <p:txBody>
          <a:bodyPr rtlCol="0" anchor="ctr"/>
          <a:lstStyle/>
          <a:p>
            <a:endParaRPr lang="en-US" dirty="0"/>
          </a:p>
        </p:txBody>
      </p:sp>
      <p:sp>
        <p:nvSpPr>
          <p:cNvPr id="106" name="Isosceles Triangle 105"/>
          <p:cNvSpPr/>
          <p:nvPr/>
        </p:nvSpPr>
        <p:spPr>
          <a:xfrm>
            <a:off x="1935062" y="4683825"/>
            <a:ext cx="225353" cy="170648"/>
          </a:xfrm>
          <a:prstGeom prst="triangle">
            <a:avLst/>
          </a:prstGeom>
          <a:solidFill>
            <a:schemeClr val="accent5"/>
          </a:solidFill>
          <a:ln>
            <a:solidFill>
              <a:schemeClr val="accent5"/>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dirty="0">
              <a:solidFill>
                <a:schemeClr val="accent5"/>
              </a:solidFill>
            </a:endParaRPr>
          </a:p>
        </p:txBody>
      </p:sp>
      <p:sp>
        <p:nvSpPr>
          <p:cNvPr id="133" name="TextBox 132">
            <a:extLst>
              <a:ext uri="{FF2B5EF4-FFF2-40B4-BE49-F238E27FC236}">
                <a16:creationId xmlns:a16="http://schemas.microsoft.com/office/drawing/2014/main" id="{00147FCD-16B9-4B7C-9E0E-3CC6202D184B}"/>
              </a:ext>
            </a:extLst>
          </p:cNvPr>
          <p:cNvSpPr txBox="1"/>
          <p:nvPr/>
        </p:nvSpPr>
        <p:spPr>
          <a:xfrm>
            <a:off x="3955445" y="3510302"/>
            <a:ext cx="2431767" cy="289310"/>
          </a:xfrm>
          <a:prstGeom prst="rect">
            <a:avLst/>
          </a:prstGeom>
          <a:noFill/>
        </p:spPr>
        <p:txBody>
          <a:bodyPr wrap="square" rtlCol="0">
            <a:spAutoFit/>
          </a:bodyPr>
          <a:lstStyle/>
          <a:p>
            <a:pPr algn="r">
              <a:lnSpc>
                <a:spcPct val="80000"/>
              </a:lnSpc>
            </a:pPr>
            <a:r>
              <a:rPr lang="en-US" altLang="ko-KR" sz="1600" dirty="0">
                <a:solidFill>
                  <a:schemeClr val="accent6"/>
                </a:solidFill>
                <a:cs typeface="Arial" pitchFamily="34" charset="0"/>
              </a:rPr>
              <a:t>228.61</a:t>
            </a:r>
          </a:p>
        </p:txBody>
      </p:sp>
      <p:sp>
        <p:nvSpPr>
          <p:cNvPr id="134" name="TextBox 133">
            <a:extLst>
              <a:ext uri="{FF2B5EF4-FFF2-40B4-BE49-F238E27FC236}">
                <a16:creationId xmlns:a16="http://schemas.microsoft.com/office/drawing/2014/main" id="{00147FCD-16B9-4B7C-9E0E-3CC6202D184B}"/>
              </a:ext>
            </a:extLst>
          </p:cNvPr>
          <p:cNvSpPr txBox="1"/>
          <p:nvPr/>
        </p:nvSpPr>
        <p:spPr>
          <a:xfrm>
            <a:off x="2480006" y="4620524"/>
            <a:ext cx="2431767" cy="289310"/>
          </a:xfrm>
          <a:prstGeom prst="rect">
            <a:avLst/>
          </a:prstGeom>
          <a:noFill/>
        </p:spPr>
        <p:txBody>
          <a:bodyPr wrap="square" rtlCol="0">
            <a:spAutoFit/>
          </a:bodyPr>
          <a:lstStyle/>
          <a:p>
            <a:pPr algn="r">
              <a:lnSpc>
                <a:spcPct val="80000"/>
              </a:lnSpc>
            </a:pPr>
            <a:r>
              <a:rPr lang="en-US" altLang="ko-KR" sz="1600" dirty="0">
                <a:solidFill>
                  <a:schemeClr val="accent6"/>
                </a:solidFill>
                <a:cs typeface="Arial" pitchFamily="34" charset="0"/>
              </a:rPr>
              <a:t>200.11</a:t>
            </a:r>
          </a:p>
        </p:txBody>
      </p:sp>
      <p:sp>
        <p:nvSpPr>
          <p:cNvPr id="138" name="TextBox 137">
            <a:extLst>
              <a:ext uri="{FF2B5EF4-FFF2-40B4-BE49-F238E27FC236}">
                <a16:creationId xmlns:a16="http://schemas.microsoft.com/office/drawing/2014/main" id="{00147FCD-16B9-4B7C-9E0E-3CC6202D184B}"/>
              </a:ext>
            </a:extLst>
          </p:cNvPr>
          <p:cNvSpPr txBox="1"/>
          <p:nvPr/>
        </p:nvSpPr>
        <p:spPr>
          <a:xfrm>
            <a:off x="4755280" y="4288325"/>
            <a:ext cx="2431767" cy="289310"/>
          </a:xfrm>
          <a:prstGeom prst="rect">
            <a:avLst/>
          </a:prstGeom>
          <a:noFill/>
        </p:spPr>
        <p:txBody>
          <a:bodyPr wrap="square" rtlCol="0">
            <a:spAutoFit/>
          </a:bodyPr>
          <a:lstStyle/>
          <a:p>
            <a:pPr algn="r">
              <a:lnSpc>
                <a:spcPct val="80000"/>
              </a:lnSpc>
            </a:pPr>
            <a:r>
              <a:rPr lang="en-US" altLang="ko-KR" sz="1600" dirty="0">
                <a:solidFill>
                  <a:schemeClr val="accent6"/>
                </a:solidFill>
                <a:cs typeface="Arial" pitchFamily="34" charset="0"/>
              </a:rPr>
              <a:t>225.33</a:t>
            </a:r>
          </a:p>
        </p:txBody>
      </p:sp>
      <p:sp>
        <p:nvSpPr>
          <p:cNvPr id="139" name="TextBox 138">
            <a:extLst>
              <a:ext uri="{FF2B5EF4-FFF2-40B4-BE49-F238E27FC236}">
                <a16:creationId xmlns:a16="http://schemas.microsoft.com/office/drawing/2014/main" id="{00147FCD-16B9-4B7C-9E0E-3CC6202D184B}"/>
              </a:ext>
            </a:extLst>
          </p:cNvPr>
          <p:cNvSpPr txBox="1"/>
          <p:nvPr/>
        </p:nvSpPr>
        <p:spPr>
          <a:xfrm>
            <a:off x="5888564" y="2591461"/>
            <a:ext cx="2431767" cy="289310"/>
          </a:xfrm>
          <a:prstGeom prst="rect">
            <a:avLst/>
          </a:prstGeom>
          <a:noFill/>
        </p:spPr>
        <p:txBody>
          <a:bodyPr wrap="square" rtlCol="0">
            <a:spAutoFit/>
          </a:bodyPr>
          <a:lstStyle/>
          <a:p>
            <a:pPr algn="r">
              <a:lnSpc>
                <a:spcPct val="80000"/>
              </a:lnSpc>
            </a:pPr>
            <a:r>
              <a:rPr lang="en-US" altLang="ko-KR" sz="1600" dirty="0">
                <a:solidFill>
                  <a:schemeClr val="accent6"/>
                </a:solidFill>
                <a:cs typeface="Arial" pitchFamily="34" charset="0"/>
              </a:rPr>
              <a:t>369.73</a:t>
            </a:r>
          </a:p>
        </p:txBody>
      </p:sp>
      <p:sp>
        <p:nvSpPr>
          <p:cNvPr id="140" name="TextBox 139">
            <a:extLst>
              <a:ext uri="{FF2B5EF4-FFF2-40B4-BE49-F238E27FC236}">
                <a16:creationId xmlns:a16="http://schemas.microsoft.com/office/drawing/2014/main" id="{00147FCD-16B9-4B7C-9E0E-3CC6202D184B}"/>
              </a:ext>
            </a:extLst>
          </p:cNvPr>
          <p:cNvSpPr txBox="1"/>
          <p:nvPr/>
        </p:nvSpPr>
        <p:spPr>
          <a:xfrm>
            <a:off x="6911160" y="3374805"/>
            <a:ext cx="2431767" cy="289310"/>
          </a:xfrm>
          <a:prstGeom prst="rect">
            <a:avLst/>
          </a:prstGeom>
          <a:noFill/>
        </p:spPr>
        <p:txBody>
          <a:bodyPr wrap="square" rtlCol="0">
            <a:spAutoFit/>
          </a:bodyPr>
          <a:lstStyle/>
          <a:p>
            <a:pPr algn="r">
              <a:lnSpc>
                <a:spcPct val="80000"/>
              </a:lnSpc>
            </a:pPr>
            <a:r>
              <a:rPr lang="en-US" altLang="ko-KR" sz="1600" dirty="0">
                <a:solidFill>
                  <a:schemeClr val="accent6"/>
                </a:solidFill>
                <a:cs typeface="Arial" pitchFamily="34" charset="0"/>
              </a:rPr>
              <a:t>360.21</a:t>
            </a:r>
          </a:p>
        </p:txBody>
      </p:sp>
      <p:sp>
        <p:nvSpPr>
          <p:cNvPr id="141" name="TextBox 140">
            <a:extLst>
              <a:ext uri="{FF2B5EF4-FFF2-40B4-BE49-F238E27FC236}">
                <a16:creationId xmlns:a16="http://schemas.microsoft.com/office/drawing/2014/main" id="{00147FCD-16B9-4B7C-9E0E-3CC6202D184B}"/>
              </a:ext>
            </a:extLst>
          </p:cNvPr>
          <p:cNvSpPr txBox="1"/>
          <p:nvPr/>
        </p:nvSpPr>
        <p:spPr>
          <a:xfrm>
            <a:off x="9184091" y="1621319"/>
            <a:ext cx="2431767" cy="289310"/>
          </a:xfrm>
          <a:prstGeom prst="rect">
            <a:avLst/>
          </a:prstGeom>
          <a:noFill/>
        </p:spPr>
        <p:txBody>
          <a:bodyPr wrap="square" rtlCol="0">
            <a:spAutoFit/>
          </a:bodyPr>
          <a:lstStyle/>
          <a:p>
            <a:pPr algn="r">
              <a:lnSpc>
                <a:spcPct val="80000"/>
              </a:lnSpc>
            </a:pPr>
            <a:r>
              <a:rPr lang="en-US" altLang="ko-KR" sz="1600" dirty="0">
                <a:solidFill>
                  <a:schemeClr val="accent6"/>
                </a:solidFill>
                <a:cs typeface="Arial" pitchFamily="34" charset="0"/>
              </a:rPr>
              <a:t>442.13</a:t>
            </a:r>
          </a:p>
        </p:txBody>
      </p:sp>
      <p:sp>
        <p:nvSpPr>
          <p:cNvPr id="142" name="Isosceles Triangle 141"/>
          <p:cNvSpPr/>
          <p:nvPr/>
        </p:nvSpPr>
        <p:spPr>
          <a:xfrm>
            <a:off x="5402427" y="3519460"/>
            <a:ext cx="225353" cy="170648"/>
          </a:xfrm>
          <a:prstGeom prst="triangle">
            <a:avLst/>
          </a:prstGeom>
          <a:solidFill>
            <a:schemeClr val="accent5"/>
          </a:solidFill>
          <a:ln>
            <a:solidFill>
              <a:schemeClr val="accent5"/>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dirty="0"/>
          </a:p>
        </p:txBody>
      </p:sp>
      <p:sp>
        <p:nvSpPr>
          <p:cNvPr id="143" name="Isosceles Triangle 142"/>
          <p:cNvSpPr/>
          <p:nvPr/>
        </p:nvSpPr>
        <p:spPr>
          <a:xfrm>
            <a:off x="7345584" y="2624806"/>
            <a:ext cx="225353" cy="170648"/>
          </a:xfrm>
          <a:prstGeom prst="triangle">
            <a:avLst/>
          </a:prstGeom>
          <a:solidFill>
            <a:schemeClr val="accent5"/>
          </a:solidFill>
          <a:ln>
            <a:solidFill>
              <a:schemeClr val="accent5"/>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dirty="0"/>
          </a:p>
        </p:txBody>
      </p:sp>
      <p:sp>
        <p:nvSpPr>
          <p:cNvPr id="144" name="Isosceles Triangle 143"/>
          <p:cNvSpPr/>
          <p:nvPr/>
        </p:nvSpPr>
        <p:spPr>
          <a:xfrm>
            <a:off x="10646793" y="1640804"/>
            <a:ext cx="225353" cy="170648"/>
          </a:xfrm>
          <a:prstGeom prst="triangle">
            <a:avLst/>
          </a:prstGeom>
          <a:solidFill>
            <a:schemeClr val="accent5"/>
          </a:solidFill>
          <a:ln>
            <a:solidFill>
              <a:schemeClr val="accent5"/>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dirty="0"/>
          </a:p>
        </p:txBody>
      </p:sp>
      <p:sp>
        <p:nvSpPr>
          <p:cNvPr id="145" name="Isosceles Triangle 144"/>
          <p:cNvSpPr/>
          <p:nvPr/>
        </p:nvSpPr>
        <p:spPr>
          <a:xfrm rot="10800000">
            <a:off x="3908222" y="4646858"/>
            <a:ext cx="247609" cy="179416"/>
          </a:xfrm>
          <a:prstGeom prst="triangl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dirty="0"/>
          </a:p>
        </p:txBody>
      </p:sp>
      <p:sp>
        <p:nvSpPr>
          <p:cNvPr id="146" name="Isosceles Triangle 145"/>
          <p:cNvSpPr/>
          <p:nvPr/>
        </p:nvSpPr>
        <p:spPr>
          <a:xfrm rot="10800000">
            <a:off x="6169742" y="4344148"/>
            <a:ext cx="247609" cy="179416"/>
          </a:xfrm>
          <a:prstGeom prst="triangl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dirty="0"/>
          </a:p>
        </p:txBody>
      </p:sp>
      <p:sp>
        <p:nvSpPr>
          <p:cNvPr id="147" name="Isosceles Triangle 146"/>
          <p:cNvSpPr/>
          <p:nvPr/>
        </p:nvSpPr>
        <p:spPr>
          <a:xfrm rot="10800000">
            <a:off x="8328071" y="3414881"/>
            <a:ext cx="247609" cy="179416"/>
          </a:xfrm>
          <a:prstGeom prst="triangl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dirty="0"/>
          </a:p>
        </p:txBody>
      </p:sp>
      <p:sp>
        <p:nvSpPr>
          <p:cNvPr id="2" name="TextBox 1"/>
          <p:cNvSpPr txBox="1"/>
          <p:nvPr/>
        </p:nvSpPr>
        <p:spPr>
          <a:xfrm>
            <a:off x="4783913" y="1079786"/>
            <a:ext cx="3738845" cy="1384995"/>
          </a:xfrm>
          <a:prstGeom prst="rect">
            <a:avLst/>
          </a:prstGeom>
          <a:noFill/>
        </p:spPr>
        <p:txBody>
          <a:bodyPr wrap="square" rtlCol="0">
            <a:spAutoFit/>
          </a:bodyPr>
          <a:lstStyle/>
          <a:p>
            <a:r>
              <a:rPr lang="en-IN" altLang="ko-KR" sz="1200" dirty="0">
                <a:latin typeface="Bahnschrift" panose="020B0502040204020203" pitchFamily="34" charset="0"/>
                <a:cs typeface="Arial" pitchFamily="34" charset="0"/>
              </a:rPr>
              <a:t>Basic models can rely on as little as a linear regression, while more complex game-theoretic and pattern recognition or predictive models can also be used to initiate trading. More complex methods such as Markov chain Monte Carlo have been used to create these models.</a:t>
            </a:r>
            <a:endParaRPr lang="ko-KR" altLang="en-US" sz="1200" dirty="0">
              <a:latin typeface="Bahnschrift" panose="020B0502040204020203" pitchFamily="34" charset="0"/>
              <a:cs typeface="Arial" pitchFamily="34" charset="0"/>
            </a:endParaRPr>
          </a:p>
          <a:p>
            <a:endParaRPr lang="en-IN" sz="1200" dirty="0"/>
          </a:p>
        </p:txBody>
      </p:sp>
    </p:spTree>
    <p:extLst>
      <p:ext uri="{BB962C8B-B14F-4D97-AF65-F5344CB8AC3E}">
        <p14:creationId xmlns:p14="http://schemas.microsoft.com/office/powerpoint/2010/main" val="28115830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Infographic Style</a:t>
            </a:r>
          </a:p>
        </p:txBody>
      </p:sp>
      <p:sp>
        <p:nvSpPr>
          <p:cNvPr id="3" name="Rectangle 2">
            <a:extLst>
              <a:ext uri="{FF2B5EF4-FFF2-40B4-BE49-F238E27FC236}">
                <a16:creationId xmlns:a16="http://schemas.microsoft.com/office/drawing/2014/main" id="{8D27D82B-5BEF-485F-9C01-69142BB1B813}"/>
              </a:ext>
            </a:extLst>
          </p:cNvPr>
          <p:cNvSpPr/>
          <p:nvPr/>
        </p:nvSpPr>
        <p:spPr>
          <a:xfrm>
            <a:off x="14127" y="-9218"/>
            <a:ext cx="12192000" cy="2676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603052BC-1F94-4E90-B378-AED9086EA63C}"/>
              </a:ext>
            </a:extLst>
          </p:cNvPr>
          <p:cNvSpPr/>
          <p:nvPr/>
        </p:nvSpPr>
        <p:spPr>
          <a:xfrm rot="10800000">
            <a:off x="10420349" y="2676524"/>
            <a:ext cx="542925" cy="38592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Freeform: Shape 117">
            <a:extLst>
              <a:ext uri="{FF2B5EF4-FFF2-40B4-BE49-F238E27FC236}">
                <a16:creationId xmlns:a16="http://schemas.microsoft.com/office/drawing/2014/main" id="{B8650909-825F-4738-AB52-4E1502B2C2F6}"/>
              </a:ext>
            </a:extLst>
          </p:cNvPr>
          <p:cNvSpPr/>
          <p:nvPr/>
        </p:nvSpPr>
        <p:spPr>
          <a:xfrm>
            <a:off x="3172265" y="3062451"/>
            <a:ext cx="5847470" cy="3433832"/>
          </a:xfrm>
          <a:custGeom>
            <a:avLst/>
            <a:gdLst>
              <a:gd name="connsiteX0" fmla="*/ 1351462 w 4760332"/>
              <a:gd name="connsiteY0" fmla="*/ 2732995 h 2795428"/>
              <a:gd name="connsiteX1" fmla="*/ 1364923 w 4760332"/>
              <a:gd name="connsiteY1" fmla="*/ 2740728 h 2795428"/>
              <a:gd name="connsiteX2" fmla="*/ 1378383 w 4760332"/>
              <a:gd name="connsiteY2" fmla="*/ 2753615 h 2795428"/>
              <a:gd name="connsiteX3" fmla="*/ 1391844 w 4760332"/>
              <a:gd name="connsiteY3" fmla="*/ 2765071 h 2795428"/>
              <a:gd name="connsiteX4" fmla="*/ 1407309 w 4760332"/>
              <a:gd name="connsiteY4" fmla="*/ 2773950 h 2795428"/>
              <a:gd name="connsiteX5" fmla="*/ 1407309 w 4760332"/>
              <a:gd name="connsiteY5" fmla="*/ 2781682 h 2795428"/>
              <a:gd name="connsiteX6" fmla="*/ 1398430 w 4760332"/>
              <a:gd name="connsiteY6" fmla="*/ 2781682 h 2795428"/>
              <a:gd name="connsiteX7" fmla="*/ 1389839 w 4760332"/>
              <a:gd name="connsiteY7" fmla="*/ 2783687 h 2795428"/>
              <a:gd name="connsiteX8" fmla="*/ 1376379 w 4760332"/>
              <a:gd name="connsiteY8" fmla="*/ 2783687 h 2795428"/>
              <a:gd name="connsiteX9" fmla="*/ 1364923 w 4760332"/>
              <a:gd name="connsiteY9" fmla="*/ 2780822 h 2795428"/>
              <a:gd name="connsiteX10" fmla="*/ 1358336 w 4760332"/>
              <a:gd name="connsiteY10" fmla="*/ 2778818 h 2795428"/>
              <a:gd name="connsiteX11" fmla="*/ 1355185 w 4760332"/>
              <a:gd name="connsiteY11" fmla="*/ 2765071 h 2795428"/>
              <a:gd name="connsiteX12" fmla="*/ 1351462 w 4760332"/>
              <a:gd name="connsiteY12" fmla="*/ 2747602 h 2795428"/>
              <a:gd name="connsiteX13" fmla="*/ 1459144 w 4760332"/>
              <a:gd name="connsiteY13" fmla="*/ 2703784 h 2795428"/>
              <a:gd name="connsiteX14" fmla="*/ 1472605 w 4760332"/>
              <a:gd name="connsiteY14" fmla="*/ 2706648 h 2795428"/>
              <a:gd name="connsiteX15" fmla="*/ 1488070 w 4760332"/>
              <a:gd name="connsiteY15" fmla="*/ 2712376 h 2795428"/>
              <a:gd name="connsiteX16" fmla="*/ 1499526 w 4760332"/>
              <a:gd name="connsiteY16" fmla="*/ 2717245 h 2795428"/>
              <a:gd name="connsiteX17" fmla="*/ 1495517 w 4760332"/>
              <a:gd name="connsiteY17" fmla="*/ 2717245 h 2795428"/>
              <a:gd name="connsiteX18" fmla="*/ 1484061 w 4760332"/>
              <a:gd name="connsiteY18" fmla="*/ 2724119 h 2795428"/>
              <a:gd name="connsiteX19" fmla="*/ 1472605 w 4760332"/>
              <a:gd name="connsiteY19" fmla="*/ 2728987 h 2795428"/>
              <a:gd name="connsiteX20" fmla="*/ 1459144 w 4760332"/>
              <a:gd name="connsiteY20" fmla="*/ 2732997 h 2795428"/>
              <a:gd name="connsiteX21" fmla="*/ 1459144 w 4760332"/>
              <a:gd name="connsiteY21" fmla="*/ 2726123 h 2795428"/>
              <a:gd name="connsiteX22" fmla="*/ 1461150 w 4760332"/>
              <a:gd name="connsiteY22" fmla="*/ 2724119 h 2795428"/>
              <a:gd name="connsiteX23" fmla="*/ 1464014 w 4760332"/>
              <a:gd name="connsiteY23" fmla="*/ 2722400 h 2795428"/>
              <a:gd name="connsiteX24" fmla="*/ 1465732 w 4760332"/>
              <a:gd name="connsiteY24" fmla="*/ 2720395 h 2795428"/>
              <a:gd name="connsiteX25" fmla="*/ 1465732 w 4760332"/>
              <a:gd name="connsiteY25" fmla="*/ 2719250 h 2795428"/>
              <a:gd name="connsiteX26" fmla="*/ 1467737 w 4760332"/>
              <a:gd name="connsiteY26" fmla="*/ 2717245 h 2795428"/>
              <a:gd name="connsiteX27" fmla="*/ 1468596 w 4760332"/>
              <a:gd name="connsiteY27" fmla="*/ 2713522 h 2795428"/>
              <a:gd name="connsiteX28" fmla="*/ 1465732 w 4760332"/>
              <a:gd name="connsiteY28" fmla="*/ 2713522 h 2795428"/>
              <a:gd name="connsiteX29" fmla="*/ 1457140 w 4760332"/>
              <a:gd name="connsiteY29" fmla="*/ 2722400 h 2795428"/>
              <a:gd name="connsiteX30" fmla="*/ 1449407 w 4760332"/>
              <a:gd name="connsiteY30" fmla="*/ 2727269 h 2795428"/>
              <a:gd name="connsiteX31" fmla="*/ 1440816 w 4760332"/>
              <a:gd name="connsiteY31" fmla="*/ 2728987 h 2795428"/>
              <a:gd name="connsiteX32" fmla="*/ 1429360 w 4760332"/>
              <a:gd name="connsiteY32" fmla="*/ 2732997 h 2795428"/>
              <a:gd name="connsiteX33" fmla="*/ 1429360 w 4760332"/>
              <a:gd name="connsiteY33" fmla="*/ 2717245 h 2795428"/>
              <a:gd name="connsiteX34" fmla="*/ 1438811 w 4760332"/>
              <a:gd name="connsiteY34" fmla="*/ 2713522 h 2795428"/>
              <a:gd name="connsiteX35" fmla="*/ 1449407 w 4760332"/>
              <a:gd name="connsiteY35" fmla="*/ 2708653 h 2795428"/>
              <a:gd name="connsiteX36" fmla="*/ 1432223 w 4760332"/>
              <a:gd name="connsiteY36" fmla="*/ 2511331 h 2795428"/>
              <a:gd name="connsiteX37" fmla="*/ 1435947 w 4760332"/>
              <a:gd name="connsiteY37" fmla="*/ 2514195 h 2795428"/>
              <a:gd name="connsiteX38" fmla="*/ 1438810 w 4760332"/>
              <a:gd name="connsiteY38" fmla="*/ 2516199 h 2795428"/>
              <a:gd name="connsiteX39" fmla="*/ 1440816 w 4760332"/>
              <a:gd name="connsiteY39" fmla="*/ 2518205 h 2795428"/>
              <a:gd name="connsiteX40" fmla="*/ 1442821 w 4760332"/>
              <a:gd name="connsiteY40" fmla="*/ 2521069 h 2795428"/>
              <a:gd name="connsiteX41" fmla="*/ 1442821 w 4760332"/>
              <a:gd name="connsiteY41" fmla="*/ 2525078 h 2795428"/>
              <a:gd name="connsiteX42" fmla="*/ 1443680 w 4760332"/>
              <a:gd name="connsiteY42" fmla="*/ 2529947 h 2795428"/>
              <a:gd name="connsiteX43" fmla="*/ 1435947 w 4760332"/>
              <a:gd name="connsiteY43" fmla="*/ 2529947 h 2795428"/>
              <a:gd name="connsiteX44" fmla="*/ 1434228 w 4760332"/>
              <a:gd name="connsiteY44" fmla="*/ 2525938 h 2795428"/>
              <a:gd name="connsiteX45" fmla="*/ 1432223 w 4760332"/>
              <a:gd name="connsiteY45" fmla="*/ 2523073 h 2795428"/>
              <a:gd name="connsiteX46" fmla="*/ 1432223 w 4760332"/>
              <a:gd name="connsiteY46" fmla="*/ 2521069 h 2795428"/>
              <a:gd name="connsiteX47" fmla="*/ 1430218 w 4760332"/>
              <a:gd name="connsiteY47" fmla="*/ 2519064 h 2795428"/>
              <a:gd name="connsiteX48" fmla="*/ 1432223 w 4760332"/>
              <a:gd name="connsiteY48" fmla="*/ 2516199 h 2795428"/>
              <a:gd name="connsiteX49" fmla="*/ 4233379 w 4760332"/>
              <a:gd name="connsiteY49" fmla="*/ 2488993 h 2795428"/>
              <a:gd name="connsiteX50" fmla="*/ 4238248 w 4760332"/>
              <a:gd name="connsiteY50" fmla="*/ 2502740 h 2795428"/>
              <a:gd name="connsiteX51" fmla="*/ 4240253 w 4760332"/>
              <a:gd name="connsiteY51" fmla="*/ 2518205 h 2795428"/>
              <a:gd name="connsiteX52" fmla="*/ 4236244 w 4760332"/>
              <a:gd name="connsiteY52" fmla="*/ 2532810 h 2795428"/>
              <a:gd name="connsiteX53" fmla="*/ 4228797 w 4760332"/>
              <a:gd name="connsiteY53" fmla="*/ 2541688 h 2795428"/>
              <a:gd name="connsiteX54" fmla="*/ 4219919 w 4760332"/>
              <a:gd name="connsiteY54" fmla="*/ 2546557 h 2795428"/>
              <a:gd name="connsiteX55" fmla="*/ 4208464 w 4760332"/>
              <a:gd name="connsiteY55" fmla="*/ 2552285 h 2795428"/>
              <a:gd name="connsiteX56" fmla="*/ 4203595 w 4760332"/>
              <a:gd name="connsiteY56" fmla="*/ 2531951 h 2795428"/>
              <a:gd name="connsiteX57" fmla="*/ 4197008 w 4760332"/>
              <a:gd name="connsiteY57" fmla="*/ 2511332 h 2795428"/>
              <a:gd name="connsiteX58" fmla="*/ 4190134 w 4760332"/>
              <a:gd name="connsiteY58" fmla="*/ 2492716 h 2795428"/>
              <a:gd name="connsiteX59" fmla="*/ 4203595 w 4760332"/>
              <a:gd name="connsiteY59" fmla="*/ 2492716 h 2795428"/>
              <a:gd name="connsiteX60" fmla="*/ 4215337 w 4760332"/>
              <a:gd name="connsiteY60" fmla="*/ 2499590 h 2795428"/>
              <a:gd name="connsiteX61" fmla="*/ 4224788 w 4760332"/>
              <a:gd name="connsiteY61" fmla="*/ 2497585 h 2795428"/>
              <a:gd name="connsiteX62" fmla="*/ 4510315 w 4760332"/>
              <a:gd name="connsiteY62" fmla="*/ 2486129 h 2795428"/>
              <a:gd name="connsiteX63" fmla="*/ 4513179 w 4760332"/>
              <a:gd name="connsiteY63" fmla="*/ 2486988 h 2795428"/>
              <a:gd name="connsiteX64" fmla="*/ 4516902 w 4760332"/>
              <a:gd name="connsiteY64" fmla="*/ 2488993 h 2795428"/>
              <a:gd name="connsiteX65" fmla="*/ 4518907 w 4760332"/>
              <a:gd name="connsiteY65" fmla="*/ 2490998 h 2795428"/>
              <a:gd name="connsiteX66" fmla="*/ 4519766 w 4760332"/>
              <a:gd name="connsiteY66" fmla="*/ 2492716 h 2795428"/>
              <a:gd name="connsiteX67" fmla="*/ 4521771 w 4760332"/>
              <a:gd name="connsiteY67" fmla="*/ 2493862 h 2795428"/>
              <a:gd name="connsiteX68" fmla="*/ 4525494 w 4760332"/>
              <a:gd name="connsiteY68" fmla="*/ 2497585 h 2795428"/>
              <a:gd name="connsiteX69" fmla="*/ 4525494 w 4760332"/>
              <a:gd name="connsiteY69" fmla="*/ 2495866 h 2795428"/>
              <a:gd name="connsiteX70" fmla="*/ 4526640 w 4760332"/>
              <a:gd name="connsiteY70" fmla="*/ 2493862 h 2795428"/>
              <a:gd name="connsiteX71" fmla="*/ 4528644 w 4760332"/>
              <a:gd name="connsiteY71" fmla="*/ 2490998 h 2795428"/>
              <a:gd name="connsiteX72" fmla="*/ 4528644 w 4760332"/>
              <a:gd name="connsiteY72" fmla="*/ 2488993 h 2795428"/>
              <a:gd name="connsiteX73" fmla="*/ 4530363 w 4760332"/>
              <a:gd name="connsiteY73" fmla="*/ 2488993 h 2795428"/>
              <a:gd name="connsiteX74" fmla="*/ 4532367 w 4760332"/>
              <a:gd name="connsiteY74" fmla="*/ 2488993 h 2795428"/>
              <a:gd name="connsiteX75" fmla="*/ 4532367 w 4760332"/>
              <a:gd name="connsiteY75" fmla="*/ 2492716 h 2795428"/>
              <a:gd name="connsiteX76" fmla="*/ 4533226 w 4760332"/>
              <a:gd name="connsiteY76" fmla="*/ 2495866 h 2795428"/>
              <a:gd name="connsiteX77" fmla="*/ 4535231 w 4760332"/>
              <a:gd name="connsiteY77" fmla="*/ 2500735 h 2795428"/>
              <a:gd name="connsiteX78" fmla="*/ 4535231 w 4760332"/>
              <a:gd name="connsiteY78" fmla="*/ 2506463 h 2795428"/>
              <a:gd name="connsiteX79" fmla="*/ 4535231 w 4760332"/>
              <a:gd name="connsiteY79" fmla="*/ 2511331 h 2795428"/>
              <a:gd name="connsiteX80" fmla="*/ 4523775 w 4760332"/>
              <a:gd name="connsiteY80" fmla="*/ 2525078 h 2795428"/>
              <a:gd name="connsiteX81" fmla="*/ 4513179 w 4760332"/>
              <a:gd name="connsiteY81" fmla="*/ 2541689 h 2795428"/>
              <a:gd name="connsiteX82" fmla="*/ 4516902 w 4760332"/>
              <a:gd name="connsiteY82" fmla="*/ 2552285 h 2795428"/>
              <a:gd name="connsiteX83" fmla="*/ 4515184 w 4760332"/>
              <a:gd name="connsiteY83" fmla="*/ 2555435 h 2795428"/>
              <a:gd name="connsiteX84" fmla="*/ 4510315 w 4760332"/>
              <a:gd name="connsiteY84" fmla="*/ 2559158 h 2795428"/>
              <a:gd name="connsiteX85" fmla="*/ 4505447 w 4760332"/>
              <a:gd name="connsiteY85" fmla="*/ 2560304 h 2795428"/>
              <a:gd name="connsiteX86" fmla="*/ 4500578 w 4760332"/>
              <a:gd name="connsiteY86" fmla="*/ 2562022 h 2795428"/>
              <a:gd name="connsiteX87" fmla="*/ 4494850 w 4760332"/>
              <a:gd name="connsiteY87" fmla="*/ 2566031 h 2795428"/>
              <a:gd name="connsiteX88" fmla="*/ 4491987 w 4760332"/>
              <a:gd name="connsiteY88" fmla="*/ 2567177 h 2795428"/>
              <a:gd name="connsiteX89" fmla="*/ 4488263 w 4760332"/>
              <a:gd name="connsiteY89" fmla="*/ 2572904 h 2795428"/>
              <a:gd name="connsiteX90" fmla="*/ 4488263 w 4760332"/>
              <a:gd name="connsiteY90" fmla="*/ 2577773 h 2795428"/>
              <a:gd name="connsiteX91" fmla="*/ 4487118 w 4760332"/>
              <a:gd name="connsiteY91" fmla="*/ 2582641 h 2795428"/>
              <a:gd name="connsiteX92" fmla="*/ 4487118 w 4760332"/>
              <a:gd name="connsiteY92" fmla="*/ 2587510 h 2795428"/>
              <a:gd name="connsiteX93" fmla="*/ 4485399 w 4760332"/>
              <a:gd name="connsiteY93" fmla="*/ 2594384 h 2795428"/>
              <a:gd name="connsiteX94" fmla="*/ 4481390 w 4760332"/>
              <a:gd name="connsiteY94" fmla="*/ 2598393 h 2795428"/>
              <a:gd name="connsiteX95" fmla="*/ 4476522 w 4760332"/>
              <a:gd name="connsiteY95" fmla="*/ 2601256 h 2795428"/>
              <a:gd name="connsiteX96" fmla="*/ 4471940 w 4760332"/>
              <a:gd name="connsiteY96" fmla="*/ 2604980 h 2795428"/>
              <a:gd name="connsiteX97" fmla="*/ 4467071 w 4760332"/>
              <a:gd name="connsiteY97" fmla="*/ 2608130 h 2795428"/>
              <a:gd name="connsiteX98" fmla="*/ 4461343 w 4760332"/>
              <a:gd name="connsiteY98" fmla="*/ 2612999 h 2795428"/>
              <a:gd name="connsiteX99" fmla="*/ 4454469 w 4760332"/>
              <a:gd name="connsiteY99" fmla="*/ 2612999 h 2795428"/>
              <a:gd name="connsiteX100" fmla="*/ 4446737 w 4760332"/>
              <a:gd name="connsiteY100" fmla="*/ 2606984 h 2795428"/>
              <a:gd name="connsiteX101" fmla="*/ 4438146 w 4760332"/>
              <a:gd name="connsiteY101" fmla="*/ 2601256 h 2795428"/>
              <a:gd name="connsiteX102" fmla="*/ 4431559 w 4760332"/>
              <a:gd name="connsiteY102" fmla="*/ 2596388 h 2795428"/>
              <a:gd name="connsiteX103" fmla="*/ 4424685 w 4760332"/>
              <a:gd name="connsiteY103" fmla="*/ 2586651 h 2795428"/>
              <a:gd name="connsiteX104" fmla="*/ 4429553 w 4760332"/>
              <a:gd name="connsiteY104" fmla="*/ 2582641 h 2795428"/>
              <a:gd name="connsiteX105" fmla="*/ 4431559 w 4760332"/>
              <a:gd name="connsiteY105" fmla="*/ 2577773 h 2795428"/>
              <a:gd name="connsiteX106" fmla="*/ 4433277 w 4760332"/>
              <a:gd name="connsiteY106" fmla="*/ 2573764 h 2795428"/>
              <a:gd name="connsiteX107" fmla="*/ 4434422 w 4760332"/>
              <a:gd name="connsiteY107" fmla="*/ 2568895 h 2795428"/>
              <a:gd name="connsiteX108" fmla="*/ 4436141 w 4760332"/>
              <a:gd name="connsiteY108" fmla="*/ 2564026 h 2795428"/>
              <a:gd name="connsiteX109" fmla="*/ 4440150 w 4760332"/>
              <a:gd name="connsiteY109" fmla="*/ 2560304 h 2795428"/>
              <a:gd name="connsiteX110" fmla="*/ 4449601 w 4760332"/>
              <a:gd name="connsiteY110" fmla="*/ 2557154 h 2795428"/>
              <a:gd name="connsiteX111" fmla="*/ 4460197 w 4760332"/>
              <a:gd name="connsiteY111" fmla="*/ 2555435 h 2795428"/>
              <a:gd name="connsiteX112" fmla="*/ 4469935 w 4760332"/>
              <a:gd name="connsiteY112" fmla="*/ 2552285 h 2795428"/>
              <a:gd name="connsiteX113" fmla="*/ 4474803 w 4760332"/>
              <a:gd name="connsiteY113" fmla="*/ 2546557 h 2795428"/>
              <a:gd name="connsiteX114" fmla="*/ 4483394 w 4760332"/>
              <a:gd name="connsiteY114" fmla="*/ 2534815 h 2795428"/>
              <a:gd name="connsiteX115" fmla="*/ 4489982 w 4760332"/>
              <a:gd name="connsiteY115" fmla="*/ 2521068 h 2795428"/>
              <a:gd name="connsiteX116" fmla="*/ 4498860 w 4760332"/>
              <a:gd name="connsiteY116" fmla="*/ 2507608 h 2795428"/>
              <a:gd name="connsiteX117" fmla="*/ 4505447 w 4760332"/>
              <a:gd name="connsiteY117" fmla="*/ 2493862 h 2795428"/>
              <a:gd name="connsiteX118" fmla="*/ 4503442 w 4760332"/>
              <a:gd name="connsiteY118" fmla="*/ 2360978 h 2795428"/>
              <a:gd name="connsiteX119" fmla="*/ 4510316 w 4760332"/>
              <a:gd name="connsiteY119" fmla="*/ 2360978 h 2795428"/>
              <a:gd name="connsiteX120" fmla="*/ 4525494 w 4760332"/>
              <a:gd name="connsiteY120" fmla="*/ 2376730 h 2795428"/>
              <a:gd name="connsiteX121" fmla="*/ 4538954 w 4760332"/>
              <a:gd name="connsiteY121" fmla="*/ 2390477 h 2795428"/>
              <a:gd name="connsiteX122" fmla="*/ 4552415 w 4760332"/>
              <a:gd name="connsiteY122" fmla="*/ 2405942 h 2795428"/>
              <a:gd name="connsiteX123" fmla="*/ 4562152 w 4760332"/>
              <a:gd name="connsiteY123" fmla="*/ 2425416 h 2795428"/>
              <a:gd name="connsiteX124" fmla="*/ 4567021 w 4760332"/>
              <a:gd name="connsiteY124" fmla="*/ 2425416 h 2795428"/>
              <a:gd name="connsiteX125" fmla="*/ 4572748 w 4760332"/>
              <a:gd name="connsiteY125" fmla="*/ 2425416 h 2795428"/>
              <a:gd name="connsiteX126" fmla="*/ 4575612 w 4760332"/>
              <a:gd name="connsiteY126" fmla="*/ 2425416 h 2795428"/>
              <a:gd name="connsiteX127" fmla="*/ 4577617 w 4760332"/>
              <a:gd name="connsiteY127" fmla="*/ 2425416 h 2795428"/>
              <a:gd name="connsiteX128" fmla="*/ 4580481 w 4760332"/>
              <a:gd name="connsiteY128" fmla="*/ 2425416 h 2795428"/>
              <a:gd name="connsiteX129" fmla="*/ 4584204 w 4760332"/>
              <a:gd name="connsiteY129" fmla="*/ 2422552 h 2795428"/>
              <a:gd name="connsiteX130" fmla="*/ 4586209 w 4760332"/>
              <a:gd name="connsiteY130" fmla="*/ 2419688 h 2795428"/>
              <a:gd name="connsiteX131" fmla="*/ 4587068 w 4760332"/>
              <a:gd name="connsiteY131" fmla="*/ 2413674 h 2795428"/>
              <a:gd name="connsiteX132" fmla="*/ 4591077 w 4760332"/>
              <a:gd name="connsiteY132" fmla="*/ 2413674 h 2795428"/>
              <a:gd name="connsiteX133" fmla="*/ 4591077 w 4760332"/>
              <a:gd name="connsiteY133" fmla="*/ 2436299 h 2795428"/>
              <a:gd name="connsiteX134" fmla="*/ 4589072 w 4760332"/>
              <a:gd name="connsiteY134" fmla="*/ 2441168 h 2795428"/>
              <a:gd name="connsiteX135" fmla="*/ 4587068 w 4760332"/>
              <a:gd name="connsiteY135" fmla="*/ 2446036 h 2795428"/>
              <a:gd name="connsiteX136" fmla="*/ 4586209 w 4760332"/>
              <a:gd name="connsiteY136" fmla="*/ 2451764 h 2795428"/>
              <a:gd name="connsiteX137" fmla="*/ 4584204 w 4760332"/>
              <a:gd name="connsiteY137" fmla="*/ 2454914 h 2795428"/>
              <a:gd name="connsiteX138" fmla="*/ 4572748 w 4760332"/>
              <a:gd name="connsiteY138" fmla="*/ 2454914 h 2795428"/>
              <a:gd name="connsiteX139" fmla="*/ 4572748 w 4760332"/>
              <a:gd name="connsiteY139" fmla="*/ 2466370 h 2795428"/>
              <a:gd name="connsiteX140" fmla="*/ 4562152 w 4760332"/>
              <a:gd name="connsiteY140" fmla="*/ 2477253 h 2795428"/>
              <a:gd name="connsiteX141" fmla="*/ 4553560 w 4760332"/>
              <a:gd name="connsiteY141" fmla="*/ 2486990 h 2795428"/>
              <a:gd name="connsiteX142" fmla="*/ 4543823 w 4760332"/>
              <a:gd name="connsiteY142" fmla="*/ 2497587 h 2795428"/>
              <a:gd name="connsiteX143" fmla="*/ 4543823 w 4760332"/>
              <a:gd name="connsiteY143" fmla="*/ 2492718 h 2795428"/>
              <a:gd name="connsiteX144" fmla="*/ 4542105 w 4760332"/>
              <a:gd name="connsiteY144" fmla="*/ 2488995 h 2795428"/>
              <a:gd name="connsiteX145" fmla="*/ 4542105 w 4760332"/>
              <a:gd name="connsiteY145" fmla="*/ 2486131 h 2795428"/>
              <a:gd name="connsiteX146" fmla="*/ 4542105 w 4760332"/>
              <a:gd name="connsiteY146" fmla="*/ 2480116 h 2795428"/>
              <a:gd name="connsiteX147" fmla="*/ 4543823 w 4760332"/>
              <a:gd name="connsiteY147" fmla="*/ 2477253 h 2795428"/>
              <a:gd name="connsiteX148" fmla="*/ 4543823 w 4760332"/>
              <a:gd name="connsiteY148" fmla="*/ 2473244 h 2795428"/>
              <a:gd name="connsiteX149" fmla="*/ 4543823 w 4760332"/>
              <a:gd name="connsiteY149" fmla="*/ 2470379 h 2795428"/>
              <a:gd name="connsiteX150" fmla="*/ 4542105 w 4760332"/>
              <a:gd name="connsiteY150" fmla="*/ 2468374 h 2795428"/>
              <a:gd name="connsiteX151" fmla="*/ 4538954 w 4760332"/>
              <a:gd name="connsiteY151" fmla="*/ 2466370 h 2795428"/>
              <a:gd name="connsiteX152" fmla="*/ 4535231 w 4760332"/>
              <a:gd name="connsiteY152" fmla="*/ 2465511 h 2795428"/>
              <a:gd name="connsiteX153" fmla="*/ 4532368 w 4760332"/>
              <a:gd name="connsiteY153" fmla="*/ 2463506 h 2795428"/>
              <a:gd name="connsiteX154" fmla="*/ 4528644 w 4760332"/>
              <a:gd name="connsiteY154" fmla="*/ 2461501 h 2795428"/>
              <a:gd name="connsiteX155" fmla="*/ 4525494 w 4760332"/>
              <a:gd name="connsiteY155" fmla="*/ 2459783 h 2795428"/>
              <a:gd name="connsiteX156" fmla="*/ 4523776 w 4760332"/>
              <a:gd name="connsiteY156" fmla="*/ 2458637 h 2795428"/>
              <a:gd name="connsiteX157" fmla="*/ 4523776 w 4760332"/>
              <a:gd name="connsiteY157" fmla="*/ 2456633 h 2795428"/>
              <a:gd name="connsiteX158" fmla="*/ 4525494 w 4760332"/>
              <a:gd name="connsiteY158" fmla="*/ 2454914 h 2795428"/>
              <a:gd name="connsiteX159" fmla="*/ 4528644 w 4760332"/>
              <a:gd name="connsiteY159" fmla="*/ 2449759 h 2795428"/>
              <a:gd name="connsiteX160" fmla="*/ 4533226 w 4760332"/>
              <a:gd name="connsiteY160" fmla="*/ 2446036 h 2795428"/>
              <a:gd name="connsiteX161" fmla="*/ 4538954 w 4760332"/>
              <a:gd name="connsiteY161" fmla="*/ 2441168 h 2795428"/>
              <a:gd name="connsiteX162" fmla="*/ 4543823 w 4760332"/>
              <a:gd name="connsiteY162" fmla="*/ 2436299 h 2795428"/>
              <a:gd name="connsiteX163" fmla="*/ 4537237 w 4760332"/>
              <a:gd name="connsiteY163" fmla="*/ 2429425 h 2795428"/>
              <a:gd name="connsiteX164" fmla="*/ 4530363 w 4760332"/>
              <a:gd name="connsiteY164" fmla="*/ 2417683 h 2795428"/>
              <a:gd name="connsiteX165" fmla="*/ 4519766 w 4760332"/>
              <a:gd name="connsiteY165" fmla="*/ 2400214 h 2795428"/>
              <a:gd name="connsiteX166" fmla="*/ 4512034 w 4760332"/>
              <a:gd name="connsiteY166" fmla="*/ 2385322 h 2795428"/>
              <a:gd name="connsiteX167" fmla="*/ 4507451 w 4760332"/>
              <a:gd name="connsiteY167" fmla="*/ 2371861 h 2795428"/>
              <a:gd name="connsiteX168" fmla="*/ 4443014 w 4760332"/>
              <a:gd name="connsiteY168" fmla="*/ 2182272 h 2795428"/>
              <a:gd name="connsiteX169" fmla="*/ 4451606 w 4760332"/>
              <a:gd name="connsiteY169" fmla="*/ 2182272 h 2795428"/>
              <a:gd name="connsiteX170" fmla="*/ 4467071 w 4760332"/>
              <a:gd name="connsiteY170" fmla="*/ 2194014 h 2795428"/>
              <a:gd name="connsiteX171" fmla="*/ 4485400 w 4760332"/>
              <a:gd name="connsiteY171" fmla="*/ 2204897 h 2795428"/>
              <a:gd name="connsiteX172" fmla="*/ 4485400 w 4760332"/>
              <a:gd name="connsiteY172" fmla="*/ 2214634 h 2795428"/>
              <a:gd name="connsiteX173" fmla="*/ 4473658 w 4760332"/>
              <a:gd name="connsiteY173" fmla="*/ 2214634 h 2795428"/>
              <a:gd name="connsiteX174" fmla="*/ 4465066 w 4760332"/>
              <a:gd name="connsiteY174" fmla="*/ 2207761 h 2795428"/>
              <a:gd name="connsiteX175" fmla="*/ 4456475 w 4760332"/>
              <a:gd name="connsiteY175" fmla="*/ 2200888 h 2795428"/>
              <a:gd name="connsiteX176" fmla="*/ 4449601 w 4760332"/>
              <a:gd name="connsiteY176" fmla="*/ 2192296 h 2795428"/>
              <a:gd name="connsiteX177" fmla="*/ 4620860 w 4760332"/>
              <a:gd name="connsiteY177" fmla="*/ 2122990 h 2795428"/>
              <a:gd name="connsiteX178" fmla="*/ 4624584 w 4760332"/>
              <a:gd name="connsiteY178" fmla="*/ 2122990 h 2795428"/>
              <a:gd name="connsiteX179" fmla="*/ 4627447 w 4760332"/>
              <a:gd name="connsiteY179" fmla="*/ 2124709 h 2795428"/>
              <a:gd name="connsiteX180" fmla="*/ 4629452 w 4760332"/>
              <a:gd name="connsiteY180" fmla="*/ 2125854 h 2795428"/>
              <a:gd name="connsiteX181" fmla="*/ 4629452 w 4760332"/>
              <a:gd name="connsiteY181" fmla="*/ 2127859 h 2795428"/>
              <a:gd name="connsiteX182" fmla="*/ 4631456 w 4760332"/>
              <a:gd name="connsiteY182" fmla="*/ 2129577 h 2795428"/>
              <a:gd name="connsiteX183" fmla="*/ 4632316 w 4760332"/>
              <a:gd name="connsiteY183" fmla="*/ 2132727 h 2795428"/>
              <a:gd name="connsiteX184" fmla="*/ 4636040 w 4760332"/>
              <a:gd name="connsiteY184" fmla="*/ 2138455 h 2795428"/>
              <a:gd name="connsiteX185" fmla="*/ 4638044 w 4760332"/>
              <a:gd name="connsiteY185" fmla="*/ 2144469 h 2795428"/>
              <a:gd name="connsiteX186" fmla="*/ 4638903 w 4760332"/>
              <a:gd name="connsiteY186" fmla="*/ 2151057 h 2795428"/>
              <a:gd name="connsiteX187" fmla="*/ 4632316 w 4760332"/>
              <a:gd name="connsiteY187" fmla="*/ 2151057 h 2795428"/>
              <a:gd name="connsiteX188" fmla="*/ 4632316 w 4760332"/>
              <a:gd name="connsiteY188" fmla="*/ 2144469 h 2795428"/>
              <a:gd name="connsiteX189" fmla="*/ 4627447 w 4760332"/>
              <a:gd name="connsiteY189" fmla="*/ 2141320 h 2795428"/>
              <a:gd name="connsiteX190" fmla="*/ 4625442 w 4760332"/>
              <a:gd name="connsiteY190" fmla="*/ 2136451 h 2795428"/>
              <a:gd name="connsiteX191" fmla="*/ 4624584 w 4760332"/>
              <a:gd name="connsiteY191" fmla="*/ 2132727 h 2795428"/>
              <a:gd name="connsiteX192" fmla="*/ 4622579 w 4760332"/>
              <a:gd name="connsiteY192" fmla="*/ 2127859 h 2795428"/>
              <a:gd name="connsiteX193" fmla="*/ 4467070 w 4760332"/>
              <a:gd name="connsiteY193" fmla="*/ 2102371 h 2795428"/>
              <a:gd name="connsiteX194" fmla="*/ 4469934 w 4760332"/>
              <a:gd name="connsiteY194" fmla="*/ 2102371 h 2795428"/>
              <a:gd name="connsiteX195" fmla="*/ 4471938 w 4760332"/>
              <a:gd name="connsiteY195" fmla="*/ 2104376 h 2795428"/>
              <a:gd name="connsiteX196" fmla="*/ 4471938 w 4760332"/>
              <a:gd name="connsiteY196" fmla="*/ 2105235 h 2795428"/>
              <a:gd name="connsiteX197" fmla="*/ 4473657 w 4760332"/>
              <a:gd name="connsiteY197" fmla="*/ 2105235 h 2795428"/>
              <a:gd name="connsiteX198" fmla="*/ 4474803 w 4760332"/>
              <a:gd name="connsiteY198" fmla="*/ 2105235 h 2795428"/>
              <a:gd name="connsiteX199" fmla="*/ 4476521 w 4760332"/>
              <a:gd name="connsiteY199" fmla="*/ 2107240 h 2795428"/>
              <a:gd name="connsiteX200" fmla="*/ 4478526 w 4760332"/>
              <a:gd name="connsiteY200" fmla="*/ 2112109 h 2795428"/>
              <a:gd name="connsiteX201" fmla="*/ 4478526 w 4760332"/>
              <a:gd name="connsiteY201" fmla="*/ 2117837 h 2795428"/>
              <a:gd name="connsiteX202" fmla="*/ 4480531 w 4760332"/>
              <a:gd name="connsiteY202" fmla="*/ 2120987 h 2795428"/>
              <a:gd name="connsiteX203" fmla="*/ 4481390 w 4760332"/>
              <a:gd name="connsiteY203" fmla="*/ 2124710 h 2795428"/>
              <a:gd name="connsiteX204" fmla="*/ 4483394 w 4760332"/>
              <a:gd name="connsiteY204" fmla="*/ 2127861 h 2795428"/>
              <a:gd name="connsiteX205" fmla="*/ 4485399 w 4760332"/>
              <a:gd name="connsiteY205" fmla="*/ 2132729 h 2795428"/>
              <a:gd name="connsiteX206" fmla="*/ 4473657 w 4760332"/>
              <a:gd name="connsiteY206" fmla="*/ 2132729 h 2795428"/>
              <a:gd name="connsiteX207" fmla="*/ 4471938 w 4760332"/>
              <a:gd name="connsiteY207" fmla="*/ 2124710 h 2795428"/>
              <a:gd name="connsiteX208" fmla="*/ 4467929 w 4760332"/>
              <a:gd name="connsiteY208" fmla="*/ 2118982 h 2795428"/>
              <a:gd name="connsiteX209" fmla="*/ 4467070 w 4760332"/>
              <a:gd name="connsiteY209" fmla="*/ 2112109 h 2795428"/>
              <a:gd name="connsiteX210" fmla="*/ 2905400 w 4760332"/>
              <a:gd name="connsiteY210" fmla="*/ 2095497 h 2795428"/>
              <a:gd name="connsiteX211" fmla="*/ 2905400 w 4760332"/>
              <a:gd name="connsiteY211" fmla="*/ 2102371 h 2795428"/>
              <a:gd name="connsiteX212" fmla="*/ 2913133 w 4760332"/>
              <a:gd name="connsiteY212" fmla="*/ 2120986 h 2795428"/>
              <a:gd name="connsiteX213" fmla="*/ 2913133 w 4760332"/>
              <a:gd name="connsiteY213" fmla="*/ 2141319 h 2795428"/>
              <a:gd name="connsiteX214" fmla="*/ 2908265 w 4760332"/>
              <a:gd name="connsiteY214" fmla="*/ 2159934 h 2795428"/>
              <a:gd name="connsiteX215" fmla="*/ 2899673 w 4760332"/>
              <a:gd name="connsiteY215" fmla="*/ 2178550 h 2795428"/>
              <a:gd name="connsiteX216" fmla="*/ 2889935 w 4760332"/>
              <a:gd name="connsiteY216" fmla="*/ 2196019 h 2795428"/>
              <a:gd name="connsiteX217" fmla="*/ 2881344 w 4760332"/>
              <a:gd name="connsiteY217" fmla="*/ 2212630 h 2795428"/>
              <a:gd name="connsiteX218" fmla="*/ 2874757 w 4760332"/>
              <a:gd name="connsiteY218" fmla="*/ 2226377 h 2795428"/>
              <a:gd name="connsiteX219" fmla="*/ 2871893 w 4760332"/>
              <a:gd name="connsiteY219" fmla="*/ 2243847 h 2795428"/>
              <a:gd name="connsiteX220" fmla="*/ 2869888 w 4760332"/>
              <a:gd name="connsiteY220" fmla="*/ 2258453 h 2795428"/>
              <a:gd name="connsiteX221" fmla="*/ 2867884 w 4760332"/>
              <a:gd name="connsiteY221" fmla="*/ 2271340 h 2795428"/>
              <a:gd name="connsiteX222" fmla="*/ 2861297 w 4760332"/>
              <a:gd name="connsiteY222" fmla="*/ 2281077 h 2795428"/>
              <a:gd name="connsiteX223" fmla="*/ 2849554 w 4760332"/>
              <a:gd name="connsiteY223" fmla="*/ 2289669 h 2795428"/>
              <a:gd name="connsiteX224" fmla="*/ 2849554 w 4760332"/>
              <a:gd name="connsiteY224" fmla="*/ 2285946 h 2795428"/>
              <a:gd name="connsiteX225" fmla="*/ 2842968 w 4760332"/>
              <a:gd name="connsiteY225" fmla="*/ 2284801 h 2795428"/>
              <a:gd name="connsiteX226" fmla="*/ 2838100 w 4760332"/>
              <a:gd name="connsiteY226" fmla="*/ 2283082 h 2795428"/>
              <a:gd name="connsiteX227" fmla="*/ 2833231 w 4760332"/>
              <a:gd name="connsiteY227" fmla="*/ 2279073 h 2795428"/>
              <a:gd name="connsiteX228" fmla="*/ 2829507 w 4760332"/>
              <a:gd name="connsiteY228" fmla="*/ 2274204 h 2795428"/>
              <a:gd name="connsiteX229" fmla="*/ 2827503 w 4760332"/>
              <a:gd name="connsiteY229" fmla="*/ 2267330 h 2795428"/>
              <a:gd name="connsiteX230" fmla="*/ 2820916 w 4760332"/>
              <a:gd name="connsiteY230" fmla="*/ 2253584 h 2795428"/>
              <a:gd name="connsiteX231" fmla="*/ 2819770 w 4760332"/>
              <a:gd name="connsiteY231" fmla="*/ 2240124 h 2795428"/>
              <a:gd name="connsiteX232" fmla="*/ 2824639 w 4760332"/>
              <a:gd name="connsiteY232" fmla="*/ 2228382 h 2795428"/>
              <a:gd name="connsiteX233" fmla="*/ 2829507 w 4760332"/>
              <a:gd name="connsiteY233" fmla="*/ 2214635 h 2795428"/>
              <a:gd name="connsiteX234" fmla="*/ 2834376 w 4760332"/>
              <a:gd name="connsiteY234" fmla="*/ 2200888 h 2795428"/>
              <a:gd name="connsiteX235" fmla="*/ 2834376 w 4760332"/>
              <a:gd name="connsiteY235" fmla="*/ 2192297 h 2795428"/>
              <a:gd name="connsiteX236" fmla="*/ 2833231 w 4760332"/>
              <a:gd name="connsiteY236" fmla="*/ 2178550 h 2795428"/>
              <a:gd name="connsiteX237" fmla="*/ 2831512 w 4760332"/>
              <a:gd name="connsiteY237" fmla="*/ 2164803 h 2795428"/>
              <a:gd name="connsiteX238" fmla="*/ 2831512 w 4760332"/>
              <a:gd name="connsiteY238" fmla="*/ 2151056 h 2795428"/>
              <a:gd name="connsiteX239" fmla="*/ 2849554 w 4760332"/>
              <a:gd name="connsiteY239" fmla="*/ 2151056 h 2795428"/>
              <a:gd name="connsiteX240" fmla="*/ 2854423 w 4760332"/>
              <a:gd name="connsiteY240" fmla="*/ 2143324 h 2795428"/>
              <a:gd name="connsiteX241" fmla="*/ 2865020 w 4760332"/>
              <a:gd name="connsiteY241" fmla="*/ 2132728 h 2795428"/>
              <a:gd name="connsiteX242" fmla="*/ 2874757 w 4760332"/>
              <a:gd name="connsiteY242" fmla="*/ 2120986 h 2795428"/>
              <a:gd name="connsiteX243" fmla="*/ 2886212 w 4760332"/>
              <a:gd name="connsiteY243" fmla="*/ 2109244 h 2795428"/>
              <a:gd name="connsiteX244" fmla="*/ 2896809 w 4760332"/>
              <a:gd name="connsiteY244" fmla="*/ 2100366 h 2795428"/>
              <a:gd name="connsiteX245" fmla="*/ 4392897 w 4760332"/>
              <a:gd name="connsiteY245" fmla="*/ 2042802 h 2795428"/>
              <a:gd name="connsiteX246" fmla="*/ 4406359 w 4760332"/>
              <a:gd name="connsiteY246" fmla="*/ 2047672 h 2795428"/>
              <a:gd name="connsiteX247" fmla="*/ 4406359 w 4760332"/>
              <a:gd name="connsiteY247" fmla="*/ 2054545 h 2795428"/>
              <a:gd name="connsiteX248" fmla="*/ 4395761 w 4760332"/>
              <a:gd name="connsiteY248" fmla="*/ 2054545 h 2795428"/>
              <a:gd name="connsiteX249" fmla="*/ 4395761 w 4760332"/>
              <a:gd name="connsiteY249" fmla="*/ 2050536 h 2795428"/>
              <a:gd name="connsiteX250" fmla="*/ 4394902 w 4760332"/>
              <a:gd name="connsiteY250" fmla="*/ 2049677 h 2795428"/>
              <a:gd name="connsiteX251" fmla="*/ 4394902 w 4760332"/>
              <a:gd name="connsiteY251" fmla="*/ 2047672 h 2795428"/>
              <a:gd name="connsiteX252" fmla="*/ 4392897 w 4760332"/>
              <a:gd name="connsiteY252" fmla="*/ 2047672 h 2795428"/>
              <a:gd name="connsiteX253" fmla="*/ 4392897 w 4760332"/>
              <a:gd name="connsiteY253" fmla="*/ 2045666 h 2795428"/>
              <a:gd name="connsiteX254" fmla="*/ 4152904 w 4760332"/>
              <a:gd name="connsiteY254" fmla="*/ 2038793 h 2795428"/>
              <a:gd name="connsiteX255" fmla="*/ 4156627 w 4760332"/>
              <a:gd name="connsiteY255" fmla="*/ 2038793 h 2795428"/>
              <a:gd name="connsiteX256" fmla="*/ 4157486 w 4760332"/>
              <a:gd name="connsiteY256" fmla="*/ 2047671 h 2795428"/>
              <a:gd name="connsiteX257" fmla="*/ 4159491 w 4760332"/>
              <a:gd name="connsiteY257" fmla="*/ 2059413 h 2795428"/>
              <a:gd name="connsiteX258" fmla="*/ 4164360 w 4760332"/>
              <a:gd name="connsiteY258" fmla="*/ 2073159 h 2795428"/>
              <a:gd name="connsiteX259" fmla="*/ 4168082 w 4760332"/>
              <a:gd name="connsiteY259" fmla="*/ 2084902 h 2795428"/>
              <a:gd name="connsiteX260" fmla="*/ 4170946 w 4760332"/>
              <a:gd name="connsiteY260" fmla="*/ 2091489 h 2795428"/>
              <a:gd name="connsiteX261" fmla="*/ 4172951 w 4760332"/>
              <a:gd name="connsiteY261" fmla="*/ 2093493 h 2795428"/>
              <a:gd name="connsiteX262" fmla="*/ 4177820 w 4760332"/>
              <a:gd name="connsiteY262" fmla="*/ 2095498 h 2795428"/>
              <a:gd name="connsiteX263" fmla="*/ 4181542 w 4760332"/>
              <a:gd name="connsiteY263" fmla="*/ 2095498 h 2795428"/>
              <a:gd name="connsiteX264" fmla="*/ 4186411 w 4760332"/>
              <a:gd name="connsiteY264" fmla="*/ 2097502 h 2795428"/>
              <a:gd name="connsiteX265" fmla="*/ 4190134 w 4760332"/>
              <a:gd name="connsiteY265" fmla="*/ 2097502 h 2795428"/>
              <a:gd name="connsiteX266" fmla="*/ 4192998 w 4760332"/>
              <a:gd name="connsiteY266" fmla="*/ 2098362 h 2795428"/>
              <a:gd name="connsiteX267" fmla="*/ 4192998 w 4760332"/>
              <a:gd name="connsiteY267" fmla="*/ 2104376 h 2795428"/>
              <a:gd name="connsiteX268" fmla="*/ 4197007 w 4760332"/>
              <a:gd name="connsiteY268" fmla="*/ 2116118 h 2795428"/>
              <a:gd name="connsiteX269" fmla="*/ 4199871 w 4760332"/>
              <a:gd name="connsiteY269" fmla="*/ 2129578 h 2795428"/>
              <a:gd name="connsiteX270" fmla="*/ 4204739 w 4760332"/>
              <a:gd name="connsiteY270" fmla="*/ 2146188 h 2795428"/>
              <a:gd name="connsiteX271" fmla="*/ 4208463 w 4760332"/>
              <a:gd name="connsiteY271" fmla="*/ 2157930 h 2795428"/>
              <a:gd name="connsiteX272" fmla="*/ 4211327 w 4760332"/>
              <a:gd name="connsiteY272" fmla="*/ 2166808 h 2795428"/>
              <a:gd name="connsiteX273" fmla="*/ 4219918 w 4760332"/>
              <a:gd name="connsiteY273" fmla="*/ 2166808 h 2795428"/>
              <a:gd name="connsiteX274" fmla="*/ 4224786 w 4760332"/>
              <a:gd name="connsiteY274" fmla="*/ 2168813 h 2795428"/>
              <a:gd name="connsiteX275" fmla="*/ 4230514 w 4760332"/>
              <a:gd name="connsiteY275" fmla="*/ 2170817 h 2795428"/>
              <a:gd name="connsiteX276" fmla="*/ 4233378 w 4760332"/>
              <a:gd name="connsiteY276" fmla="*/ 2173682 h 2795428"/>
              <a:gd name="connsiteX277" fmla="*/ 4236242 w 4760332"/>
              <a:gd name="connsiteY277" fmla="*/ 2178551 h 2795428"/>
              <a:gd name="connsiteX278" fmla="*/ 4245120 w 4760332"/>
              <a:gd name="connsiteY278" fmla="*/ 2191151 h 2795428"/>
              <a:gd name="connsiteX279" fmla="*/ 4248843 w 4760332"/>
              <a:gd name="connsiteY279" fmla="*/ 2207762 h 2795428"/>
              <a:gd name="connsiteX280" fmla="*/ 4267172 w 4760332"/>
              <a:gd name="connsiteY280" fmla="*/ 2207762 h 2795428"/>
              <a:gd name="connsiteX281" fmla="*/ 4273759 w 4760332"/>
              <a:gd name="connsiteY281" fmla="*/ 2225231 h 2795428"/>
              <a:gd name="connsiteX282" fmla="*/ 4283496 w 4760332"/>
              <a:gd name="connsiteY282" fmla="*/ 2236973 h 2795428"/>
              <a:gd name="connsiteX283" fmla="*/ 4292087 w 4760332"/>
              <a:gd name="connsiteY283" fmla="*/ 2248716 h 2795428"/>
              <a:gd name="connsiteX284" fmla="*/ 4300680 w 4760332"/>
              <a:gd name="connsiteY284" fmla="*/ 2264466 h 2795428"/>
              <a:gd name="connsiteX285" fmla="*/ 4303543 w 4760332"/>
              <a:gd name="connsiteY285" fmla="*/ 2289668 h 2795428"/>
              <a:gd name="connsiteX286" fmla="*/ 4302684 w 4760332"/>
              <a:gd name="connsiteY286" fmla="*/ 2310289 h 2795428"/>
              <a:gd name="connsiteX287" fmla="*/ 4296956 w 4760332"/>
              <a:gd name="connsiteY287" fmla="*/ 2330909 h 2795428"/>
              <a:gd name="connsiteX288" fmla="*/ 4289224 w 4760332"/>
              <a:gd name="connsiteY288" fmla="*/ 2349237 h 2795428"/>
              <a:gd name="connsiteX289" fmla="*/ 4280632 w 4760332"/>
              <a:gd name="connsiteY289" fmla="*/ 2369857 h 2795428"/>
              <a:gd name="connsiteX290" fmla="*/ 4270036 w 4760332"/>
              <a:gd name="connsiteY290" fmla="*/ 2392195 h 2795428"/>
              <a:gd name="connsiteX291" fmla="*/ 4267172 w 4760332"/>
              <a:gd name="connsiteY291" fmla="*/ 2405942 h 2795428"/>
              <a:gd name="connsiteX292" fmla="*/ 4262304 w 4760332"/>
              <a:gd name="connsiteY292" fmla="*/ 2419689 h 2795428"/>
              <a:gd name="connsiteX293" fmla="*/ 4258580 w 4760332"/>
              <a:gd name="connsiteY293" fmla="*/ 2434295 h 2795428"/>
              <a:gd name="connsiteX294" fmla="*/ 4253712 w 4760332"/>
              <a:gd name="connsiteY294" fmla="*/ 2446036 h 2795428"/>
              <a:gd name="connsiteX295" fmla="*/ 4245120 w 4760332"/>
              <a:gd name="connsiteY295" fmla="*/ 2454915 h 2795428"/>
              <a:gd name="connsiteX296" fmla="*/ 4235383 w 4760332"/>
              <a:gd name="connsiteY296" fmla="*/ 2459783 h 2795428"/>
              <a:gd name="connsiteX297" fmla="*/ 4223927 w 4760332"/>
              <a:gd name="connsiteY297" fmla="*/ 2465510 h 2795428"/>
              <a:gd name="connsiteX298" fmla="*/ 4211327 w 4760332"/>
              <a:gd name="connsiteY298" fmla="*/ 2470379 h 2795428"/>
              <a:gd name="connsiteX299" fmla="*/ 4203595 w 4760332"/>
              <a:gd name="connsiteY299" fmla="*/ 2473243 h 2795428"/>
              <a:gd name="connsiteX300" fmla="*/ 4192998 w 4760332"/>
              <a:gd name="connsiteY300" fmla="*/ 2465510 h 2795428"/>
              <a:gd name="connsiteX301" fmla="*/ 4181542 w 4760332"/>
              <a:gd name="connsiteY301" fmla="*/ 2454915 h 2795428"/>
              <a:gd name="connsiteX302" fmla="*/ 4172951 w 4760332"/>
              <a:gd name="connsiteY302" fmla="*/ 2461501 h 2795428"/>
              <a:gd name="connsiteX303" fmla="*/ 4163214 w 4760332"/>
              <a:gd name="connsiteY303" fmla="*/ 2465510 h 2795428"/>
              <a:gd name="connsiteX304" fmla="*/ 4150899 w 4760332"/>
              <a:gd name="connsiteY304" fmla="*/ 2463506 h 2795428"/>
              <a:gd name="connsiteX305" fmla="*/ 4138298 w 4760332"/>
              <a:gd name="connsiteY305" fmla="*/ 2461501 h 2795428"/>
              <a:gd name="connsiteX306" fmla="*/ 4122833 w 4760332"/>
              <a:gd name="connsiteY306" fmla="*/ 2459783 h 2795428"/>
              <a:gd name="connsiteX307" fmla="*/ 4116246 w 4760332"/>
              <a:gd name="connsiteY307" fmla="*/ 2425417 h 2795428"/>
              <a:gd name="connsiteX308" fmla="*/ 4111377 w 4760332"/>
              <a:gd name="connsiteY308" fmla="*/ 2424557 h 2795428"/>
              <a:gd name="connsiteX309" fmla="*/ 4105650 w 4760332"/>
              <a:gd name="connsiteY309" fmla="*/ 2422552 h 2795428"/>
              <a:gd name="connsiteX310" fmla="*/ 4100782 w 4760332"/>
              <a:gd name="connsiteY310" fmla="*/ 2420548 h 2795428"/>
              <a:gd name="connsiteX311" fmla="*/ 4097917 w 4760332"/>
              <a:gd name="connsiteY311" fmla="*/ 2417684 h 2795428"/>
              <a:gd name="connsiteX312" fmla="*/ 4094194 w 4760332"/>
              <a:gd name="connsiteY312" fmla="*/ 2415680 h 2795428"/>
              <a:gd name="connsiteX313" fmla="*/ 4092189 w 4760332"/>
              <a:gd name="connsiteY313" fmla="*/ 2413674 h 2795428"/>
              <a:gd name="connsiteX314" fmla="*/ 4092189 w 4760332"/>
              <a:gd name="connsiteY314" fmla="*/ 2412815 h 2795428"/>
              <a:gd name="connsiteX315" fmla="*/ 4094194 w 4760332"/>
              <a:gd name="connsiteY315" fmla="*/ 2410811 h 2795428"/>
              <a:gd name="connsiteX316" fmla="*/ 4094194 w 4760332"/>
              <a:gd name="connsiteY316" fmla="*/ 2408806 h 2795428"/>
              <a:gd name="connsiteX317" fmla="*/ 4094194 w 4760332"/>
              <a:gd name="connsiteY317" fmla="*/ 2406801 h 2795428"/>
              <a:gd name="connsiteX318" fmla="*/ 4092189 w 4760332"/>
              <a:gd name="connsiteY318" fmla="*/ 2405942 h 2795428"/>
              <a:gd name="connsiteX319" fmla="*/ 4091330 w 4760332"/>
              <a:gd name="connsiteY319" fmla="*/ 2403937 h 2795428"/>
              <a:gd name="connsiteX320" fmla="*/ 4085603 w 4760332"/>
              <a:gd name="connsiteY320" fmla="*/ 2401932 h 2795428"/>
              <a:gd name="connsiteX321" fmla="*/ 4084457 w 4760332"/>
              <a:gd name="connsiteY321" fmla="*/ 2403937 h 2795428"/>
              <a:gd name="connsiteX322" fmla="*/ 4084457 w 4760332"/>
              <a:gd name="connsiteY322" fmla="*/ 2405942 h 2795428"/>
              <a:gd name="connsiteX323" fmla="*/ 4082738 w 4760332"/>
              <a:gd name="connsiteY323" fmla="*/ 2406801 h 2795428"/>
              <a:gd name="connsiteX324" fmla="*/ 4080734 w 4760332"/>
              <a:gd name="connsiteY324" fmla="*/ 2406801 h 2795428"/>
              <a:gd name="connsiteX325" fmla="*/ 4078729 w 4760332"/>
              <a:gd name="connsiteY325" fmla="*/ 2406801 h 2795428"/>
              <a:gd name="connsiteX326" fmla="*/ 4078729 w 4760332"/>
              <a:gd name="connsiteY326" fmla="*/ 2401932 h 2795428"/>
              <a:gd name="connsiteX327" fmla="*/ 4073861 w 4760332"/>
              <a:gd name="connsiteY327" fmla="*/ 2401932 h 2795428"/>
              <a:gd name="connsiteX328" fmla="*/ 4073861 w 4760332"/>
              <a:gd name="connsiteY328" fmla="*/ 2399069 h 2795428"/>
              <a:gd name="connsiteX329" fmla="*/ 4080734 w 4760332"/>
              <a:gd name="connsiteY329" fmla="*/ 2395346 h 2795428"/>
              <a:gd name="connsiteX330" fmla="*/ 4085603 w 4760332"/>
              <a:gd name="connsiteY330" fmla="*/ 2390477 h 2795428"/>
              <a:gd name="connsiteX331" fmla="*/ 4089326 w 4760332"/>
              <a:gd name="connsiteY331" fmla="*/ 2385322 h 2795428"/>
              <a:gd name="connsiteX332" fmla="*/ 4085603 w 4760332"/>
              <a:gd name="connsiteY332" fmla="*/ 2385322 h 2795428"/>
              <a:gd name="connsiteX333" fmla="*/ 4085603 w 4760332"/>
              <a:gd name="connsiteY333" fmla="*/ 2379595 h 2795428"/>
              <a:gd name="connsiteX334" fmla="*/ 4077870 w 4760332"/>
              <a:gd name="connsiteY334" fmla="*/ 2388472 h 2795428"/>
              <a:gd name="connsiteX335" fmla="*/ 4069279 w 4760332"/>
              <a:gd name="connsiteY335" fmla="*/ 2393341 h 2795428"/>
              <a:gd name="connsiteX336" fmla="*/ 4055818 w 4760332"/>
              <a:gd name="connsiteY336" fmla="*/ 2399069 h 2795428"/>
              <a:gd name="connsiteX337" fmla="*/ 4050950 w 4760332"/>
              <a:gd name="connsiteY337" fmla="*/ 2388472 h 2795428"/>
              <a:gd name="connsiteX338" fmla="*/ 4044076 w 4760332"/>
              <a:gd name="connsiteY338" fmla="*/ 2378735 h 2795428"/>
              <a:gd name="connsiteX339" fmla="*/ 4035485 w 4760332"/>
              <a:gd name="connsiteY339" fmla="*/ 2369857 h 2795428"/>
              <a:gd name="connsiteX340" fmla="*/ 4024029 w 4760332"/>
              <a:gd name="connsiteY340" fmla="*/ 2362984 h 2795428"/>
              <a:gd name="connsiteX341" fmla="*/ 4008564 w 4760332"/>
              <a:gd name="connsiteY341" fmla="*/ 2360980 h 2795428"/>
              <a:gd name="connsiteX342" fmla="*/ 3999113 w 4760332"/>
              <a:gd name="connsiteY342" fmla="*/ 2358115 h 2795428"/>
              <a:gd name="connsiteX343" fmla="*/ 3985653 w 4760332"/>
              <a:gd name="connsiteY343" fmla="*/ 2356111 h 2795428"/>
              <a:gd name="connsiteX344" fmla="*/ 3966466 w 4760332"/>
              <a:gd name="connsiteY344" fmla="*/ 2358115 h 2795428"/>
              <a:gd name="connsiteX345" fmla="*/ 3948137 w 4760332"/>
              <a:gd name="connsiteY345" fmla="*/ 2358974 h 2795428"/>
              <a:gd name="connsiteX346" fmla="*/ 3929808 w 4760332"/>
              <a:gd name="connsiteY346" fmla="*/ 2362984 h 2795428"/>
              <a:gd name="connsiteX347" fmla="*/ 3913484 w 4760332"/>
              <a:gd name="connsiteY347" fmla="*/ 2365848 h 2795428"/>
              <a:gd name="connsiteX348" fmla="*/ 3900882 w 4760332"/>
              <a:gd name="connsiteY348" fmla="*/ 2369857 h 2795428"/>
              <a:gd name="connsiteX349" fmla="*/ 3894296 w 4760332"/>
              <a:gd name="connsiteY349" fmla="*/ 2392195 h 2795428"/>
              <a:gd name="connsiteX350" fmla="*/ 3877972 w 4760332"/>
              <a:gd name="connsiteY350" fmla="*/ 2392195 h 2795428"/>
              <a:gd name="connsiteX351" fmla="*/ 3862507 w 4760332"/>
              <a:gd name="connsiteY351" fmla="*/ 2390477 h 2795428"/>
              <a:gd name="connsiteX352" fmla="*/ 3846183 w 4760332"/>
              <a:gd name="connsiteY352" fmla="*/ 2392195 h 2795428"/>
              <a:gd name="connsiteX353" fmla="*/ 3834728 w 4760332"/>
              <a:gd name="connsiteY353" fmla="*/ 2395346 h 2795428"/>
              <a:gd name="connsiteX354" fmla="*/ 3822127 w 4760332"/>
              <a:gd name="connsiteY354" fmla="*/ 2400214 h 2795428"/>
              <a:gd name="connsiteX355" fmla="*/ 3812675 w 4760332"/>
              <a:gd name="connsiteY355" fmla="*/ 2405942 h 2795428"/>
              <a:gd name="connsiteX356" fmla="*/ 3800934 w 4760332"/>
              <a:gd name="connsiteY356" fmla="*/ 2406801 h 2795428"/>
              <a:gd name="connsiteX357" fmla="*/ 3787474 w 4760332"/>
              <a:gd name="connsiteY357" fmla="*/ 2406801 h 2795428"/>
              <a:gd name="connsiteX358" fmla="*/ 3783750 w 4760332"/>
              <a:gd name="connsiteY358" fmla="*/ 2400214 h 2795428"/>
              <a:gd name="connsiteX359" fmla="*/ 3780887 w 4760332"/>
              <a:gd name="connsiteY359" fmla="*/ 2395346 h 2795428"/>
              <a:gd name="connsiteX360" fmla="*/ 3775159 w 4760332"/>
              <a:gd name="connsiteY360" fmla="*/ 2390477 h 2795428"/>
              <a:gd name="connsiteX361" fmla="*/ 3772295 w 4760332"/>
              <a:gd name="connsiteY361" fmla="*/ 2385322 h 2795428"/>
              <a:gd name="connsiteX362" fmla="*/ 3780887 w 4760332"/>
              <a:gd name="connsiteY362" fmla="*/ 2372721 h 2795428"/>
              <a:gd name="connsiteX363" fmla="*/ 3781746 w 4760332"/>
              <a:gd name="connsiteY363" fmla="*/ 2358115 h 2795428"/>
              <a:gd name="connsiteX364" fmla="*/ 3780887 w 4760332"/>
              <a:gd name="connsiteY364" fmla="*/ 2340646 h 2795428"/>
              <a:gd name="connsiteX365" fmla="*/ 3774013 w 4760332"/>
              <a:gd name="connsiteY365" fmla="*/ 2324035 h 2795428"/>
              <a:gd name="connsiteX366" fmla="*/ 3767427 w 4760332"/>
              <a:gd name="connsiteY366" fmla="*/ 2305420 h 2795428"/>
              <a:gd name="connsiteX367" fmla="*/ 3758835 w 4760332"/>
              <a:gd name="connsiteY367" fmla="*/ 2287951 h 2795428"/>
              <a:gd name="connsiteX368" fmla="*/ 3753966 w 4760332"/>
              <a:gd name="connsiteY368" fmla="*/ 2272199 h 2795428"/>
              <a:gd name="connsiteX369" fmla="*/ 3750243 w 4760332"/>
              <a:gd name="connsiteY369" fmla="*/ 2260457 h 2795428"/>
              <a:gd name="connsiteX370" fmla="*/ 3753966 w 4760332"/>
              <a:gd name="connsiteY370" fmla="*/ 2260457 h 2795428"/>
              <a:gd name="connsiteX371" fmla="*/ 3756830 w 4760332"/>
              <a:gd name="connsiteY371" fmla="*/ 2262462 h 2795428"/>
              <a:gd name="connsiteX372" fmla="*/ 3758835 w 4760332"/>
              <a:gd name="connsiteY372" fmla="*/ 2262462 h 2795428"/>
              <a:gd name="connsiteX373" fmla="*/ 3760553 w 4760332"/>
              <a:gd name="connsiteY373" fmla="*/ 2264466 h 2795428"/>
              <a:gd name="connsiteX374" fmla="*/ 3762558 w 4760332"/>
              <a:gd name="connsiteY374" fmla="*/ 2262462 h 2795428"/>
              <a:gd name="connsiteX375" fmla="*/ 3763703 w 4760332"/>
              <a:gd name="connsiteY375" fmla="*/ 2260457 h 2795428"/>
              <a:gd name="connsiteX376" fmla="*/ 3765422 w 4760332"/>
              <a:gd name="connsiteY376" fmla="*/ 2257593 h 2795428"/>
              <a:gd name="connsiteX377" fmla="*/ 3756830 w 4760332"/>
              <a:gd name="connsiteY377" fmla="*/ 2248716 h 2795428"/>
              <a:gd name="connsiteX378" fmla="*/ 3753966 w 4760332"/>
              <a:gd name="connsiteY378" fmla="*/ 2238119 h 2795428"/>
              <a:gd name="connsiteX379" fmla="*/ 3750243 w 4760332"/>
              <a:gd name="connsiteY379" fmla="*/ 2226377 h 2795428"/>
              <a:gd name="connsiteX380" fmla="*/ 3758835 w 4760332"/>
              <a:gd name="connsiteY380" fmla="*/ 2216640 h 2795428"/>
              <a:gd name="connsiteX381" fmla="*/ 3765422 w 4760332"/>
              <a:gd name="connsiteY381" fmla="*/ 2205757 h 2795428"/>
              <a:gd name="connsiteX382" fmla="*/ 3772295 w 4760332"/>
              <a:gd name="connsiteY382" fmla="*/ 2196020 h 2795428"/>
              <a:gd name="connsiteX383" fmla="*/ 3781746 w 4760332"/>
              <a:gd name="connsiteY383" fmla="*/ 2187428 h 2795428"/>
              <a:gd name="connsiteX384" fmla="*/ 3794347 w 4760332"/>
              <a:gd name="connsiteY384" fmla="*/ 2182273 h 2795428"/>
              <a:gd name="connsiteX385" fmla="*/ 3802080 w 4760332"/>
              <a:gd name="connsiteY385" fmla="*/ 2182273 h 2795428"/>
              <a:gd name="connsiteX386" fmla="*/ 3815540 w 4760332"/>
              <a:gd name="connsiteY386" fmla="*/ 2180555 h 2795428"/>
              <a:gd name="connsiteX387" fmla="*/ 3832723 w 4760332"/>
              <a:gd name="connsiteY387" fmla="*/ 2177405 h 2795428"/>
              <a:gd name="connsiteX388" fmla="*/ 3848187 w 4760332"/>
              <a:gd name="connsiteY388" fmla="*/ 2173682 h 2795428"/>
              <a:gd name="connsiteX389" fmla="*/ 3861647 w 4760332"/>
              <a:gd name="connsiteY389" fmla="*/ 2170817 h 2795428"/>
              <a:gd name="connsiteX390" fmla="*/ 3866516 w 4760332"/>
              <a:gd name="connsiteY390" fmla="*/ 2157930 h 2795428"/>
              <a:gd name="connsiteX391" fmla="*/ 3873962 w 4760332"/>
              <a:gd name="connsiteY391" fmla="*/ 2144470 h 2795428"/>
              <a:gd name="connsiteX392" fmla="*/ 3884559 w 4760332"/>
              <a:gd name="connsiteY392" fmla="*/ 2134447 h 2795428"/>
              <a:gd name="connsiteX393" fmla="*/ 3898019 w 4760332"/>
              <a:gd name="connsiteY393" fmla="*/ 2129578 h 2795428"/>
              <a:gd name="connsiteX394" fmla="*/ 3898019 w 4760332"/>
              <a:gd name="connsiteY394" fmla="*/ 2117836 h 2795428"/>
              <a:gd name="connsiteX395" fmla="*/ 3904893 w 4760332"/>
              <a:gd name="connsiteY395" fmla="*/ 2114113 h 2795428"/>
              <a:gd name="connsiteX396" fmla="*/ 3913484 w 4760332"/>
              <a:gd name="connsiteY396" fmla="*/ 2105235 h 2795428"/>
              <a:gd name="connsiteX397" fmla="*/ 3923221 w 4760332"/>
              <a:gd name="connsiteY397" fmla="*/ 2097502 h 2795428"/>
              <a:gd name="connsiteX398" fmla="*/ 3933531 w 4760332"/>
              <a:gd name="connsiteY398" fmla="*/ 2090630 h 2795428"/>
              <a:gd name="connsiteX399" fmla="*/ 3943269 w 4760332"/>
              <a:gd name="connsiteY399" fmla="*/ 2084902 h 2795428"/>
              <a:gd name="connsiteX400" fmla="*/ 3949855 w 4760332"/>
              <a:gd name="connsiteY400" fmla="*/ 2088624 h 2795428"/>
              <a:gd name="connsiteX401" fmla="*/ 3951860 w 4760332"/>
              <a:gd name="connsiteY401" fmla="*/ 2090630 h 2795428"/>
              <a:gd name="connsiteX402" fmla="*/ 3951860 w 4760332"/>
              <a:gd name="connsiteY402" fmla="*/ 2093493 h 2795428"/>
              <a:gd name="connsiteX403" fmla="*/ 3951860 w 4760332"/>
              <a:gd name="connsiteY403" fmla="*/ 2097502 h 2795428"/>
              <a:gd name="connsiteX404" fmla="*/ 3953865 w 4760332"/>
              <a:gd name="connsiteY404" fmla="*/ 2102371 h 2795428"/>
              <a:gd name="connsiteX405" fmla="*/ 3958734 w 4760332"/>
              <a:gd name="connsiteY405" fmla="*/ 2104376 h 2795428"/>
              <a:gd name="connsiteX406" fmla="*/ 3963316 w 4760332"/>
              <a:gd name="connsiteY406" fmla="*/ 2104376 h 2795428"/>
              <a:gd name="connsiteX407" fmla="*/ 3966466 w 4760332"/>
              <a:gd name="connsiteY407" fmla="*/ 2105235 h 2795428"/>
              <a:gd name="connsiteX408" fmla="*/ 3972193 w 4760332"/>
              <a:gd name="connsiteY408" fmla="*/ 2107239 h 2795428"/>
              <a:gd name="connsiteX409" fmla="*/ 3975057 w 4760332"/>
              <a:gd name="connsiteY409" fmla="*/ 2091489 h 2795428"/>
              <a:gd name="connsiteX410" fmla="*/ 3979925 w 4760332"/>
              <a:gd name="connsiteY410" fmla="*/ 2083756 h 2795428"/>
              <a:gd name="connsiteX411" fmla="*/ 3986513 w 4760332"/>
              <a:gd name="connsiteY411" fmla="*/ 2078028 h 2795428"/>
              <a:gd name="connsiteX412" fmla="*/ 3995104 w 4760332"/>
              <a:gd name="connsiteY412" fmla="*/ 2073159 h 2795428"/>
              <a:gd name="connsiteX413" fmla="*/ 4003696 w 4760332"/>
              <a:gd name="connsiteY413" fmla="*/ 2070009 h 2795428"/>
              <a:gd name="connsiteX414" fmla="*/ 4012574 w 4760332"/>
              <a:gd name="connsiteY414" fmla="*/ 2061418 h 2795428"/>
              <a:gd name="connsiteX415" fmla="*/ 4008564 w 4760332"/>
              <a:gd name="connsiteY415" fmla="*/ 2059413 h 2795428"/>
              <a:gd name="connsiteX416" fmla="*/ 4008564 w 4760332"/>
              <a:gd name="connsiteY416" fmla="*/ 2057408 h 2795428"/>
              <a:gd name="connsiteX417" fmla="*/ 4006560 w 4760332"/>
              <a:gd name="connsiteY417" fmla="*/ 2056549 h 2795428"/>
              <a:gd name="connsiteX418" fmla="*/ 4005700 w 4760332"/>
              <a:gd name="connsiteY418" fmla="*/ 2054545 h 2795428"/>
              <a:gd name="connsiteX419" fmla="*/ 4019161 w 4760332"/>
              <a:gd name="connsiteY419" fmla="*/ 2054545 h 2795428"/>
              <a:gd name="connsiteX420" fmla="*/ 4032621 w 4760332"/>
              <a:gd name="connsiteY420" fmla="*/ 2061418 h 2795428"/>
              <a:gd name="connsiteX421" fmla="*/ 4046941 w 4760332"/>
              <a:gd name="connsiteY421" fmla="*/ 2063422 h 2795428"/>
              <a:gd name="connsiteX422" fmla="*/ 4062405 w 4760332"/>
              <a:gd name="connsiteY422" fmla="*/ 2063422 h 2795428"/>
              <a:gd name="connsiteX423" fmla="*/ 4078729 w 4760332"/>
              <a:gd name="connsiteY423" fmla="*/ 2061418 h 2795428"/>
              <a:gd name="connsiteX424" fmla="*/ 4078729 w 4760332"/>
              <a:gd name="connsiteY424" fmla="*/ 2070009 h 2795428"/>
              <a:gd name="connsiteX425" fmla="*/ 4067273 w 4760332"/>
              <a:gd name="connsiteY425" fmla="*/ 2084902 h 2795428"/>
              <a:gd name="connsiteX426" fmla="*/ 4060401 w 4760332"/>
              <a:gd name="connsiteY426" fmla="*/ 2107239 h 2795428"/>
              <a:gd name="connsiteX427" fmla="*/ 4072142 w 4760332"/>
              <a:gd name="connsiteY427" fmla="*/ 2114113 h 2795428"/>
              <a:gd name="connsiteX428" fmla="*/ 4087321 w 4760332"/>
              <a:gd name="connsiteY428" fmla="*/ 2122991 h 2795428"/>
              <a:gd name="connsiteX429" fmla="*/ 4102786 w 4760332"/>
              <a:gd name="connsiteY429" fmla="*/ 2131582 h 2795428"/>
              <a:gd name="connsiteX430" fmla="*/ 4118251 w 4760332"/>
              <a:gd name="connsiteY430" fmla="*/ 2136451 h 2795428"/>
              <a:gd name="connsiteX431" fmla="*/ 4129707 w 4760332"/>
              <a:gd name="connsiteY431" fmla="*/ 2136451 h 2795428"/>
              <a:gd name="connsiteX432" fmla="*/ 4138298 w 4760332"/>
              <a:gd name="connsiteY432" fmla="*/ 2122991 h 2795428"/>
              <a:gd name="connsiteX433" fmla="*/ 4143166 w 4760332"/>
              <a:gd name="connsiteY433" fmla="*/ 2100367 h 2795428"/>
              <a:gd name="connsiteX434" fmla="*/ 4144026 w 4760332"/>
              <a:gd name="connsiteY434" fmla="*/ 2078028 h 2795428"/>
              <a:gd name="connsiteX435" fmla="*/ 4148035 w 4760332"/>
              <a:gd name="connsiteY435" fmla="*/ 2056549 h 2795428"/>
              <a:gd name="connsiteX436" fmla="*/ 4377717 w 4760332"/>
              <a:gd name="connsiteY436" fmla="*/ 2027050 h 2795428"/>
              <a:gd name="connsiteX437" fmla="*/ 4381440 w 4760332"/>
              <a:gd name="connsiteY437" fmla="*/ 2031059 h 2795428"/>
              <a:gd name="connsiteX438" fmla="*/ 4384305 w 4760332"/>
              <a:gd name="connsiteY438" fmla="*/ 2033924 h 2795428"/>
              <a:gd name="connsiteX439" fmla="*/ 4388314 w 4760332"/>
              <a:gd name="connsiteY439" fmla="*/ 2035928 h 2795428"/>
              <a:gd name="connsiteX440" fmla="*/ 4388314 w 4760332"/>
              <a:gd name="connsiteY440" fmla="*/ 2042802 h 2795428"/>
              <a:gd name="connsiteX441" fmla="*/ 4381440 w 4760332"/>
              <a:gd name="connsiteY441" fmla="*/ 2042802 h 2795428"/>
              <a:gd name="connsiteX442" fmla="*/ 4379435 w 4760332"/>
              <a:gd name="connsiteY442" fmla="*/ 2042802 h 2795428"/>
              <a:gd name="connsiteX443" fmla="*/ 4377717 w 4760332"/>
              <a:gd name="connsiteY443" fmla="*/ 2040796 h 2795428"/>
              <a:gd name="connsiteX444" fmla="*/ 4375712 w 4760332"/>
              <a:gd name="connsiteY444" fmla="*/ 2040796 h 2795428"/>
              <a:gd name="connsiteX445" fmla="*/ 4374853 w 4760332"/>
              <a:gd name="connsiteY445" fmla="*/ 2040796 h 2795428"/>
              <a:gd name="connsiteX446" fmla="*/ 4369125 w 4760332"/>
              <a:gd name="connsiteY446" fmla="*/ 2038792 h 2795428"/>
              <a:gd name="connsiteX447" fmla="*/ 4370844 w 4760332"/>
              <a:gd name="connsiteY447" fmla="*/ 2035928 h 2795428"/>
              <a:gd name="connsiteX448" fmla="*/ 4370844 w 4760332"/>
              <a:gd name="connsiteY448" fmla="*/ 2032205 h 2795428"/>
              <a:gd name="connsiteX449" fmla="*/ 4370844 w 4760332"/>
              <a:gd name="connsiteY449" fmla="*/ 2031059 h 2795428"/>
              <a:gd name="connsiteX450" fmla="*/ 4372849 w 4760332"/>
              <a:gd name="connsiteY450" fmla="*/ 2031059 h 2795428"/>
              <a:gd name="connsiteX451" fmla="*/ 4374853 w 4760332"/>
              <a:gd name="connsiteY451" fmla="*/ 2031059 h 2795428"/>
              <a:gd name="connsiteX452" fmla="*/ 3827854 w 4760332"/>
              <a:gd name="connsiteY452" fmla="*/ 2027050 h 2795428"/>
              <a:gd name="connsiteX453" fmla="*/ 3834728 w 4760332"/>
              <a:gd name="connsiteY453" fmla="*/ 2029055 h 2795428"/>
              <a:gd name="connsiteX454" fmla="*/ 3839596 w 4760332"/>
              <a:gd name="connsiteY454" fmla="*/ 2029055 h 2795428"/>
              <a:gd name="connsiteX455" fmla="*/ 3844179 w 4760332"/>
              <a:gd name="connsiteY455" fmla="*/ 2029055 h 2795428"/>
              <a:gd name="connsiteX456" fmla="*/ 3848189 w 4760332"/>
              <a:gd name="connsiteY456" fmla="*/ 2031059 h 2795428"/>
              <a:gd name="connsiteX457" fmla="*/ 3853057 w 4760332"/>
              <a:gd name="connsiteY457" fmla="*/ 2032205 h 2795428"/>
              <a:gd name="connsiteX458" fmla="*/ 3853057 w 4760332"/>
              <a:gd name="connsiteY458" fmla="*/ 2038792 h 2795428"/>
              <a:gd name="connsiteX459" fmla="*/ 3849048 w 4760332"/>
              <a:gd name="connsiteY459" fmla="*/ 2038792 h 2795428"/>
              <a:gd name="connsiteX460" fmla="*/ 3849048 w 4760332"/>
              <a:gd name="connsiteY460" fmla="*/ 2042802 h 2795428"/>
              <a:gd name="connsiteX461" fmla="*/ 3844179 w 4760332"/>
              <a:gd name="connsiteY461" fmla="*/ 2040796 h 2795428"/>
              <a:gd name="connsiteX462" fmla="*/ 3839596 w 4760332"/>
              <a:gd name="connsiteY462" fmla="*/ 2038792 h 2795428"/>
              <a:gd name="connsiteX463" fmla="*/ 3834728 w 4760332"/>
              <a:gd name="connsiteY463" fmla="*/ 2035928 h 2795428"/>
              <a:gd name="connsiteX464" fmla="*/ 3830718 w 4760332"/>
              <a:gd name="connsiteY464" fmla="*/ 2032205 h 2795428"/>
              <a:gd name="connsiteX465" fmla="*/ 4381441 w 4760332"/>
              <a:gd name="connsiteY465" fmla="*/ 2017313 h 2795428"/>
              <a:gd name="connsiteX466" fmla="*/ 4392897 w 4760332"/>
              <a:gd name="connsiteY466" fmla="*/ 2017313 h 2795428"/>
              <a:gd name="connsiteX467" fmla="*/ 4399771 w 4760332"/>
              <a:gd name="connsiteY467" fmla="*/ 2038792 h 2795428"/>
              <a:gd name="connsiteX468" fmla="*/ 4392897 w 4760332"/>
              <a:gd name="connsiteY468" fmla="*/ 2038792 h 2795428"/>
              <a:gd name="connsiteX469" fmla="*/ 4392897 w 4760332"/>
              <a:gd name="connsiteY469" fmla="*/ 2035929 h 2795428"/>
              <a:gd name="connsiteX470" fmla="*/ 4388315 w 4760332"/>
              <a:gd name="connsiteY470" fmla="*/ 2032205 h 2795428"/>
              <a:gd name="connsiteX471" fmla="*/ 4386309 w 4760332"/>
              <a:gd name="connsiteY471" fmla="*/ 2029055 h 2795428"/>
              <a:gd name="connsiteX472" fmla="*/ 4384305 w 4760332"/>
              <a:gd name="connsiteY472" fmla="*/ 2025332 h 2795428"/>
              <a:gd name="connsiteX473" fmla="*/ 4382300 w 4760332"/>
              <a:gd name="connsiteY473" fmla="*/ 2022181 h 2795428"/>
              <a:gd name="connsiteX474" fmla="*/ 3920071 w 4760332"/>
              <a:gd name="connsiteY474" fmla="*/ 2013590 h 2795428"/>
              <a:gd name="connsiteX475" fmla="*/ 3938400 w 4760332"/>
              <a:gd name="connsiteY475" fmla="*/ 2013590 h 2795428"/>
              <a:gd name="connsiteX476" fmla="*/ 3938400 w 4760332"/>
              <a:gd name="connsiteY476" fmla="*/ 2017314 h 2795428"/>
              <a:gd name="connsiteX477" fmla="*/ 3934677 w 4760332"/>
              <a:gd name="connsiteY477" fmla="*/ 2017314 h 2795428"/>
              <a:gd name="connsiteX478" fmla="*/ 3923221 w 4760332"/>
              <a:gd name="connsiteY478" fmla="*/ 2025332 h 2795428"/>
              <a:gd name="connsiteX479" fmla="*/ 3909761 w 4760332"/>
              <a:gd name="connsiteY479" fmla="*/ 2033925 h 2795428"/>
              <a:gd name="connsiteX480" fmla="*/ 3898019 w 4760332"/>
              <a:gd name="connsiteY480" fmla="*/ 2042803 h 2795428"/>
              <a:gd name="connsiteX481" fmla="*/ 3894296 w 4760332"/>
              <a:gd name="connsiteY481" fmla="*/ 2042803 h 2795428"/>
              <a:gd name="connsiteX482" fmla="*/ 3893437 w 4760332"/>
              <a:gd name="connsiteY482" fmla="*/ 2040797 h 2795428"/>
              <a:gd name="connsiteX483" fmla="*/ 3891432 w 4760332"/>
              <a:gd name="connsiteY483" fmla="*/ 2040797 h 2795428"/>
              <a:gd name="connsiteX484" fmla="*/ 3889427 w 4760332"/>
              <a:gd name="connsiteY484" fmla="*/ 2038793 h 2795428"/>
              <a:gd name="connsiteX485" fmla="*/ 3886563 w 4760332"/>
              <a:gd name="connsiteY485" fmla="*/ 2038793 h 2795428"/>
              <a:gd name="connsiteX486" fmla="*/ 3886563 w 4760332"/>
              <a:gd name="connsiteY486" fmla="*/ 2035929 h 2795428"/>
              <a:gd name="connsiteX487" fmla="*/ 3902888 w 4760332"/>
              <a:gd name="connsiteY487" fmla="*/ 2025332 h 2795428"/>
              <a:gd name="connsiteX488" fmla="*/ 3875967 w 4760332"/>
              <a:gd name="connsiteY488" fmla="*/ 2008722 h 2795428"/>
              <a:gd name="connsiteX489" fmla="*/ 3879977 w 4760332"/>
              <a:gd name="connsiteY489" fmla="*/ 2011586 h 2795428"/>
              <a:gd name="connsiteX490" fmla="*/ 3880836 w 4760332"/>
              <a:gd name="connsiteY490" fmla="*/ 2011586 h 2795428"/>
              <a:gd name="connsiteX491" fmla="*/ 3880836 w 4760332"/>
              <a:gd name="connsiteY491" fmla="*/ 2013590 h 2795428"/>
              <a:gd name="connsiteX492" fmla="*/ 3880836 w 4760332"/>
              <a:gd name="connsiteY492" fmla="*/ 2017313 h 2795428"/>
              <a:gd name="connsiteX493" fmla="*/ 3882841 w 4760332"/>
              <a:gd name="connsiteY493" fmla="*/ 2020464 h 2795428"/>
              <a:gd name="connsiteX494" fmla="*/ 3875967 w 4760332"/>
              <a:gd name="connsiteY494" fmla="*/ 2020464 h 2795428"/>
              <a:gd name="connsiteX495" fmla="*/ 3864512 w 4760332"/>
              <a:gd name="connsiteY495" fmla="*/ 2024187 h 2795428"/>
              <a:gd name="connsiteX496" fmla="*/ 3851051 w 4760332"/>
              <a:gd name="connsiteY496" fmla="*/ 2024187 h 2795428"/>
              <a:gd name="connsiteX497" fmla="*/ 3839595 w 4760332"/>
              <a:gd name="connsiteY497" fmla="*/ 2020464 h 2795428"/>
              <a:gd name="connsiteX498" fmla="*/ 3839595 w 4760332"/>
              <a:gd name="connsiteY498" fmla="*/ 2018459 h 2795428"/>
              <a:gd name="connsiteX499" fmla="*/ 3841314 w 4760332"/>
              <a:gd name="connsiteY499" fmla="*/ 2018459 h 2795428"/>
              <a:gd name="connsiteX500" fmla="*/ 3842459 w 4760332"/>
              <a:gd name="connsiteY500" fmla="*/ 2017313 h 2795428"/>
              <a:gd name="connsiteX501" fmla="*/ 3851051 w 4760332"/>
              <a:gd name="connsiteY501" fmla="*/ 2013590 h 2795428"/>
              <a:gd name="connsiteX502" fmla="*/ 3859643 w 4760332"/>
              <a:gd name="connsiteY502" fmla="*/ 2013590 h 2795428"/>
              <a:gd name="connsiteX503" fmla="*/ 3867375 w 4760332"/>
              <a:gd name="connsiteY503" fmla="*/ 2013590 h 2795428"/>
              <a:gd name="connsiteX504" fmla="*/ 3812675 w 4760332"/>
              <a:gd name="connsiteY504" fmla="*/ 2008722 h 2795428"/>
              <a:gd name="connsiteX505" fmla="*/ 3819262 w 4760332"/>
              <a:gd name="connsiteY505" fmla="*/ 2010727 h 2795428"/>
              <a:gd name="connsiteX506" fmla="*/ 3822126 w 4760332"/>
              <a:gd name="connsiteY506" fmla="*/ 2011586 h 2795428"/>
              <a:gd name="connsiteX507" fmla="*/ 3826136 w 4760332"/>
              <a:gd name="connsiteY507" fmla="*/ 2013590 h 2795428"/>
              <a:gd name="connsiteX508" fmla="*/ 3828999 w 4760332"/>
              <a:gd name="connsiteY508" fmla="*/ 2017313 h 2795428"/>
              <a:gd name="connsiteX509" fmla="*/ 3830718 w 4760332"/>
              <a:gd name="connsiteY509" fmla="*/ 2020464 h 2795428"/>
              <a:gd name="connsiteX510" fmla="*/ 3827854 w 4760332"/>
              <a:gd name="connsiteY510" fmla="*/ 2020464 h 2795428"/>
              <a:gd name="connsiteX511" fmla="*/ 3819262 w 4760332"/>
              <a:gd name="connsiteY511" fmla="*/ 2024187 h 2795428"/>
              <a:gd name="connsiteX512" fmla="*/ 3808666 w 4760332"/>
              <a:gd name="connsiteY512" fmla="*/ 2024187 h 2795428"/>
              <a:gd name="connsiteX513" fmla="*/ 3797210 w 4760332"/>
              <a:gd name="connsiteY513" fmla="*/ 2024187 h 2795428"/>
              <a:gd name="connsiteX514" fmla="*/ 3797210 w 4760332"/>
              <a:gd name="connsiteY514" fmla="*/ 2017313 h 2795428"/>
              <a:gd name="connsiteX515" fmla="*/ 3802078 w 4760332"/>
              <a:gd name="connsiteY515" fmla="*/ 2015596 h 2795428"/>
              <a:gd name="connsiteX516" fmla="*/ 3807806 w 4760332"/>
              <a:gd name="connsiteY516" fmla="*/ 2013590 h 2795428"/>
              <a:gd name="connsiteX517" fmla="*/ 3808666 w 4760332"/>
              <a:gd name="connsiteY517" fmla="*/ 2011586 h 2795428"/>
              <a:gd name="connsiteX518" fmla="*/ 4350797 w 4760332"/>
              <a:gd name="connsiteY518" fmla="*/ 2001848 h 2795428"/>
              <a:gd name="connsiteX519" fmla="*/ 4357384 w 4760332"/>
              <a:gd name="connsiteY519" fmla="*/ 2004712 h 2795428"/>
              <a:gd name="connsiteX520" fmla="*/ 4361394 w 4760332"/>
              <a:gd name="connsiteY520" fmla="*/ 2006717 h 2795428"/>
              <a:gd name="connsiteX521" fmla="*/ 4365977 w 4760332"/>
              <a:gd name="connsiteY521" fmla="*/ 2010726 h 2795428"/>
              <a:gd name="connsiteX522" fmla="*/ 4369127 w 4760332"/>
              <a:gd name="connsiteY522" fmla="*/ 2013590 h 2795428"/>
              <a:gd name="connsiteX523" fmla="*/ 4370845 w 4760332"/>
              <a:gd name="connsiteY523" fmla="*/ 2018459 h 2795428"/>
              <a:gd name="connsiteX524" fmla="*/ 4374855 w 4760332"/>
              <a:gd name="connsiteY524" fmla="*/ 2024187 h 2795428"/>
              <a:gd name="connsiteX525" fmla="*/ 4369127 w 4760332"/>
              <a:gd name="connsiteY525" fmla="*/ 2024187 h 2795428"/>
              <a:gd name="connsiteX526" fmla="*/ 4365977 w 4760332"/>
              <a:gd name="connsiteY526" fmla="*/ 2020464 h 2795428"/>
              <a:gd name="connsiteX527" fmla="*/ 4361394 w 4760332"/>
              <a:gd name="connsiteY527" fmla="*/ 2017313 h 2795428"/>
              <a:gd name="connsiteX528" fmla="*/ 4357384 w 4760332"/>
              <a:gd name="connsiteY528" fmla="*/ 2013590 h 2795428"/>
              <a:gd name="connsiteX529" fmla="*/ 4354521 w 4760332"/>
              <a:gd name="connsiteY529" fmla="*/ 2008722 h 2795428"/>
              <a:gd name="connsiteX530" fmla="*/ 4325881 w 4760332"/>
              <a:gd name="connsiteY530" fmla="*/ 1994975 h 2795428"/>
              <a:gd name="connsiteX531" fmla="*/ 4328745 w 4760332"/>
              <a:gd name="connsiteY531" fmla="*/ 1994975 h 2795428"/>
              <a:gd name="connsiteX532" fmla="*/ 4330463 w 4760332"/>
              <a:gd name="connsiteY532" fmla="*/ 1996980 h 2795428"/>
              <a:gd name="connsiteX533" fmla="*/ 4332468 w 4760332"/>
              <a:gd name="connsiteY533" fmla="*/ 1996980 h 2795428"/>
              <a:gd name="connsiteX534" fmla="*/ 4334472 w 4760332"/>
              <a:gd name="connsiteY534" fmla="*/ 1997839 h 2795428"/>
              <a:gd name="connsiteX535" fmla="*/ 4334472 w 4760332"/>
              <a:gd name="connsiteY535" fmla="*/ 1999844 h 2795428"/>
              <a:gd name="connsiteX536" fmla="*/ 4337337 w 4760332"/>
              <a:gd name="connsiteY536" fmla="*/ 2001849 h 2795428"/>
              <a:gd name="connsiteX537" fmla="*/ 4341060 w 4760332"/>
              <a:gd name="connsiteY537" fmla="*/ 2001849 h 2795428"/>
              <a:gd name="connsiteX538" fmla="*/ 4341060 w 4760332"/>
              <a:gd name="connsiteY538" fmla="*/ 2004712 h 2795428"/>
              <a:gd name="connsiteX539" fmla="*/ 4335332 w 4760332"/>
              <a:gd name="connsiteY539" fmla="*/ 2003853 h 2795428"/>
              <a:gd name="connsiteX540" fmla="*/ 4332468 w 4760332"/>
              <a:gd name="connsiteY540" fmla="*/ 2001849 h 2795428"/>
              <a:gd name="connsiteX541" fmla="*/ 4330463 w 4760332"/>
              <a:gd name="connsiteY541" fmla="*/ 1999844 h 2795428"/>
              <a:gd name="connsiteX542" fmla="*/ 4328745 w 4760332"/>
              <a:gd name="connsiteY542" fmla="*/ 1997839 h 2795428"/>
              <a:gd name="connsiteX543" fmla="*/ 4033480 w 4760332"/>
              <a:gd name="connsiteY543" fmla="*/ 1976359 h 2795428"/>
              <a:gd name="connsiteX544" fmla="*/ 4046083 w 4760332"/>
              <a:gd name="connsiteY544" fmla="*/ 1979223 h 2795428"/>
              <a:gd name="connsiteX545" fmla="*/ 4046083 w 4760332"/>
              <a:gd name="connsiteY545" fmla="*/ 1986097 h 2795428"/>
              <a:gd name="connsiteX546" fmla="*/ 4037490 w 4760332"/>
              <a:gd name="connsiteY546" fmla="*/ 1990966 h 2795428"/>
              <a:gd name="connsiteX547" fmla="*/ 4035485 w 4760332"/>
              <a:gd name="connsiteY547" fmla="*/ 1992970 h 2795428"/>
              <a:gd name="connsiteX548" fmla="*/ 4033480 w 4760332"/>
              <a:gd name="connsiteY548" fmla="*/ 1994975 h 2795428"/>
              <a:gd name="connsiteX549" fmla="*/ 4281779 w 4760332"/>
              <a:gd name="connsiteY549" fmla="*/ 1956886 h 2795428"/>
              <a:gd name="connsiteX550" fmla="*/ 4282638 w 4760332"/>
              <a:gd name="connsiteY550" fmla="*/ 1957744 h 2795428"/>
              <a:gd name="connsiteX551" fmla="*/ 4282638 w 4760332"/>
              <a:gd name="connsiteY551" fmla="*/ 1956886 h 2795428"/>
              <a:gd name="connsiteX552" fmla="*/ 4303543 w 4760332"/>
              <a:gd name="connsiteY552" fmla="*/ 1956885 h 2795428"/>
              <a:gd name="connsiteX553" fmla="*/ 4314140 w 4760332"/>
              <a:gd name="connsiteY553" fmla="*/ 1963759 h 2795428"/>
              <a:gd name="connsiteX554" fmla="*/ 4321013 w 4760332"/>
              <a:gd name="connsiteY554" fmla="*/ 1974355 h 2795428"/>
              <a:gd name="connsiteX555" fmla="*/ 4325882 w 4760332"/>
              <a:gd name="connsiteY555" fmla="*/ 1986098 h 2795428"/>
              <a:gd name="connsiteX556" fmla="*/ 4322731 w 4760332"/>
              <a:gd name="connsiteY556" fmla="*/ 1986098 h 2795428"/>
              <a:gd name="connsiteX557" fmla="*/ 4322731 w 4760332"/>
              <a:gd name="connsiteY557" fmla="*/ 1990966 h 2795428"/>
              <a:gd name="connsiteX558" fmla="*/ 4310417 w 4760332"/>
              <a:gd name="connsiteY558" fmla="*/ 1986098 h 2795428"/>
              <a:gd name="connsiteX559" fmla="*/ 4307552 w 4760332"/>
              <a:gd name="connsiteY559" fmla="*/ 1977505 h 2795428"/>
              <a:gd name="connsiteX560" fmla="*/ 4305548 w 4760332"/>
              <a:gd name="connsiteY560" fmla="*/ 1969487 h 2795428"/>
              <a:gd name="connsiteX561" fmla="*/ 3923221 w 4760332"/>
              <a:gd name="connsiteY561" fmla="*/ 1942279 h 2795428"/>
              <a:gd name="connsiteX562" fmla="*/ 3938400 w 4760332"/>
              <a:gd name="connsiteY562" fmla="*/ 1942279 h 2795428"/>
              <a:gd name="connsiteX563" fmla="*/ 3940405 w 4760332"/>
              <a:gd name="connsiteY563" fmla="*/ 1944284 h 2795428"/>
              <a:gd name="connsiteX564" fmla="*/ 3941264 w 4760332"/>
              <a:gd name="connsiteY564" fmla="*/ 1945143 h 2795428"/>
              <a:gd name="connsiteX565" fmla="*/ 3941264 w 4760332"/>
              <a:gd name="connsiteY565" fmla="*/ 1952016 h 2795428"/>
              <a:gd name="connsiteX566" fmla="*/ 3923221 w 4760332"/>
              <a:gd name="connsiteY566" fmla="*/ 1952016 h 2795428"/>
              <a:gd name="connsiteX567" fmla="*/ 3949855 w 4760332"/>
              <a:gd name="connsiteY567" fmla="*/ 1938270 h 2795428"/>
              <a:gd name="connsiteX568" fmla="*/ 3986513 w 4760332"/>
              <a:gd name="connsiteY568" fmla="*/ 1942280 h 2795428"/>
              <a:gd name="connsiteX569" fmla="*/ 3986513 w 4760332"/>
              <a:gd name="connsiteY569" fmla="*/ 1945144 h 2795428"/>
              <a:gd name="connsiteX570" fmla="*/ 3988518 w 4760332"/>
              <a:gd name="connsiteY570" fmla="*/ 1949153 h 2795428"/>
              <a:gd name="connsiteX571" fmla="*/ 3988518 w 4760332"/>
              <a:gd name="connsiteY571" fmla="*/ 1952017 h 2795428"/>
              <a:gd name="connsiteX572" fmla="*/ 3990236 w 4760332"/>
              <a:gd name="connsiteY572" fmla="*/ 1956886 h 2795428"/>
              <a:gd name="connsiteX573" fmla="*/ 3986513 w 4760332"/>
              <a:gd name="connsiteY573" fmla="*/ 1956886 h 2795428"/>
              <a:gd name="connsiteX574" fmla="*/ 3976776 w 4760332"/>
              <a:gd name="connsiteY574" fmla="*/ 1951158 h 2795428"/>
              <a:gd name="connsiteX575" fmla="*/ 3965320 w 4760332"/>
              <a:gd name="connsiteY575" fmla="*/ 1949153 h 2795428"/>
              <a:gd name="connsiteX576" fmla="*/ 3949855 w 4760332"/>
              <a:gd name="connsiteY576" fmla="*/ 1949153 h 2795428"/>
              <a:gd name="connsiteX577" fmla="*/ 4255717 w 4760332"/>
              <a:gd name="connsiteY577" fmla="*/ 1930538 h 2795428"/>
              <a:gd name="connsiteX578" fmla="*/ 4273760 w 4760332"/>
              <a:gd name="connsiteY578" fmla="*/ 1930538 h 2795428"/>
              <a:gd name="connsiteX579" fmla="*/ 4282638 w 4760332"/>
              <a:gd name="connsiteY579" fmla="*/ 1940275 h 2795428"/>
              <a:gd name="connsiteX580" fmla="*/ 4289224 w 4760332"/>
              <a:gd name="connsiteY580" fmla="*/ 1951158 h 2795428"/>
              <a:gd name="connsiteX581" fmla="*/ 4292088 w 4760332"/>
              <a:gd name="connsiteY581" fmla="*/ 1963760 h 2795428"/>
              <a:gd name="connsiteX582" fmla="*/ 4289224 w 4760332"/>
              <a:gd name="connsiteY582" fmla="*/ 1963760 h 2795428"/>
              <a:gd name="connsiteX583" fmla="*/ 4282638 w 4760332"/>
              <a:gd name="connsiteY583" fmla="*/ 1957745 h 2795428"/>
              <a:gd name="connsiteX584" fmla="*/ 4282638 w 4760332"/>
              <a:gd name="connsiteY584" fmla="*/ 1976360 h 2795428"/>
              <a:gd name="connsiteX585" fmla="*/ 4248843 w 4760332"/>
              <a:gd name="connsiteY585" fmla="*/ 1986098 h 2795428"/>
              <a:gd name="connsiteX586" fmla="*/ 4243115 w 4760332"/>
              <a:gd name="connsiteY586" fmla="*/ 1984092 h 2795428"/>
              <a:gd name="connsiteX587" fmla="*/ 4238247 w 4760332"/>
              <a:gd name="connsiteY587" fmla="*/ 1983234 h 2795428"/>
              <a:gd name="connsiteX588" fmla="*/ 4231659 w 4760332"/>
              <a:gd name="connsiteY588" fmla="*/ 1981229 h 2795428"/>
              <a:gd name="connsiteX589" fmla="*/ 4226791 w 4760332"/>
              <a:gd name="connsiteY589" fmla="*/ 1979224 h 2795428"/>
              <a:gd name="connsiteX590" fmla="*/ 4226791 w 4760332"/>
              <a:gd name="connsiteY590" fmla="*/ 1972637 h 2795428"/>
              <a:gd name="connsiteX591" fmla="*/ 4246839 w 4760332"/>
              <a:gd name="connsiteY591" fmla="*/ 1970632 h 2795428"/>
              <a:gd name="connsiteX592" fmla="*/ 4262304 w 4760332"/>
              <a:gd name="connsiteY592" fmla="*/ 1965764 h 2795428"/>
              <a:gd name="connsiteX593" fmla="*/ 4273760 w 4760332"/>
              <a:gd name="connsiteY593" fmla="*/ 1956885 h 2795428"/>
              <a:gd name="connsiteX594" fmla="*/ 4281776 w 4760332"/>
              <a:gd name="connsiteY594" fmla="*/ 1956885 h 2795428"/>
              <a:gd name="connsiteX595" fmla="*/ 4280633 w 4760332"/>
              <a:gd name="connsiteY595" fmla="*/ 1956027 h 2795428"/>
              <a:gd name="connsiteX596" fmla="*/ 4272041 w 4760332"/>
              <a:gd name="connsiteY596" fmla="*/ 1947149 h 2795428"/>
              <a:gd name="connsiteX597" fmla="*/ 4262304 w 4760332"/>
              <a:gd name="connsiteY597" fmla="*/ 1940275 h 2795428"/>
              <a:gd name="connsiteX598" fmla="*/ 3999972 w 4760332"/>
              <a:gd name="connsiteY598" fmla="*/ 1909918 h 2795428"/>
              <a:gd name="connsiteX599" fmla="*/ 4010569 w 4760332"/>
              <a:gd name="connsiteY599" fmla="*/ 1909918 h 2795428"/>
              <a:gd name="connsiteX600" fmla="*/ 4020019 w 4760332"/>
              <a:gd name="connsiteY600" fmla="*/ 1909918 h 2795428"/>
              <a:gd name="connsiteX601" fmla="*/ 4033480 w 4760332"/>
              <a:gd name="connsiteY601" fmla="*/ 1911064 h 2795428"/>
              <a:gd name="connsiteX602" fmla="*/ 4037489 w 4760332"/>
              <a:gd name="connsiteY602" fmla="*/ 1923664 h 2795428"/>
              <a:gd name="connsiteX603" fmla="*/ 4042358 w 4760332"/>
              <a:gd name="connsiteY603" fmla="*/ 1933401 h 2795428"/>
              <a:gd name="connsiteX604" fmla="*/ 4048945 w 4760332"/>
              <a:gd name="connsiteY604" fmla="*/ 1942280 h 2795428"/>
              <a:gd name="connsiteX605" fmla="*/ 4048945 w 4760332"/>
              <a:gd name="connsiteY605" fmla="*/ 1945144 h 2795428"/>
              <a:gd name="connsiteX606" fmla="*/ 4051809 w 4760332"/>
              <a:gd name="connsiteY606" fmla="*/ 1945144 h 2795428"/>
              <a:gd name="connsiteX607" fmla="*/ 4051809 w 4760332"/>
              <a:gd name="connsiteY607" fmla="*/ 1942280 h 2795428"/>
              <a:gd name="connsiteX608" fmla="*/ 4060400 w 4760332"/>
              <a:gd name="connsiteY608" fmla="*/ 1933401 h 2795428"/>
              <a:gd name="connsiteX609" fmla="*/ 4069278 w 4760332"/>
              <a:gd name="connsiteY609" fmla="*/ 1928533 h 2795428"/>
              <a:gd name="connsiteX610" fmla="*/ 4080734 w 4760332"/>
              <a:gd name="connsiteY610" fmla="*/ 1924810 h 2795428"/>
              <a:gd name="connsiteX611" fmla="*/ 4097917 w 4760332"/>
              <a:gd name="connsiteY611" fmla="*/ 1923664 h 2795428"/>
              <a:gd name="connsiteX612" fmla="*/ 4111377 w 4760332"/>
              <a:gd name="connsiteY612" fmla="*/ 1931397 h 2795428"/>
              <a:gd name="connsiteX613" fmla="*/ 4127701 w 4760332"/>
              <a:gd name="connsiteY613" fmla="*/ 1938270 h 2795428"/>
              <a:gd name="connsiteX614" fmla="*/ 4148034 w 4760332"/>
              <a:gd name="connsiteY614" fmla="*/ 1945144 h 2795428"/>
              <a:gd name="connsiteX615" fmla="*/ 4164359 w 4760332"/>
              <a:gd name="connsiteY615" fmla="*/ 1956027 h 2795428"/>
              <a:gd name="connsiteX616" fmla="*/ 4177819 w 4760332"/>
              <a:gd name="connsiteY616" fmla="*/ 1965764 h 2795428"/>
              <a:gd name="connsiteX617" fmla="*/ 4184406 w 4760332"/>
              <a:gd name="connsiteY617" fmla="*/ 1979224 h 2795428"/>
              <a:gd name="connsiteX618" fmla="*/ 4197007 w 4760332"/>
              <a:gd name="connsiteY618" fmla="*/ 1981228 h 2795428"/>
              <a:gd name="connsiteX619" fmla="*/ 4204740 w 4760332"/>
              <a:gd name="connsiteY619" fmla="*/ 1984092 h 2795428"/>
              <a:gd name="connsiteX620" fmla="*/ 4215336 w 4760332"/>
              <a:gd name="connsiteY620" fmla="*/ 1986097 h 2795428"/>
              <a:gd name="connsiteX621" fmla="*/ 4215336 w 4760332"/>
              <a:gd name="connsiteY621" fmla="*/ 1994975 h 2795428"/>
              <a:gd name="connsiteX622" fmla="*/ 4213331 w 4760332"/>
              <a:gd name="connsiteY622" fmla="*/ 1994975 h 2795428"/>
              <a:gd name="connsiteX623" fmla="*/ 4210467 w 4760332"/>
              <a:gd name="connsiteY623" fmla="*/ 1996979 h 2795428"/>
              <a:gd name="connsiteX624" fmla="*/ 4206458 w 4760332"/>
              <a:gd name="connsiteY624" fmla="*/ 1996979 h 2795428"/>
              <a:gd name="connsiteX625" fmla="*/ 4204740 w 4760332"/>
              <a:gd name="connsiteY625" fmla="*/ 1997839 h 2795428"/>
              <a:gd name="connsiteX626" fmla="*/ 4203594 w 4760332"/>
              <a:gd name="connsiteY626" fmla="*/ 1999844 h 2795428"/>
              <a:gd name="connsiteX627" fmla="*/ 4204740 w 4760332"/>
              <a:gd name="connsiteY627" fmla="*/ 1999844 h 2795428"/>
              <a:gd name="connsiteX628" fmla="*/ 4208462 w 4760332"/>
              <a:gd name="connsiteY628" fmla="*/ 2001848 h 2795428"/>
              <a:gd name="connsiteX629" fmla="*/ 4219918 w 4760332"/>
              <a:gd name="connsiteY629" fmla="*/ 2018459 h 2795428"/>
              <a:gd name="connsiteX630" fmla="*/ 4236242 w 4760332"/>
              <a:gd name="connsiteY630" fmla="*/ 2032205 h 2795428"/>
              <a:gd name="connsiteX631" fmla="*/ 4255716 w 4760332"/>
              <a:gd name="connsiteY631" fmla="*/ 2042802 h 2795428"/>
              <a:gd name="connsiteX632" fmla="*/ 4255716 w 4760332"/>
              <a:gd name="connsiteY632" fmla="*/ 2050534 h 2795428"/>
              <a:gd name="connsiteX633" fmla="*/ 4233378 w 4760332"/>
              <a:gd name="connsiteY633" fmla="*/ 2050534 h 2795428"/>
              <a:gd name="connsiteX634" fmla="*/ 4230514 w 4760332"/>
              <a:gd name="connsiteY634" fmla="*/ 2047670 h 2795428"/>
              <a:gd name="connsiteX635" fmla="*/ 4226791 w 4760332"/>
              <a:gd name="connsiteY635" fmla="*/ 2045665 h 2795428"/>
              <a:gd name="connsiteX636" fmla="*/ 4223928 w 4760332"/>
              <a:gd name="connsiteY636" fmla="*/ 2045665 h 2795428"/>
              <a:gd name="connsiteX637" fmla="*/ 4219918 w 4760332"/>
              <a:gd name="connsiteY637" fmla="*/ 2045665 h 2795428"/>
              <a:gd name="connsiteX638" fmla="*/ 4217054 w 4760332"/>
              <a:gd name="connsiteY638" fmla="*/ 2044806 h 2795428"/>
              <a:gd name="connsiteX639" fmla="*/ 4211326 w 4760332"/>
              <a:gd name="connsiteY639" fmla="*/ 2042802 h 2795428"/>
              <a:gd name="connsiteX640" fmla="*/ 4206458 w 4760332"/>
              <a:gd name="connsiteY640" fmla="*/ 2038793 h 2795428"/>
              <a:gd name="connsiteX641" fmla="*/ 4203594 w 4760332"/>
              <a:gd name="connsiteY641" fmla="*/ 2035928 h 2795428"/>
              <a:gd name="connsiteX642" fmla="*/ 4199871 w 4760332"/>
              <a:gd name="connsiteY642" fmla="*/ 2029055 h 2795428"/>
              <a:gd name="connsiteX643" fmla="*/ 4197007 w 4760332"/>
              <a:gd name="connsiteY643" fmla="*/ 2024187 h 2795428"/>
              <a:gd name="connsiteX644" fmla="*/ 4192997 w 4760332"/>
              <a:gd name="connsiteY644" fmla="*/ 2020463 h 2795428"/>
              <a:gd name="connsiteX645" fmla="*/ 4179538 w 4760332"/>
              <a:gd name="connsiteY645" fmla="*/ 2013590 h 2795428"/>
              <a:gd name="connsiteX646" fmla="*/ 4170087 w 4760332"/>
              <a:gd name="connsiteY646" fmla="*/ 2013590 h 2795428"/>
              <a:gd name="connsiteX647" fmla="*/ 4157485 w 4760332"/>
              <a:gd name="connsiteY647" fmla="*/ 2017313 h 2795428"/>
              <a:gd name="connsiteX648" fmla="*/ 4146030 w 4760332"/>
              <a:gd name="connsiteY648" fmla="*/ 2024187 h 2795428"/>
              <a:gd name="connsiteX649" fmla="*/ 4134574 w 4760332"/>
              <a:gd name="connsiteY649" fmla="*/ 2027050 h 2795428"/>
              <a:gd name="connsiteX650" fmla="*/ 4122832 w 4760332"/>
              <a:gd name="connsiteY650" fmla="*/ 2020463 h 2795428"/>
              <a:gd name="connsiteX651" fmla="*/ 4111377 w 4760332"/>
              <a:gd name="connsiteY651" fmla="*/ 2017313 h 2795428"/>
              <a:gd name="connsiteX652" fmla="*/ 4099062 w 4760332"/>
              <a:gd name="connsiteY652" fmla="*/ 2015594 h 2795428"/>
              <a:gd name="connsiteX653" fmla="*/ 4082739 w 4760332"/>
              <a:gd name="connsiteY653" fmla="*/ 2017313 h 2795428"/>
              <a:gd name="connsiteX654" fmla="*/ 4084456 w 4760332"/>
              <a:gd name="connsiteY654" fmla="*/ 2010726 h 2795428"/>
              <a:gd name="connsiteX655" fmla="*/ 4085602 w 4760332"/>
              <a:gd name="connsiteY655" fmla="*/ 2004712 h 2795428"/>
              <a:gd name="connsiteX656" fmla="*/ 4087321 w 4760332"/>
              <a:gd name="connsiteY656" fmla="*/ 2001848 h 2795428"/>
              <a:gd name="connsiteX657" fmla="*/ 4089325 w 4760332"/>
              <a:gd name="connsiteY657" fmla="*/ 1997839 h 2795428"/>
              <a:gd name="connsiteX658" fmla="*/ 4091330 w 4760332"/>
              <a:gd name="connsiteY658" fmla="*/ 1994975 h 2795428"/>
              <a:gd name="connsiteX659" fmla="*/ 4089325 w 4760332"/>
              <a:gd name="connsiteY659" fmla="*/ 1990965 h 2795428"/>
              <a:gd name="connsiteX660" fmla="*/ 4080734 w 4760332"/>
              <a:gd name="connsiteY660" fmla="*/ 1976360 h 2795428"/>
              <a:gd name="connsiteX661" fmla="*/ 4069278 w 4760332"/>
              <a:gd name="connsiteY661" fmla="*/ 1967768 h 2795428"/>
              <a:gd name="connsiteX662" fmla="*/ 4055818 w 4760332"/>
              <a:gd name="connsiteY662" fmla="*/ 1963759 h 2795428"/>
              <a:gd name="connsiteX663" fmla="*/ 4040353 w 4760332"/>
              <a:gd name="connsiteY663" fmla="*/ 1958890 h 2795428"/>
              <a:gd name="connsiteX664" fmla="*/ 4026034 w 4760332"/>
              <a:gd name="connsiteY664" fmla="*/ 1956027 h 2795428"/>
              <a:gd name="connsiteX665" fmla="*/ 4013433 w 4760332"/>
              <a:gd name="connsiteY665" fmla="*/ 1949153 h 2795428"/>
              <a:gd name="connsiteX666" fmla="*/ 4005700 w 4760332"/>
              <a:gd name="connsiteY666" fmla="*/ 1938270 h 2795428"/>
              <a:gd name="connsiteX667" fmla="*/ 4008564 w 4760332"/>
              <a:gd name="connsiteY667" fmla="*/ 1937412 h 2795428"/>
              <a:gd name="connsiteX668" fmla="*/ 4010569 w 4760332"/>
              <a:gd name="connsiteY668" fmla="*/ 1937412 h 2795428"/>
              <a:gd name="connsiteX669" fmla="*/ 4012573 w 4760332"/>
              <a:gd name="connsiteY669" fmla="*/ 1935407 h 2795428"/>
              <a:gd name="connsiteX670" fmla="*/ 4013433 w 4760332"/>
              <a:gd name="connsiteY670" fmla="*/ 1933401 h 2795428"/>
              <a:gd name="connsiteX671" fmla="*/ 4015437 w 4760332"/>
              <a:gd name="connsiteY671" fmla="*/ 1930538 h 2795428"/>
              <a:gd name="connsiteX672" fmla="*/ 4005700 w 4760332"/>
              <a:gd name="connsiteY672" fmla="*/ 1928533 h 2795428"/>
              <a:gd name="connsiteX673" fmla="*/ 3995104 w 4760332"/>
              <a:gd name="connsiteY673" fmla="*/ 1923664 h 2795428"/>
              <a:gd name="connsiteX674" fmla="*/ 3986512 w 4760332"/>
              <a:gd name="connsiteY674" fmla="*/ 1919942 h 2795428"/>
              <a:gd name="connsiteX675" fmla="*/ 3986512 w 4760332"/>
              <a:gd name="connsiteY675" fmla="*/ 1911064 h 2795428"/>
              <a:gd name="connsiteX676" fmla="*/ 3907757 w 4760332"/>
              <a:gd name="connsiteY676" fmla="*/ 1876984 h 2795428"/>
              <a:gd name="connsiteX677" fmla="*/ 3909761 w 4760332"/>
              <a:gd name="connsiteY677" fmla="*/ 1876984 h 2795428"/>
              <a:gd name="connsiteX678" fmla="*/ 3911480 w 4760332"/>
              <a:gd name="connsiteY678" fmla="*/ 1876984 h 2795428"/>
              <a:gd name="connsiteX679" fmla="*/ 3911480 w 4760332"/>
              <a:gd name="connsiteY679" fmla="*/ 1878703 h 2795428"/>
              <a:gd name="connsiteX680" fmla="*/ 3911480 w 4760332"/>
              <a:gd name="connsiteY680" fmla="*/ 1880707 h 2795428"/>
              <a:gd name="connsiteX681" fmla="*/ 3913485 w 4760332"/>
              <a:gd name="connsiteY681" fmla="*/ 1880707 h 2795428"/>
              <a:gd name="connsiteX682" fmla="*/ 3913485 w 4760332"/>
              <a:gd name="connsiteY682" fmla="*/ 1882712 h 2795428"/>
              <a:gd name="connsiteX683" fmla="*/ 3916348 w 4760332"/>
              <a:gd name="connsiteY683" fmla="*/ 1882712 h 2795428"/>
              <a:gd name="connsiteX684" fmla="*/ 3914344 w 4760332"/>
              <a:gd name="connsiteY684" fmla="*/ 1883571 h 2795428"/>
              <a:gd name="connsiteX685" fmla="*/ 3913485 w 4760332"/>
              <a:gd name="connsiteY685" fmla="*/ 1883571 h 2795428"/>
              <a:gd name="connsiteX686" fmla="*/ 3913485 w 4760332"/>
              <a:gd name="connsiteY686" fmla="*/ 1885576 h 2795428"/>
              <a:gd name="connsiteX687" fmla="*/ 3907757 w 4760332"/>
              <a:gd name="connsiteY687" fmla="*/ 1890445 h 2795428"/>
              <a:gd name="connsiteX688" fmla="*/ 3902889 w 4760332"/>
              <a:gd name="connsiteY688" fmla="*/ 1896458 h 2795428"/>
              <a:gd name="connsiteX689" fmla="*/ 3898020 w 4760332"/>
              <a:gd name="connsiteY689" fmla="*/ 1901327 h 2795428"/>
              <a:gd name="connsiteX690" fmla="*/ 3879977 w 4760332"/>
              <a:gd name="connsiteY690" fmla="*/ 1899323 h 2795428"/>
              <a:gd name="connsiteX691" fmla="*/ 3864512 w 4760332"/>
              <a:gd name="connsiteY691" fmla="*/ 1899323 h 2795428"/>
              <a:gd name="connsiteX692" fmla="*/ 3846183 w 4760332"/>
              <a:gd name="connsiteY692" fmla="*/ 1901327 h 2795428"/>
              <a:gd name="connsiteX693" fmla="*/ 3846183 w 4760332"/>
              <a:gd name="connsiteY693" fmla="*/ 1911064 h 2795428"/>
              <a:gd name="connsiteX694" fmla="*/ 3849047 w 4760332"/>
              <a:gd name="connsiteY694" fmla="*/ 1913069 h 2795428"/>
              <a:gd name="connsiteX695" fmla="*/ 3849047 w 4760332"/>
              <a:gd name="connsiteY695" fmla="*/ 1914788 h 2795428"/>
              <a:gd name="connsiteX696" fmla="*/ 3851052 w 4760332"/>
              <a:gd name="connsiteY696" fmla="*/ 1916792 h 2795428"/>
              <a:gd name="connsiteX697" fmla="*/ 3853057 w 4760332"/>
              <a:gd name="connsiteY697" fmla="*/ 1919943 h 2795428"/>
              <a:gd name="connsiteX698" fmla="*/ 3871099 w 4760332"/>
              <a:gd name="connsiteY698" fmla="*/ 1913069 h 2795428"/>
              <a:gd name="connsiteX699" fmla="*/ 3889427 w 4760332"/>
              <a:gd name="connsiteY699" fmla="*/ 1908200 h 2795428"/>
              <a:gd name="connsiteX700" fmla="*/ 3889427 w 4760332"/>
              <a:gd name="connsiteY700" fmla="*/ 1916792 h 2795428"/>
              <a:gd name="connsiteX701" fmla="*/ 3886564 w 4760332"/>
              <a:gd name="connsiteY701" fmla="*/ 1916792 h 2795428"/>
              <a:gd name="connsiteX702" fmla="*/ 3880836 w 4760332"/>
              <a:gd name="connsiteY702" fmla="*/ 1919943 h 2795428"/>
              <a:gd name="connsiteX703" fmla="*/ 3873962 w 4760332"/>
              <a:gd name="connsiteY703" fmla="*/ 1923666 h 2795428"/>
              <a:gd name="connsiteX704" fmla="*/ 3867376 w 4760332"/>
              <a:gd name="connsiteY704" fmla="*/ 1926529 h 2795428"/>
              <a:gd name="connsiteX705" fmla="*/ 3873104 w 4760332"/>
              <a:gd name="connsiteY705" fmla="*/ 1938271 h 2795428"/>
              <a:gd name="connsiteX706" fmla="*/ 3879977 w 4760332"/>
              <a:gd name="connsiteY706" fmla="*/ 1949154 h 2795428"/>
              <a:gd name="connsiteX707" fmla="*/ 3882841 w 4760332"/>
              <a:gd name="connsiteY707" fmla="*/ 1958891 h 2795428"/>
              <a:gd name="connsiteX708" fmla="*/ 3886564 w 4760332"/>
              <a:gd name="connsiteY708" fmla="*/ 1976361 h 2795428"/>
              <a:gd name="connsiteX709" fmla="*/ 3882841 w 4760332"/>
              <a:gd name="connsiteY709" fmla="*/ 1976361 h 2795428"/>
              <a:gd name="connsiteX710" fmla="*/ 3882841 w 4760332"/>
              <a:gd name="connsiteY710" fmla="*/ 1979225 h 2795428"/>
              <a:gd name="connsiteX711" fmla="*/ 3879977 w 4760332"/>
              <a:gd name="connsiteY711" fmla="*/ 1977506 h 2795428"/>
              <a:gd name="connsiteX712" fmla="*/ 3877973 w 4760332"/>
              <a:gd name="connsiteY712" fmla="*/ 1977506 h 2795428"/>
              <a:gd name="connsiteX713" fmla="*/ 3877973 w 4760332"/>
              <a:gd name="connsiteY713" fmla="*/ 1976361 h 2795428"/>
              <a:gd name="connsiteX714" fmla="*/ 3875968 w 4760332"/>
              <a:gd name="connsiteY714" fmla="*/ 1976361 h 2795428"/>
              <a:gd name="connsiteX715" fmla="*/ 3866517 w 4760332"/>
              <a:gd name="connsiteY715" fmla="*/ 1965765 h 2795428"/>
              <a:gd name="connsiteX716" fmla="*/ 3857639 w 4760332"/>
              <a:gd name="connsiteY716" fmla="*/ 1954023 h 2795428"/>
              <a:gd name="connsiteX717" fmla="*/ 3849047 w 4760332"/>
              <a:gd name="connsiteY717" fmla="*/ 1942281 h 2795428"/>
              <a:gd name="connsiteX718" fmla="*/ 3849047 w 4760332"/>
              <a:gd name="connsiteY718" fmla="*/ 1979225 h 2795428"/>
              <a:gd name="connsiteX719" fmla="*/ 3834727 w 4760332"/>
              <a:gd name="connsiteY719" fmla="*/ 1979225 h 2795428"/>
              <a:gd name="connsiteX720" fmla="*/ 3834727 w 4760332"/>
              <a:gd name="connsiteY720" fmla="*/ 1977506 h 2795428"/>
              <a:gd name="connsiteX721" fmla="*/ 3832723 w 4760332"/>
              <a:gd name="connsiteY721" fmla="*/ 1977506 h 2795428"/>
              <a:gd name="connsiteX722" fmla="*/ 3832723 w 4760332"/>
              <a:gd name="connsiteY722" fmla="*/ 1976361 h 2795428"/>
              <a:gd name="connsiteX723" fmla="*/ 3830718 w 4760332"/>
              <a:gd name="connsiteY723" fmla="*/ 1976361 h 2795428"/>
              <a:gd name="connsiteX724" fmla="*/ 3832723 w 4760332"/>
              <a:gd name="connsiteY724" fmla="*/ 1963760 h 2795428"/>
              <a:gd name="connsiteX725" fmla="*/ 3830718 w 4760332"/>
              <a:gd name="connsiteY725" fmla="*/ 1956886 h 2795428"/>
              <a:gd name="connsiteX726" fmla="*/ 3827855 w 4760332"/>
              <a:gd name="connsiteY726" fmla="*/ 1951158 h 2795428"/>
              <a:gd name="connsiteX727" fmla="*/ 3824131 w 4760332"/>
              <a:gd name="connsiteY727" fmla="*/ 1942281 h 2795428"/>
              <a:gd name="connsiteX728" fmla="*/ 3824131 w 4760332"/>
              <a:gd name="connsiteY728" fmla="*/ 1933403 h 2795428"/>
              <a:gd name="connsiteX729" fmla="*/ 3828999 w 4760332"/>
              <a:gd name="connsiteY729" fmla="*/ 1923666 h 2795428"/>
              <a:gd name="connsiteX730" fmla="*/ 3835587 w 4760332"/>
              <a:gd name="connsiteY730" fmla="*/ 1909919 h 2795428"/>
              <a:gd name="connsiteX731" fmla="*/ 3842460 w 4760332"/>
              <a:gd name="connsiteY731" fmla="*/ 1897318 h 2795428"/>
              <a:gd name="connsiteX732" fmla="*/ 3849047 w 4760332"/>
              <a:gd name="connsiteY732" fmla="*/ 1887580 h 2795428"/>
              <a:gd name="connsiteX733" fmla="*/ 3853057 w 4760332"/>
              <a:gd name="connsiteY733" fmla="*/ 1882712 h 2795428"/>
              <a:gd name="connsiteX734" fmla="*/ 3869380 w 4760332"/>
              <a:gd name="connsiteY734" fmla="*/ 1887580 h 2795428"/>
              <a:gd name="connsiteX735" fmla="*/ 3879977 w 4760332"/>
              <a:gd name="connsiteY735" fmla="*/ 1887580 h 2795428"/>
              <a:gd name="connsiteX736" fmla="*/ 3887423 w 4760332"/>
              <a:gd name="connsiteY736" fmla="*/ 1885576 h 2795428"/>
              <a:gd name="connsiteX737" fmla="*/ 3898020 w 4760332"/>
              <a:gd name="connsiteY737" fmla="*/ 1882712 h 2795428"/>
              <a:gd name="connsiteX738" fmla="*/ 3945273 w 4760332"/>
              <a:gd name="connsiteY738" fmla="*/ 1873833 h 2795428"/>
              <a:gd name="connsiteX739" fmla="*/ 3951859 w 4760332"/>
              <a:gd name="connsiteY739" fmla="*/ 1876984 h 2795428"/>
              <a:gd name="connsiteX740" fmla="*/ 3954724 w 4760332"/>
              <a:gd name="connsiteY740" fmla="*/ 1878702 h 2795428"/>
              <a:gd name="connsiteX741" fmla="*/ 3958733 w 4760332"/>
              <a:gd name="connsiteY741" fmla="*/ 1882712 h 2795428"/>
              <a:gd name="connsiteX742" fmla="*/ 3959592 w 4760332"/>
              <a:gd name="connsiteY742" fmla="*/ 1885575 h 2795428"/>
              <a:gd name="connsiteX743" fmla="*/ 3959592 w 4760332"/>
              <a:gd name="connsiteY743" fmla="*/ 1892449 h 2795428"/>
              <a:gd name="connsiteX744" fmla="*/ 3959592 w 4760332"/>
              <a:gd name="connsiteY744" fmla="*/ 1901327 h 2795428"/>
              <a:gd name="connsiteX745" fmla="*/ 3956728 w 4760332"/>
              <a:gd name="connsiteY745" fmla="*/ 1903332 h 2795428"/>
              <a:gd name="connsiteX746" fmla="*/ 3954724 w 4760332"/>
              <a:gd name="connsiteY746" fmla="*/ 1904191 h 2795428"/>
              <a:gd name="connsiteX747" fmla="*/ 3954724 w 4760332"/>
              <a:gd name="connsiteY747" fmla="*/ 1906195 h 2795428"/>
              <a:gd name="connsiteX748" fmla="*/ 3954724 w 4760332"/>
              <a:gd name="connsiteY748" fmla="*/ 1908200 h 2795428"/>
              <a:gd name="connsiteX749" fmla="*/ 3954724 w 4760332"/>
              <a:gd name="connsiteY749" fmla="*/ 1909918 h 2795428"/>
              <a:gd name="connsiteX750" fmla="*/ 3954724 w 4760332"/>
              <a:gd name="connsiteY750" fmla="*/ 1911064 h 2795428"/>
              <a:gd name="connsiteX751" fmla="*/ 3953864 w 4760332"/>
              <a:gd name="connsiteY751" fmla="*/ 1913069 h 2795428"/>
              <a:gd name="connsiteX752" fmla="*/ 3949855 w 4760332"/>
              <a:gd name="connsiteY752" fmla="*/ 1916792 h 2795428"/>
              <a:gd name="connsiteX753" fmla="*/ 3949855 w 4760332"/>
              <a:gd name="connsiteY753" fmla="*/ 1908200 h 2795428"/>
              <a:gd name="connsiteX754" fmla="*/ 3943268 w 4760332"/>
              <a:gd name="connsiteY754" fmla="*/ 1897318 h 2795428"/>
              <a:gd name="connsiteX755" fmla="*/ 3943268 w 4760332"/>
              <a:gd name="connsiteY755" fmla="*/ 1885575 h 2795428"/>
              <a:gd name="connsiteX756" fmla="*/ 3794348 w 4760332"/>
              <a:gd name="connsiteY756" fmla="*/ 1807678 h 2795428"/>
              <a:gd name="connsiteX757" fmla="*/ 3803799 w 4760332"/>
              <a:gd name="connsiteY757" fmla="*/ 1810542 h 2795428"/>
              <a:gd name="connsiteX758" fmla="*/ 3815541 w 4760332"/>
              <a:gd name="connsiteY758" fmla="*/ 1817415 h 2795428"/>
              <a:gd name="connsiteX759" fmla="*/ 3826138 w 4760332"/>
              <a:gd name="connsiteY759" fmla="*/ 1828012 h 2795428"/>
              <a:gd name="connsiteX760" fmla="*/ 3830720 w 4760332"/>
              <a:gd name="connsiteY760" fmla="*/ 1836891 h 2795428"/>
              <a:gd name="connsiteX761" fmla="*/ 3826138 w 4760332"/>
              <a:gd name="connsiteY761" fmla="*/ 1839754 h 2795428"/>
              <a:gd name="connsiteX762" fmla="*/ 3821269 w 4760332"/>
              <a:gd name="connsiteY762" fmla="*/ 1844622 h 2795428"/>
              <a:gd name="connsiteX763" fmla="*/ 3815541 w 4760332"/>
              <a:gd name="connsiteY763" fmla="*/ 1848632 h 2795428"/>
              <a:gd name="connsiteX764" fmla="*/ 3808667 w 4760332"/>
              <a:gd name="connsiteY764" fmla="*/ 1851496 h 2795428"/>
              <a:gd name="connsiteX765" fmla="*/ 3814395 w 4760332"/>
              <a:gd name="connsiteY765" fmla="*/ 1866961 h 2795428"/>
              <a:gd name="connsiteX766" fmla="*/ 3821269 w 4760332"/>
              <a:gd name="connsiteY766" fmla="*/ 1878703 h 2795428"/>
              <a:gd name="connsiteX767" fmla="*/ 3827855 w 4760332"/>
              <a:gd name="connsiteY767" fmla="*/ 1892450 h 2795428"/>
              <a:gd name="connsiteX768" fmla="*/ 3822128 w 4760332"/>
              <a:gd name="connsiteY768" fmla="*/ 1894454 h 2795428"/>
              <a:gd name="connsiteX769" fmla="*/ 3819264 w 4760332"/>
              <a:gd name="connsiteY769" fmla="*/ 1894454 h 2795428"/>
              <a:gd name="connsiteX770" fmla="*/ 3817259 w 4760332"/>
              <a:gd name="connsiteY770" fmla="*/ 1894454 h 2795428"/>
              <a:gd name="connsiteX771" fmla="*/ 3815541 w 4760332"/>
              <a:gd name="connsiteY771" fmla="*/ 1896459 h 2795428"/>
              <a:gd name="connsiteX772" fmla="*/ 3814395 w 4760332"/>
              <a:gd name="connsiteY772" fmla="*/ 1897319 h 2795428"/>
              <a:gd name="connsiteX773" fmla="*/ 3812677 w 4760332"/>
              <a:gd name="connsiteY773" fmla="*/ 1901328 h 2795428"/>
              <a:gd name="connsiteX774" fmla="*/ 3803799 w 4760332"/>
              <a:gd name="connsiteY774" fmla="*/ 1916793 h 2795428"/>
              <a:gd name="connsiteX775" fmla="*/ 3799217 w 4760332"/>
              <a:gd name="connsiteY775" fmla="*/ 1935408 h 2795428"/>
              <a:gd name="connsiteX776" fmla="*/ 3790339 w 4760332"/>
              <a:gd name="connsiteY776" fmla="*/ 1952019 h 2795428"/>
              <a:gd name="connsiteX777" fmla="*/ 3785757 w 4760332"/>
              <a:gd name="connsiteY777" fmla="*/ 1956028 h 2795428"/>
              <a:gd name="connsiteX778" fmla="*/ 3780888 w 4760332"/>
              <a:gd name="connsiteY778" fmla="*/ 1956028 h 2795428"/>
              <a:gd name="connsiteX779" fmla="*/ 3775160 w 4760332"/>
              <a:gd name="connsiteY779" fmla="*/ 1956887 h 2795428"/>
              <a:gd name="connsiteX780" fmla="*/ 3769432 w 4760332"/>
              <a:gd name="connsiteY780" fmla="*/ 1956887 h 2795428"/>
              <a:gd name="connsiteX781" fmla="*/ 3758836 w 4760332"/>
              <a:gd name="connsiteY781" fmla="*/ 1951159 h 2795428"/>
              <a:gd name="connsiteX782" fmla="*/ 3749099 w 4760332"/>
              <a:gd name="connsiteY782" fmla="*/ 1949155 h 2795428"/>
              <a:gd name="connsiteX783" fmla="*/ 3736784 w 4760332"/>
              <a:gd name="connsiteY783" fmla="*/ 1949155 h 2795428"/>
              <a:gd name="connsiteX784" fmla="*/ 3725042 w 4760332"/>
              <a:gd name="connsiteY784" fmla="*/ 1947150 h 2795428"/>
              <a:gd name="connsiteX785" fmla="*/ 3713586 w 4760332"/>
              <a:gd name="connsiteY785" fmla="*/ 1942282 h 2795428"/>
              <a:gd name="connsiteX786" fmla="*/ 3702130 w 4760332"/>
              <a:gd name="connsiteY786" fmla="*/ 1926530 h 2795428"/>
              <a:gd name="connsiteX787" fmla="*/ 3693539 w 4760332"/>
              <a:gd name="connsiteY787" fmla="*/ 1906196 h 2795428"/>
              <a:gd name="connsiteX788" fmla="*/ 3691534 w 4760332"/>
              <a:gd name="connsiteY788" fmla="*/ 1882713 h 2795428"/>
              <a:gd name="connsiteX789" fmla="*/ 3700126 w 4760332"/>
              <a:gd name="connsiteY789" fmla="*/ 1878703 h 2795428"/>
              <a:gd name="connsiteX790" fmla="*/ 3706999 w 4760332"/>
              <a:gd name="connsiteY790" fmla="*/ 1878703 h 2795428"/>
              <a:gd name="connsiteX791" fmla="*/ 3713586 w 4760332"/>
              <a:gd name="connsiteY791" fmla="*/ 1880708 h 2795428"/>
              <a:gd name="connsiteX792" fmla="*/ 3720460 w 4760332"/>
              <a:gd name="connsiteY792" fmla="*/ 1876985 h 2795428"/>
              <a:gd name="connsiteX793" fmla="*/ 3729051 w 4760332"/>
              <a:gd name="connsiteY793" fmla="*/ 1863237 h 2795428"/>
              <a:gd name="connsiteX794" fmla="*/ 3750244 w 4760332"/>
              <a:gd name="connsiteY794" fmla="*/ 1860374 h 2795428"/>
              <a:gd name="connsiteX795" fmla="*/ 3753967 w 4760332"/>
              <a:gd name="connsiteY795" fmla="*/ 1857224 h 2795428"/>
              <a:gd name="connsiteX796" fmla="*/ 3756831 w 4760332"/>
              <a:gd name="connsiteY796" fmla="*/ 1853500 h 2795428"/>
              <a:gd name="connsiteX797" fmla="*/ 3756831 w 4760332"/>
              <a:gd name="connsiteY797" fmla="*/ 1851496 h 2795428"/>
              <a:gd name="connsiteX798" fmla="*/ 3758836 w 4760332"/>
              <a:gd name="connsiteY798" fmla="*/ 1850350 h 2795428"/>
              <a:gd name="connsiteX799" fmla="*/ 3758836 w 4760332"/>
              <a:gd name="connsiteY799" fmla="*/ 1848632 h 2795428"/>
              <a:gd name="connsiteX800" fmla="*/ 3758836 w 4760332"/>
              <a:gd name="connsiteY800" fmla="*/ 1846628 h 2795428"/>
              <a:gd name="connsiteX801" fmla="*/ 3760554 w 4760332"/>
              <a:gd name="connsiteY801" fmla="*/ 1844622 h 2795428"/>
              <a:gd name="connsiteX802" fmla="*/ 3763704 w 4760332"/>
              <a:gd name="connsiteY802" fmla="*/ 1844622 h 2795428"/>
              <a:gd name="connsiteX803" fmla="*/ 3769432 w 4760332"/>
              <a:gd name="connsiteY803" fmla="*/ 1844622 h 2795428"/>
              <a:gd name="connsiteX804" fmla="*/ 3775160 w 4760332"/>
              <a:gd name="connsiteY804" fmla="*/ 1844622 h 2795428"/>
              <a:gd name="connsiteX805" fmla="*/ 3778883 w 4760332"/>
              <a:gd name="connsiteY805" fmla="*/ 1832880 h 2795428"/>
              <a:gd name="connsiteX806" fmla="*/ 3783751 w 4760332"/>
              <a:gd name="connsiteY806" fmla="*/ 1824002 h 2795428"/>
              <a:gd name="connsiteX807" fmla="*/ 3788620 w 4760332"/>
              <a:gd name="connsiteY807" fmla="*/ 1816270 h 2795428"/>
              <a:gd name="connsiteX808" fmla="*/ 3310924 w 4760332"/>
              <a:gd name="connsiteY808" fmla="*/ 1785053 h 2795428"/>
              <a:gd name="connsiteX809" fmla="*/ 3320661 w 4760332"/>
              <a:gd name="connsiteY809" fmla="*/ 1791927 h 2795428"/>
              <a:gd name="connsiteX810" fmla="*/ 3326389 w 4760332"/>
              <a:gd name="connsiteY810" fmla="*/ 1803669 h 2795428"/>
              <a:gd name="connsiteX811" fmla="*/ 3326389 w 4760332"/>
              <a:gd name="connsiteY811" fmla="*/ 1821138 h 2795428"/>
              <a:gd name="connsiteX812" fmla="*/ 3326389 w 4760332"/>
              <a:gd name="connsiteY812" fmla="*/ 1823143 h 2795428"/>
              <a:gd name="connsiteX813" fmla="*/ 3327249 w 4760332"/>
              <a:gd name="connsiteY813" fmla="*/ 1823143 h 2795428"/>
              <a:gd name="connsiteX814" fmla="*/ 3329254 w 4760332"/>
              <a:gd name="connsiteY814" fmla="*/ 1824003 h 2795428"/>
              <a:gd name="connsiteX815" fmla="*/ 3329254 w 4760332"/>
              <a:gd name="connsiteY815" fmla="*/ 1826007 h 2795428"/>
              <a:gd name="connsiteX816" fmla="*/ 3329254 w 4760332"/>
              <a:gd name="connsiteY816" fmla="*/ 1830017 h 2795428"/>
              <a:gd name="connsiteX817" fmla="*/ 3326389 w 4760332"/>
              <a:gd name="connsiteY817" fmla="*/ 1830017 h 2795428"/>
              <a:gd name="connsiteX818" fmla="*/ 3322380 w 4760332"/>
              <a:gd name="connsiteY818" fmla="*/ 1830875 h 2795428"/>
              <a:gd name="connsiteX819" fmla="*/ 3320661 w 4760332"/>
              <a:gd name="connsiteY819" fmla="*/ 1834886 h 2795428"/>
              <a:gd name="connsiteX820" fmla="*/ 3317798 w 4760332"/>
              <a:gd name="connsiteY820" fmla="*/ 1836890 h 2795428"/>
              <a:gd name="connsiteX821" fmla="*/ 3315793 w 4760332"/>
              <a:gd name="connsiteY821" fmla="*/ 1836890 h 2795428"/>
              <a:gd name="connsiteX822" fmla="*/ 3313788 w 4760332"/>
              <a:gd name="connsiteY822" fmla="*/ 1834886 h 2795428"/>
              <a:gd name="connsiteX823" fmla="*/ 3312929 w 4760332"/>
              <a:gd name="connsiteY823" fmla="*/ 1834886 h 2795428"/>
              <a:gd name="connsiteX824" fmla="*/ 3310924 w 4760332"/>
              <a:gd name="connsiteY824" fmla="*/ 1832880 h 2795428"/>
              <a:gd name="connsiteX825" fmla="*/ 3304337 w 4760332"/>
              <a:gd name="connsiteY825" fmla="*/ 1819134 h 2795428"/>
              <a:gd name="connsiteX826" fmla="*/ 3304337 w 4760332"/>
              <a:gd name="connsiteY826" fmla="*/ 1798800 h 2795428"/>
              <a:gd name="connsiteX827" fmla="*/ 3306056 w 4760332"/>
              <a:gd name="connsiteY827" fmla="*/ 1795936 h 2795428"/>
              <a:gd name="connsiteX828" fmla="*/ 3308061 w 4760332"/>
              <a:gd name="connsiteY828" fmla="*/ 1793932 h 2795428"/>
              <a:gd name="connsiteX829" fmla="*/ 3308919 w 4760332"/>
              <a:gd name="connsiteY829" fmla="*/ 1789922 h 2795428"/>
              <a:gd name="connsiteX830" fmla="*/ 3913483 w 4760332"/>
              <a:gd name="connsiteY830" fmla="*/ 1764719 h 2795428"/>
              <a:gd name="connsiteX831" fmla="*/ 3921216 w 4760332"/>
              <a:gd name="connsiteY831" fmla="*/ 1773311 h 2795428"/>
              <a:gd name="connsiteX832" fmla="*/ 3926943 w 4760332"/>
              <a:gd name="connsiteY832" fmla="*/ 1783048 h 2795428"/>
              <a:gd name="connsiteX833" fmla="*/ 3926943 w 4760332"/>
              <a:gd name="connsiteY833" fmla="*/ 1798800 h 2795428"/>
              <a:gd name="connsiteX834" fmla="*/ 3927802 w 4760332"/>
              <a:gd name="connsiteY834" fmla="*/ 1802523 h 2795428"/>
              <a:gd name="connsiteX835" fmla="*/ 3929807 w 4760332"/>
              <a:gd name="connsiteY835" fmla="*/ 1802523 h 2795428"/>
              <a:gd name="connsiteX836" fmla="*/ 3929807 w 4760332"/>
              <a:gd name="connsiteY836" fmla="*/ 1803669 h 2795428"/>
              <a:gd name="connsiteX837" fmla="*/ 3927802 w 4760332"/>
              <a:gd name="connsiteY837" fmla="*/ 1803669 h 2795428"/>
              <a:gd name="connsiteX838" fmla="*/ 3926943 w 4760332"/>
              <a:gd name="connsiteY838" fmla="*/ 1807678 h 2795428"/>
              <a:gd name="connsiteX839" fmla="*/ 3926943 w 4760332"/>
              <a:gd name="connsiteY839" fmla="*/ 1810542 h 2795428"/>
              <a:gd name="connsiteX840" fmla="*/ 3924939 w 4760332"/>
              <a:gd name="connsiteY840" fmla="*/ 1810542 h 2795428"/>
              <a:gd name="connsiteX841" fmla="*/ 3924939 w 4760332"/>
              <a:gd name="connsiteY841" fmla="*/ 1812546 h 2795428"/>
              <a:gd name="connsiteX842" fmla="*/ 3923220 w 4760332"/>
              <a:gd name="connsiteY842" fmla="*/ 1812546 h 2795428"/>
              <a:gd name="connsiteX843" fmla="*/ 3920071 w 4760332"/>
              <a:gd name="connsiteY843" fmla="*/ 1814265 h 2795428"/>
              <a:gd name="connsiteX844" fmla="*/ 3918352 w 4760332"/>
              <a:gd name="connsiteY844" fmla="*/ 1810542 h 2795428"/>
              <a:gd name="connsiteX845" fmla="*/ 3918352 w 4760332"/>
              <a:gd name="connsiteY845" fmla="*/ 1809396 h 2795428"/>
              <a:gd name="connsiteX846" fmla="*/ 3916348 w 4760332"/>
              <a:gd name="connsiteY846" fmla="*/ 1809396 h 2795428"/>
              <a:gd name="connsiteX847" fmla="*/ 3914343 w 4760332"/>
              <a:gd name="connsiteY847" fmla="*/ 1809396 h 2795428"/>
              <a:gd name="connsiteX848" fmla="*/ 3913483 w 4760332"/>
              <a:gd name="connsiteY848" fmla="*/ 1807678 h 2795428"/>
              <a:gd name="connsiteX849" fmla="*/ 3913483 w 4760332"/>
              <a:gd name="connsiteY849" fmla="*/ 1810542 h 2795428"/>
              <a:gd name="connsiteX850" fmla="*/ 3914343 w 4760332"/>
              <a:gd name="connsiteY850" fmla="*/ 1812546 h 2795428"/>
              <a:gd name="connsiteX851" fmla="*/ 3916348 w 4760332"/>
              <a:gd name="connsiteY851" fmla="*/ 1814265 h 2795428"/>
              <a:gd name="connsiteX852" fmla="*/ 3918352 w 4760332"/>
              <a:gd name="connsiteY852" fmla="*/ 1816270 h 2795428"/>
              <a:gd name="connsiteX853" fmla="*/ 3916348 w 4760332"/>
              <a:gd name="connsiteY853" fmla="*/ 1817416 h 2795428"/>
              <a:gd name="connsiteX854" fmla="*/ 3916348 w 4760332"/>
              <a:gd name="connsiteY854" fmla="*/ 1819134 h 2795428"/>
              <a:gd name="connsiteX855" fmla="*/ 3916348 w 4760332"/>
              <a:gd name="connsiteY855" fmla="*/ 1821139 h 2795428"/>
              <a:gd name="connsiteX856" fmla="*/ 3916348 w 4760332"/>
              <a:gd name="connsiteY856" fmla="*/ 1826007 h 2795428"/>
              <a:gd name="connsiteX857" fmla="*/ 3907755 w 4760332"/>
              <a:gd name="connsiteY857" fmla="*/ 1826007 h 2795428"/>
              <a:gd name="connsiteX858" fmla="*/ 3907755 w 4760332"/>
              <a:gd name="connsiteY858" fmla="*/ 1821139 h 2795428"/>
              <a:gd name="connsiteX859" fmla="*/ 3902887 w 4760332"/>
              <a:gd name="connsiteY859" fmla="*/ 1819134 h 2795428"/>
              <a:gd name="connsiteX860" fmla="*/ 3898018 w 4760332"/>
              <a:gd name="connsiteY860" fmla="*/ 1816270 h 2795428"/>
              <a:gd name="connsiteX861" fmla="*/ 3896300 w 4760332"/>
              <a:gd name="connsiteY861" fmla="*/ 1812546 h 2795428"/>
              <a:gd name="connsiteX862" fmla="*/ 3894295 w 4760332"/>
              <a:gd name="connsiteY862" fmla="*/ 1807678 h 2795428"/>
              <a:gd name="connsiteX863" fmla="*/ 3893436 w 4760332"/>
              <a:gd name="connsiteY863" fmla="*/ 1802523 h 2795428"/>
              <a:gd name="connsiteX864" fmla="*/ 3889427 w 4760332"/>
              <a:gd name="connsiteY864" fmla="*/ 1795936 h 2795428"/>
              <a:gd name="connsiteX865" fmla="*/ 3884558 w 4760332"/>
              <a:gd name="connsiteY865" fmla="*/ 1798800 h 2795428"/>
              <a:gd name="connsiteX866" fmla="*/ 3877971 w 4760332"/>
              <a:gd name="connsiteY866" fmla="*/ 1802523 h 2795428"/>
              <a:gd name="connsiteX867" fmla="*/ 3871098 w 4760332"/>
              <a:gd name="connsiteY867" fmla="*/ 1803669 h 2795428"/>
              <a:gd name="connsiteX868" fmla="*/ 3864511 w 4760332"/>
              <a:gd name="connsiteY868" fmla="*/ 1807678 h 2795428"/>
              <a:gd name="connsiteX869" fmla="*/ 3864511 w 4760332"/>
              <a:gd name="connsiteY869" fmla="*/ 1798800 h 2795428"/>
              <a:gd name="connsiteX870" fmla="*/ 3866516 w 4760332"/>
              <a:gd name="connsiteY870" fmla="*/ 1796795 h 2795428"/>
              <a:gd name="connsiteX871" fmla="*/ 3866516 w 4760332"/>
              <a:gd name="connsiteY871" fmla="*/ 1795936 h 2795428"/>
              <a:gd name="connsiteX872" fmla="*/ 3867375 w 4760332"/>
              <a:gd name="connsiteY872" fmla="*/ 1795936 h 2795428"/>
              <a:gd name="connsiteX873" fmla="*/ 3867375 w 4760332"/>
              <a:gd name="connsiteY873" fmla="*/ 1791926 h 2795428"/>
              <a:gd name="connsiteX874" fmla="*/ 3880835 w 4760332"/>
              <a:gd name="connsiteY874" fmla="*/ 1787058 h 2795428"/>
              <a:gd name="connsiteX875" fmla="*/ 3893436 w 4760332"/>
              <a:gd name="connsiteY875" fmla="*/ 1783048 h 2795428"/>
              <a:gd name="connsiteX876" fmla="*/ 3904892 w 4760332"/>
              <a:gd name="connsiteY876" fmla="*/ 1776175 h 2795428"/>
              <a:gd name="connsiteX877" fmla="*/ 3830719 w 4760332"/>
              <a:gd name="connsiteY877" fmla="*/ 1746104 h 2795428"/>
              <a:gd name="connsiteX878" fmla="*/ 3834728 w 4760332"/>
              <a:gd name="connsiteY878" fmla="*/ 1749828 h 2795428"/>
              <a:gd name="connsiteX879" fmla="*/ 3835587 w 4760332"/>
              <a:gd name="connsiteY879" fmla="*/ 1749828 h 2795428"/>
              <a:gd name="connsiteX880" fmla="*/ 3837592 w 4760332"/>
              <a:gd name="connsiteY880" fmla="*/ 1749828 h 2795428"/>
              <a:gd name="connsiteX881" fmla="*/ 3837592 w 4760332"/>
              <a:gd name="connsiteY881" fmla="*/ 1750973 h 2795428"/>
              <a:gd name="connsiteX882" fmla="*/ 3837592 w 4760332"/>
              <a:gd name="connsiteY882" fmla="*/ 1754696 h 2795428"/>
              <a:gd name="connsiteX883" fmla="*/ 3839596 w 4760332"/>
              <a:gd name="connsiteY883" fmla="*/ 1757846 h 2795428"/>
              <a:gd name="connsiteX884" fmla="*/ 3829000 w 4760332"/>
              <a:gd name="connsiteY884" fmla="*/ 1766438 h 2795428"/>
              <a:gd name="connsiteX885" fmla="*/ 3822126 w 4760332"/>
              <a:gd name="connsiteY885" fmla="*/ 1775317 h 2795428"/>
              <a:gd name="connsiteX886" fmla="*/ 3814394 w 4760332"/>
              <a:gd name="connsiteY886" fmla="*/ 1782189 h 2795428"/>
              <a:gd name="connsiteX887" fmla="*/ 3802079 w 4760332"/>
              <a:gd name="connsiteY887" fmla="*/ 1789063 h 2795428"/>
              <a:gd name="connsiteX888" fmla="*/ 3802079 w 4760332"/>
              <a:gd name="connsiteY888" fmla="*/ 1785054 h 2795428"/>
              <a:gd name="connsiteX889" fmla="*/ 3812676 w 4760332"/>
              <a:gd name="connsiteY889" fmla="*/ 1773311 h 2795428"/>
              <a:gd name="connsiteX890" fmla="*/ 3824132 w 4760332"/>
              <a:gd name="connsiteY890" fmla="*/ 1761569 h 2795428"/>
              <a:gd name="connsiteX891" fmla="*/ 1422487 w 4760332"/>
              <a:gd name="connsiteY891" fmla="*/ 1656179 h 2795428"/>
              <a:gd name="connsiteX892" fmla="*/ 1429360 w 4760332"/>
              <a:gd name="connsiteY892" fmla="*/ 1656179 h 2795428"/>
              <a:gd name="connsiteX893" fmla="*/ 1435947 w 4760332"/>
              <a:gd name="connsiteY893" fmla="*/ 1657325 h 2795428"/>
              <a:gd name="connsiteX894" fmla="*/ 1443680 w 4760332"/>
              <a:gd name="connsiteY894" fmla="*/ 1661049 h 2795428"/>
              <a:gd name="connsiteX895" fmla="*/ 1440816 w 4760332"/>
              <a:gd name="connsiteY895" fmla="*/ 1663054 h 2795428"/>
              <a:gd name="connsiteX896" fmla="*/ 1438812 w 4760332"/>
              <a:gd name="connsiteY896" fmla="*/ 1665917 h 2795428"/>
              <a:gd name="connsiteX897" fmla="*/ 1435947 w 4760332"/>
              <a:gd name="connsiteY897" fmla="*/ 1667922 h 2795428"/>
              <a:gd name="connsiteX898" fmla="*/ 1430219 w 4760332"/>
              <a:gd name="connsiteY898" fmla="*/ 1667922 h 2795428"/>
              <a:gd name="connsiteX899" fmla="*/ 1425351 w 4760332"/>
              <a:gd name="connsiteY899" fmla="*/ 1665917 h 2795428"/>
              <a:gd name="connsiteX900" fmla="*/ 1420769 w 4760332"/>
              <a:gd name="connsiteY900" fmla="*/ 1665917 h 2795428"/>
              <a:gd name="connsiteX901" fmla="*/ 1415900 w 4760332"/>
              <a:gd name="connsiteY901" fmla="*/ 1665917 h 2795428"/>
              <a:gd name="connsiteX902" fmla="*/ 1410172 w 4760332"/>
              <a:gd name="connsiteY902" fmla="*/ 1667922 h 2795428"/>
              <a:gd name="connsiteX903" fmla="*/ 1410172 w 4760332"/>
              <a:gd name="connsiteY903" fmla="*/ 1657325 h 2795428"/>
              <a:gd name="connsiteX904" fmla="*/ 3859642 w 4760332"/>
              <a:gd name="connsiteY904" fmla="*/ 1645582 h 2795428"/>
              <a:gd name="connsiteX905" fmla="*/ 3864511 w 4760332"/>
              <a:gd name="connsiteY905" fmla="*/ 1645582 h 2795428"/>
              <a:gd name="connsiteX906" fmla="*/ 3871098 w 4760332"/>
              <a:gd name="connsiteY906" fmla="*/ 1645582 h 2795428"/>
              <a:gd name="connsiteX907" fmla="*/ 3871098 w 4760332"/>
              <a:gd name="connsiteY907" fmla="*/ 1663052 h 2795428"/>
              <a:gd name="connsiteX908" fmla="*/ 3869379 w 4760332"/>
              <a:gd name="connsiteY908" fmla="*/ 1674795 h 2795428"/>
              <a:gd name="connsiteX909" fmla="*/ 3866516 w 4760332"/>
              <a:gd name="connsiteY909" fmla="*/ 1684532 h 2795428"/>
              <a:gd name="connsiteX910" fmla="*/ 3864511 w 4760332"/>
              <a:gd name="connsiteY910" fmla="*/ 1702001 h 2795428"/>
              <a:gd name="connsiteX911" fmla="*/ 3867375 w 4760332"/>
              <a:gd name="connsiteY911" fmla="*/ 1702001 h 2795428"/>
              <a:gd name="connsiteX912" fmla="*/ 3867375 w 4760332"/>
              <a:gd name="connsiteY912" fmla="*/ 1705152 h 2795428"/>
              <a:gd name="connsiteX913" fmla="*/ 3873962 w 4760332"/>
              <a:gd name="connsiteY913" fmla="*/ 1705152 h 2795428"/>
              <a:gd name="connsiteX914" fmla="*/ 3877972 w 4760332"/>
              <a:gd name="connsiteY914" fmla="*/ 1705152 h 2795428"/>
              <a:gd name="connsiteX915" fmla="*/ 3880835 w 4760332"/>
              <a:gd name="connsiteY915" fmla="*/ 1705152 h 2795428"/>
              <a:gd name="connsiteX916" fmla="*/ 3884558 w 4760332"/>
              <a:gd name="connsiteY916" fmla="*/ 1706869 h 2795428"/>
              <a:gd name="connsiteX917" fmla="*/ 3887423 w 4760332"/>
              <a:gd name="connsiteY917" fmla="*/ 1708875 h 2795428"/>
              <a:gd name="connsiteX918" fmla="*/ 3894295 w 4760332"/>
              <a:gd name="connsiteY918" fmla="*/ 1710020 h 2795428"/>
              <a:gd name="connsiteX919" fmla="*/ 3898019 w 4760332"/>
              <a:gd name="connsiteY919" fmla="*/ 1722621 h 2795428"/>
              <a:gd name="connsiteX920" fmla="*/ 3904892 w 4760332"/>
              <a:gd name="connsiteY920" fmla="*/ 1730354 h 2795428"/>
              <a:gd name="connsiteX921" fmla="*/ 3913483 w 4760332"/>
              <a:gd name="connsiteY921" fmla="*/ 1739232 h 2795428"/>
              <a:gd name="connsiteX922" fmla="*/ 3920071 w 4760332"/>
              <a:gd name="connsiteY922" fmla="*/ 1750974 h 2795428"/>
              <a:gd name="connsiteX923" fmla="*/ 3914343 w 4760332"/>
              <a:gd name="connsiteY923" fmla="*/ 1752978 h 2795428"/>
              <a:gd name="connsiteX924" fmla="*/ 3911479 w 4760332"/>
              <a:gd name="connsiteY924" fmla="*/ 1754697 h 2795428"/>
              <a:gd name="connsiteX925" fmla="*/ 3909760 w 4760332"/>
              <a:gd name="connsiteY925" fmla="*/ 1754697 h 2795428"/>
              <a:gd name="connsiteX926" fmla="*/ 3909760 w 4760332"/>
              <a:gd name="connsiteY926" fmla="*/ 1756702 h 2795428"/>
              <a:gd name="connsiteX927" fmla="*/ 3909760 w 4760332"/>
              <a:gd name="connsiteY927" fmla="*/ 1757847 h 2795428"/>
              <a:gd name="connsiteX928" fmla="*/ 3909760 w 4760332"/>
              <a:gd name="connsiteY928" fmla="*/ 1759566 h 2795428"/>
              <a:gd name="connsiteX929" fmla="*/ 3906610 w 4760332"/>
              <a:gd name="connsiteY929" fmla="*/ 1759566 h 2795428"/>
              <a:gd name="connsiteX930" fmla="*/ 3900882 w 4760332"/>
              <a:gd name="connsiteY930" fmla="*/ 1761571 h 2795428"/>
              <a:gd name="connsiteX931" fmla="*/ 3900023 w 4760332"/>
              <a:gd name="connsiteY931" fmla="*/ 1757847 h 2795428"/>
              <a:gd name="connsiteX932" fmla="*/ 3900023 w 4760332"/>
              <a:gd name="connsiteY932" fmla="*/ 1756702 h 2795428"/>
              <a:gd name="connsiteX933" fmla="*/ 3898019 w 4760332"/>
              <a:gd name="connsiteY933" fmla="*/ 1756702 h 2795428"/>
              <a:gd name="connsiteX934" fmla="*/ 3896300 w 4760332"/>
              <a:gd name="connsiteY934" fmla="*/ 1756702 h 2795428"/>
              <a:gd name="connsiteX935" fmla="*/ 3894295 w 4760332"/>
              <a:gd name="connsiteY935" fmla="*/ 1754697 h 2795428"/>
              <a:gd name="connsiteX936" fmla="*/ 3891432 w 4760332"/>
              <a:gd name="connsiteY936" fmla="*/ 1761571 h 2795428"/>
              <a:gd name="connsiteX937" fmla="*/ 3889427 w 4760332"/>
              <a:gd name="connsiteY937" fmla="*/ 1766439 h 2795428"/>
              <a:gd name="connsiteX938" fmla="*/ 3886563 w 4760332"/>
              <a:gd name="connsiteY938" fmla="*/ 1771308 h 2795428"/>
              <a:gd name="connsiteX939" fmla="*/ 3880835 w 4760332"/>
              <a:gd name="connsiteY939" fmla="*/ 1773312 h 2795428"/>
              <a:gd name="connsiteX940" fmla="*/ 3875967 w 4760332"/>
              <a:gd name="connsiteY940" fmla="*/ 1776176 h 2795428"/>
              <a:gd name="connsiteX941" fmla="*/ 3875967 w 4760332"/>
              <a:gd name="connsiteY941" fmla="*/ 1773312 h 2795428"/>
              <a:gd name="connsiteX942" fmla="*/ 3873103 w 4760332"/>
              <a:gd name="connsiteY942" fmla="*/ 1769589 h 2795428"/>
              <a:gd name="connsiteX943" fmla="*/ 3873103 w 4760332"/>
              <a:gd name="connsiteY943" fmla="*/ 1766439 h 2795428"/>
              <a:gd name="connsiteX944" fmla="*/ 3873103 w 4760332"/>
              <a:gd name="connsiteY944" fmla="*/ 1764721 h 2795428"/>
              <a:gd name="connsiteX945" fmla="*/ 3873103 w 4760332"/>
              <a:gd name="connsiteY945" fmla="*/ 1763575 h 2795428"/>
              <a:gd name="connsiteX946" fmla="*/ 3873103 w 4760332"/>
              <a:gd name="connsiteY946" fmla="*/ 1761571 h 2795428"/>
              <a:gd name="connsiteX947" fmla="*/ 3871098 w 4760332"/>
              <a:gd name="connsiteY947" fmla="*/ 1759566 h 2795428"/>
              <a:gd name="connsiteX948" fmla="*/ 3869379 w 4760332"/>
              <a:gd name="connsiteY948" fmla="*/ 1759566 h 2795428"/>
              <a:gd name="connsiteX949" fmla="*/ 3864511 w 4760332"/>
              <a:gd name="connsiteY949" fmla="*/ 1757847 h 2795428"/>
              <a:gd name="connsiteX950" fmla="*/ 3864511 w 4760332"/>
              <a:gd name="connsiteY950" fmla="*/ 1752978 h 2795428"/>
              <a:gd name="connsiteX951" fmla="*/ 3864511 w 4760332"/>
              <a:gd name="connsiteY951" fmla="*/ 1748110 h 2795428"/>
              <a:gd name="connsiteX952" fmla="*/ 3866516 w 4760332"/>
              <a:gd name="connsiteY952" fmla="*/ 1744100 h 2795428"/>
              <a:gd name="connsiteX953" fmla="*/ 3866516 w 4760332"/>
              <a:gd name="connsiteY953" fmla="*/ 1743241 h 2795428"/>
              <a:gd name="connsiteX954" fmla="*/ 3867375 w 4760332"/>
              <a:gd name="connsiteY954" fmla="*/ 1741237 h 2795428"/>
              <a:gd name="connsiteX955" fmla="*/ 3871098 w 4760332"/>
              <a:gd name="connsiteY955" fmla="*/ 1741237 h 2795428"/>
              <a:gd name="connsiteX956" fmla="*/ 3875967 w 4760332"/>
              <a:gd name="connsiteY956" fmla="*/ 1739232 h 2795428"/>
              <a:gd name="connsiteX957" fmla="*/ 3882841 w 4760332"/>
              <a:gd name="connsiteY957" fmla="*/ 1739232 h 2795428"/>
              <a:gd name="connsiteX958" fmla="*/ 3882841 w 4760332"/>
              <a:gd name="connsiteY958" fmla="*/ 1750974 h 2795428"/>
              <a:gd name="connsiteX959" fmla="*/ 3894295 w 4760332"/>
              <a:gd name="connsiteY959" fmla="*/ 1750974 h 2795428"/>
              <a:gd name="connsiteX960" fmla="*/ 3894295 w 4760332"/>
              <a:gd name="connsiteY960" fmla="*/ 1748110 h 2795428"/>
              <a:gd name="connsiteX961" fmla="*/ 3896300 w 4760332"/>
              <a:gd name="connsiteY961" fmla="*/ 1744100 h 2795428"/>
              <a:gd name="connsiteX962" fmla="*/ 3898019 w 4760332"/>
              <a:gd name="connsiteY962" fmla="*/ 1743241 h 2795428"/>
              <a:gd name="connsiteX963" fmla="*/ 3898019 w 4760332"/>
              <a:gd name="connsiteY963" fmla="*/ 1741237 h 2795428"/>
              <a:gd name="connsiteX964" fmla="*/ 3900023 w 4760332"/>
              <a:gd name="connsiteY964" fmla="*/ 1739232 h 2795428"/>
              <a:gd name="connsiteX965" fmla="*/ 3900882 w 4760332"/>
              <a:gd name="connsiteY965" fmla="*/ 1736368 h 2795428"/>
              <a:gd name="connsiteX966" fmla="*/ 3898019 w 4760332"/>
              <a:gd name="connsiteY966" fmla="*/ 1736368 h 2795428"/>
              <a:gd name="connsiteX967" fmla="*/ 3880835 w 4760332"/>
              <a:gd name="connsiteY967" fmla="*/ 1722621 h 2795428"/>
              <a:gd name="connsiteX968" fmla="*/ 3861648 w 4760332"/>
              <a:gd name="connsiteY968" fmla="*/ 1713743 h 2795428"/>
              <a:gd name="connsiteX969" fmla="*/ 3861648 w 4760332"/>
              <a:gd name="connsiteY969" fmla="*/ 1720617 h 2795428"/>
              <a:gd name="connsiteX970" fmla="*/ 3859642 w 4760332"/>
              <a:gd name="connsiteY970" fmla="*/ 1725485 h 2795428"/>
              <a:gd name="connsiteX971" fmla="*/ 3857638 w 4760332"/>
              <a:gd name="connsiteY971" fmla="*/ 1730354 h 2795428"/>
              <a:gd name="connsiteX972" fmla="*/ 3857638 w 4760332"/>
              <a:gd name="connsiteY972" fmla="*/ 1736368 h 2795428"/>
              <a:gd name="connsiteX973" fmla="*/ 3855920 w 4760332"/>
              <a:gd name="connsiteY973" fmla="*/ 1734363 h 2795428"/>
              <a:gd name="connsiteX974" fmla="*/ 3854774 w 4760332"/>
              <a:gd name="connsiteY974" fmla="*/ 1732358 h 2795428"/>
              <a:gd name="connsiteX975" fmla="*/ 3854774 w 4760332"/>
              <a:gd name="connsiteY975" fmla="*/ 1730354 h 2795428"/>
              <a:gd name="connsiteX976" fmla="*/ 3853056 w 4760332"/>
              <a:gd name="connsiteY976" fmla="*/ 1729495 h 2795428"/>
              <a:gd name="connsiteX977" fmla="*/ 3848187 w 4760332"/>
              <a:gd name="connsiteY977" fmla="*/ 1716607 h 2795428"/>
              <a:gd name="connsiteX978" fmla="*/ 3842459 w 4760332"/>
              <a:gd name="connsiteY978" fmla="*/ 1702001 h 2795428"/>
              <a:gd name="connsiteX979" fmla="*/ 3841314 w 4760332"/>
              <a:gd name="connsiteY979" fmla="*/ 1682527 h 2795428"/>
              <a:gd name="connsiteX980" fmla="*/ 3842459 w 4760332"/>
              <a:gd name="connsiteY980" fmla="*/ 1665916 h 2795428"/>
              <a:gd name="connsiteX981" fmla="*/ 3849047 w 4760332"/>
              <a:gd name="connsiteY981" fmla="*/ 1649306 h 2795428"/>
              <a:gd name="connsiteX982" fmla="*/ 3854774 w 4760332"/>
              <a:gd name="connsiteY982" fmla="*/ 1647301 h 2795428"/>
              <a:gd name="connsiteX983" fmla="*/ 1366927 w 4760332"/>
              <a:gd name="connsiteY983" fmla="*/ 1645582 h 2795428"/>
              <a:gd name="connsiteX984" fmla="*/ 1373514 w 4760332"/>
              <a:gd name="connsiteY984" fmla="*/ 1645582 h 2795428"/>
              <a:gd name="connsiteX985" fmla="*/ 1380388 w 4760332"/>
              <a:gd name="connsiteY985" fmla="*/ 1647301 h 2795428"/>
              <a:gd name="connsiteX986" fmla="*/ 1386975 w 4760332"/>
              <a:gd name="connsiteY986" fmla="*/ 1647301 h 2795428"/>
              <a:gd name="connsiteX987" fmla="*/ 1391844 w 4760332"/>
              <a:gd name="connsiteY987" fmla="*/ 1649306 h 2795428"/>
              <a:gd name="connsiteX988" fmla="*/ 1391844 w 4760332"/>
              <a:gd name="connsiteY988" fmla="*/ 1657325 h 2795428"/>
              <a:gd name="connsiteX989" fmla="*/ 1366927 w 4760332"/>
              <a:gd name="connsiteY989" fmla="*/ 1657325 h 2795428"/>
              <a:gd name="connsiteX990" fmla="*/ 1225452 w 4760332"/>
              <a:gd name="connsiteY990" fmla="*/ 1645582 h 2795428"/>
              <a:gd name="connsiteX991" fmla="*/ 1234330 w 4760332"/>
              <a:gd name="connsiteY991" fmla="*/ 1647301 h 2795428"/>
              <a:gd name="connsiteX992" fmla="*/ 1238912 w 4760332"/>
              <a:gd name="connsiteY992" fmla="*/ 1650451 h 2795428"/>
              <a:gd name="connsiteX993" fmla="*/ 1245786 w 4760332"/>
              <a:gd name="connsiteY993" fmla="*/ 1654174 h 2795428"/>
              <a:gd name="connsiteX994" fmla="*/ 1251514 w 4760332"/>
              <a:gd name="connsiteY994" fmla="*/ 1657324 h 2795428"/>
              <a:gd name="connsiteX995" fmla="*/ 1251514 w 4760332"/>
              <a:gd name="connsiteY995" fmla="*/ 1661048 h 2795428"/>
              <a:gd name="connsiteX996" fmla="*/ 1244927 w 4760332"/>
              <a:gd name="connsiteY996" fmla="*/ 1661048 h 2795428"/>
              <a:gd name="connsiteX997" fmla="*/ 1238912 w 4760332"/>
              <a:gd name="connsiteY997" fmla="*/ 1663052 h 2795428"/>
              <a:gd name="connsiteX998" fmla="*/ 1234330 w 4760332"/>
              <a:gd name="connsiteY998" fmla="*/ 1663912 h 2795428"/>
              <a:gd name="connsiteX999" fmla="*/ 1231467 w 4760332"/>
              <a:gd name="connsiteY999" fmla="*/ 1663052 h 2795428"/>
              <a:gd name="connsiteX1000" fmla="*/ 1224593 w 4760332"/>
              <a:gd name="connsiteY1000" fmla="*/ 1663052 h 2795428"/>
              <a:gd name="connsiteX1001" fmla="*/ 1218865 w 4760332"/>
              <a:gd name="connsiteY1001" fmla="*/ 1661048 h 2795428"/>
              <a:gd name="connsiteX1002" fmla="*/ 1218865 w 4760332"/>
              <a:gd name="connsiteY1002" fmla="*/ 1649306 h 2795428"/>
              <a:gd name="connsiteX1003" fmla="*/ 1220870 w 4760332"/>
              <a:gd name="connsiteY1003" fmla="*/ 1649306 h 2795428"/>
              <a:gd name="connsiteX1004" fmla="*/ 1222588 w 4760332"/>
              <a:gd name="connsiteY1004" fmla="*/ 1647301 h 2795428"/>
              <a:gd name="connsiteX1005" fmla="*/ 1224593 w 4760332"/>
              <a:gd name="connsiteY1005" fmla="*/ 1647301 h 2795428"/>
              <a:gd name="connsiteX1006" fmla="*/ 1284160 w 4760332"/>
              <a:gd name="connsiteY1006" fmla="*/ 1629831 h 2795428"/>
              <a:gd name="connsiteX1007" fmla="*/ 1304495 w 4760332"/>
              <a:gd name="connsiteY1007" fmla="*/ 1631836 h 2795428"/>
              <a:gd name="connsiteX1008" fmla="*/ 1321678 w 4760332"/>
              <a:gd name="connsiteY1008" fmla="*/ 1635845 h 2795428"/>
              <a:gd name="connsiteX1009" fmla="*/ 1335139 w 4760332"/>
              <a:gd name="connsiteY1009" fmla="*/ 1640714 h 2795428"/>
              <a:gd name="connsiteX1010" fmla="*/ 1351463 w 4760332"/>
              <a:gd name="connsiteY1010" fmla="*/ 1645583 h 2795428"/>
              <a:gd name="connsiteX1011" fmla="*/ 1351463 w 4760332"/>
              <a:gd name="connsiteY1011" fmla="*/ 1654175 h 2795428"/>
              <a:gd name="connsiteX1012" fmla="*/ 1344876 w 4760332"/>
              <a:gd name="connsiteY1012" fmla="*/ 1654175 h 2795428"/>
              <a:gd name="connsiteX1013" fmla="*/ 1341726 w 4760332"/>
              <a:gd name="connsiteY1013" fmla="*/ 1656179 h 2795428"/>
              <a:gd name="connsiteX1014" fmla="*/ 1337143 w 4760332"/>
              <a:gd name="connsiteY1014" fmla="*/ 1657325 h 2795428"/>
              <a:gd name="connsiteX1015" fmla="*/ 1333134 w 4760332"/>
              <a:gd name="connsiteY1015" fmla="*/ 1659044 h 2795428"/>
              <a:gd name="connsiteX1016" fmla="*/ 1330270 w 4760332"/>
              <a:gd name="connsiteY1016" fmla="*/ 1661048 h 2795428"/>
              <a:gd name="connsiteX1017" fmla="*/ 1324542 w 4760332"/>
              <a:gd name="connsiteY1017" fmla="*/ 1661048 h 2795428"/>
              <a:gd name="connsiteX1018" fmla="*/ 1324542 w 4760332"/>
              <a:gd name="connsiteY1018" fmla="*/ 1659044 h 2795428"/>
              <a:gd name="connsiteX1019" fmla="*/ 1324542 w 4760332"/>
              <a:gd name="connsiteY1019" fmla="*/ 1657325 h 2795428"/>
              <a:gd name="connsiteX1020" fmla="*/ 1323683 w 4760332"/>
              <a:gd name="connsiteY1020" fmla="*/ 1656179 h 2795428"/>
              <a:gd name="connsiteX1021" fmla="*/ 1321678 w 4760332"/>
              <a:gd name="connsiteY1021" fmla="*/ 1654175 h 2795428"/>
              <a:gd name="connsiteX1022" fmla="*/ 1319674 w 4760332"/>
              <a:gd name="connsiteY1022" fmla="*/ 1652456 h 2795428"/>
              <a:gd name="connsiteX1023" fmla="*/ 1317955 w 4760332"/>
              <a:gd name="connsiteY1023" fmla="*/ 1654175 h 2795428"/>
              <a:gd name="connsiteX1024" fmla="*/ 1315091 w 4760332"/>
              <a:gd name="connsiteY1024" fmla="*/ 1663912 h 2795428"/>
              <a:gd name="connsiteX1025" fmla="*/ 1310223 w 4760332"/>
              <a:gd name="connsiteY1025" fmla="*/ 1663912 h 2795428"/>
              <a:gd name="connsiteX1026" fmla="*/ 1297621 w 4760332"/>
              <a:gd name="connsiteY1026" fmla="*/ 1663053 h 2795428"/>
              <a:gd name="connsiteX1027" fmla="*/ 1284160 w 4760332"/>
              <a:gd name="connsiteY1027" fmla="*/ 1661048 h 2795428"/>
              <a:gd name="connsiteX1028" fmla="*/ 1274710 w 4760332"/>
              <a:gd name="connsiteY1028" fmla="*/ 1661048 h 2795428"/>
              <a:gd name="connsiteX1029" fmla="*/ 1269841 w 4760332"/>
              <a:gd name="connsiteY1029" fmla="*/ 1649306 h 2795428"/>
              <a:gd name="connsiteX1030" fmla="*/ 1278433 w 4760332"/>
              <a:gd name="connsiteY1030" fmla="*/ 1649306 h 2795428"/>
              <a:gd name="connsiteX1031" fmla="*/ 1284160 w 4760332"/>
              <a:gd name="connsiteY1031" fmla="*/ 1649306 h 2795428"/>
              <a:gd name="connsiteX1032" fmla="*/ 1291034 w 4760332"/>
              <a:gd name="connsiteY1032" fmla="*/ 1647301 h 2795428"/>
              <a:gd name="connsiteX1033" fmla="*/ 1296762 w 4760332"/>
              <a:gd name="connsiteY1033" fmla="*/ 1645583 h 2795428"/>
              <a:gd name="connsiteX1034" fmla="*/ 1292753 w 4760332"/>
              <a:gd name="connsiteY1034" fmla="*/ 1643579 h 2795428"/>
              <a:gd name="connsiteX1035" fmla="*/ 1289888 w 4760332"/>
              <a:gd name="connsiteY1035" fmla="*/ 1640714 h 2795428"/>
              <a:gd name="connsiteX1036" fmla="*/ 1288171 w 4760332"/>
              <a:gd name="connsiteY1036" fmla="*/ 1638710 h 2795428"/>
              <a:gd name="connsiteX1037" fmla="*/ 1286165 w 4760332"/>
              <a:gd name="connsiteY1037" fmla="*/ 1635845 h 2795428"/>
              <a:gd name="connsiteX1038" fmla="*/ 207918 w 4760332"/>
              <a:gd name="connsiteY1038" fmla="*/ 1592887 h 2795428"/>
              <a:gd name="connsiteX1039" fmla="*/ 223383 w 4760332"/>
              <a:gd name="connsiteY1039" fmla="*/ 1597756 h 2795428"/>
              <a:gd name="connsiteX1040" fmla="*/ 234839 w 4760332"/>
              <a:gd name="connsiteY1040" fmla="*/ 1604343 h 2795428"/>
              <a:gd name="connsiteX1041" fmla="*/ 248299 w 4760332"/>
              <a:gd name="connsiteY1041" fmla="*/ 1611216 h 2795428"/>
              <a:gd name="connsiteX1042" fmla="*/ 248299 w 4760332"/>
              <a:gd name="connsiteY1042" fmla="*/ 1615226 h 2795428"/>
              <a:gd name="connsiteX1043" fmla="*/ 244289 w 4760332"/>
              <a:gd name="connsiteY1043" fmla="*/ 1615226 h 2795428"/>
              <a:gd name="connsiteX1044" fmla="*/ 232834 w 4760332"/>
              <a:gd name="connsiteY1044" fmla="*/ 1622958 h 2795428"/>
              <a:gd name="connsiteX1045" fmla="*/ 221378 w 4760332"/>
              <a:gd name="connsiteY1045" fmla="*/ 1624963 h 2795428"/>
              <a:gd name="connsiteX1046" fmla="*/ 210781 w 4760332"/>
              <a:gd name="connsiteY1046" fmla="*/ 1626967 h 2795428"/>
              <a:gd name="connsiteX1047" fmla="*/ 199326 w 4760332"/>
              <a:gd name="connsiteY1047" fmla="*/ 1629831 h 2795428"/>
              <a:gd name="connsiteX1048" fmla="*/ 199326 w 4760332"/>
              <a:gd name="connsiteY1048" fmla="*/ 1626967 h 2795428"/>
              <a:gd name="connsiteX1049" fmla="*/ 196462 w 4760332"/>
              <a:gd name="connsiteY1049" fmla="*/ 1626967 h 2795428"/>
              <a:gd name="connsiteX1050" fmla="*/ 199326 w 4760332"/>
              <a:gd name="connsiteY1050" fmla="*/ 1618089 h 2795428"/>
              <a:gd name="connsiteX1051" fmla="*/ 199326 w 4760332"/>
              <a:gd name="connsiteY1051" fmla="*/ 1609498 h 2795428"/>
              <a:gd name="connsiteX1052" fmla="*/ 199326 w 4760332"/>
              <a:gd name="connsiteY1052" fmla="*/ 1597756 h 2795428"/>
              <a:gd name="connsiteX1053" fmla="*/ 203049 w 4760332"/>
              <a:gd name="connsiteY1053" fmla="*/ 1595751 h 2795428"/>
              <a:gd name="connsiteX1054" fmla="*/ 203909 w 4760332"/>
              <a:gd name="connsiteY1054" fmla="*/ 1595751 h 2795428"/>
              <a:gd name="connsiteX1055" fmla="*/ 203909 w 4760332"/>
              <a:gd name="connsiteY1055" fmla="*/ 1594606 h 2795428"/>
              <a:gd name="connsiteX1056" fmla="*/ 205913 w 4760332"/>
              <a:gd name="connsiteY1056" fmla="*/ 1594606 h 2795428"/>
              <a:gd name="connsiteX1057" fmla="*/ 1167029 w 4760332"/>
              <a:gd name="connsiteY1057" fmla="*/ 1582005 h 2795428"/>
              <a:gd name="connsiteX1058" fmla="*/ 1193950 w 4760332"/>
              <a:gd name="connsiteY1058" fmla="*/ 1588019 h 2795428"/>
              <a:gd name="connsiteX1059" fmla="*/ 1218006 w 4760332"/>
              <a:gd name="connsiteY1059" fmla="*/ 1595752 h 2795428"/>
              <a:gd name="connsiteX1060" fmla="*/ 1236048 w 4760332"/>
              <a:gd name="connsiteY1060" fmla="*/ 1604344 h 2795428"/>
              <a:gd name="connsiteX1061" fmla="*/ 1254378 w 4760332"/>
              <a:gd name="connsiteY1061" fmla="*/ 1613222 h 2795428"/>
              <a:gd name="connsiteX1062" fmla="*/ 1274712 w 4760332"/>
              <a:gd name="connsiteY1062" fmla="*/ 1622960 h 2795428"/>
              <a:gd name="connsiteX1063" fmla="*/ 1274712 w 4760332"/>
              <a:gd name="connsiteY1063" fmla="*/ 1629832 h 2795428"/>
              <a:gd name="connsiteX1064" fmla="*/ 1265834 w 4760332"/>
              <a:gd name="connsiteY1064" fmla="*/ 1629832 h 2795428"/>
              <a:gd name="connsiteX1065" fmla="*/ 1256382 w 4760332"/>
              <a:gd name="connsiteY1065" fmla="*/ 1633843 h 2795428"/>
              <a:gd name="connsiteX1066" fmla="*/ 1244927 w 4760332"/>
              <a:gd name="connsiteY1066" fmla="*/ 1636706 h 2795428"/>
              <a:gd name="connsiteX1067" fmla="*/ 1232326 w 4760332"/>
              <a:gd name="connsiteY1067" fmla="*/ 1638711 h 2795428"/>
              <a:gd name="connsiteX1068" fmla="*/ 1234331 w 4760332"/>
              <a:gd name="connsiteY1068" fmla="*/ 1635847 h 2795428"/>
              <a:gd name="connsiteX1069" fmla="*/ 1234331 w 4760332"/>
              <a:gd name="connsiteY1069" fmla="*/ 1631837 h 2795428"/>
              <a:gd name="connsiteX1070" fmla="*/ 1234331 w 4760332"/>
              <a:gd name="connsiteY1070" fmla="*/ 1629832 h 2795428"/>
              <a:gd name="connsiteX1071" fmla="*/ 1234331 w 4760332"/>
              <a:gd name="connsiteY1071" fmla="*/ 1628974 h 2795428"/>
              <a:gd name="connsiteX1072" fmla="*/ 1234331 w 4760332"/>
              <a:gd name="connsiteY1072" fmla="*/ 1626969 h 2795428"/>
              <a:gd name="connsiteX1073" fmla="*/ 1232326 w 4760332"/>
              <a:gd name="connsiteY1073" fmla="*/ 1622960 h 2795428"/>
              <a:gd name="connsiteX1074" fmla="*/ 1207410 w 4760332"/>
              <a:gd name="connsiteY1074" fmla="*/ 1616086 h 2795428"/>
              <a:gd name="connsiteX1075" fmla="*/ 1184213 w 4760332"/>
              <a:gd name="connsiteY1075" fmla="*/ 1604344 h 2795428"/>
              <a:gd name="connsiteX1076" fmla="*/ 1159296 w 4760332"/>
              <a:gd name="connsiteY1076" fmla="*/ 1592888 h 2795428"/>
              <a:gd name="connsiteX1077" fmla="*/ 1153569 w 4760332"/>
              <a:gd name="connsiteY1077" fmla="*/ 1597757 h 2795428"/>
              <a:gd name="connsiteX1078" fmla="*/ 1150705 w 4760332"/>
              <a:gd name="connsiteY1078" fmla="*/ 1602625 h 2795428"/>
              <a:gd name="connsiteX1079" fmla="*/ 1145836 w 4760332"/>
              <a:gd name="connsiteY1079" fmla="*/ 1608353 h 2795428"/>
              <a:gd name="connsiteX1080" fmla="*/ 1140108 w 4760332"/>
              <a:gd name="connsiteY1080" fmla="*/ 1606349 h 2795428"/>
              <a:gd name="connsiteX1081" fmla="*/ 1133235 w 4760332"/>
              <a:gd name="connsiteY1081" fmla="*/ 1602625 h 2795428"/>
              <a:gd name="connsiteX1082" fmla="*/ 1130371 w 4760332"/>
              <a:gd name="connsiteY1082" fmla="*/ 1601480 h 2795428"/>
              <a:gd name="connsiteX1083" fmla="*/ 1137245 w 4760332"/>
              <a:gd name="connsiteY1083" fmla="*/ 1601480 h 2795428"/>
              <a:gd name="connsiteX1084" fmla="*/ 1141827 w 4760332"/>
              <a:gd name="connsiteY1084" fmla="*/ 1594607 h 2795428"/>
              <a:gd name="connsiteX1085" fmla="*/ 1146695 w 4760332"/>
              <a:gd name="connsiteY1085" fmla="*/ 1590884 h 2795428"/>
              <a:gd name="connsiteX1086" fmla="*/ 1152423 w 4760332"/>
              <a:gd name="connsiteY1086" fmla="*/ 1586015 h 2795428"/>
              <a:gd name="connsiteX1087" fmla="*/ 1157292 w 4760332"/>
              <a:gd name="connsiteY1087" fmla="*/ 1586015 h 2795428"/>
              <a:gd name="connsiteX1088" fmla="*/ 1160155 w 4760332"/>
              <a:gd name="connsiteY1088" fmla="*/ 1584010 h 2795428"/>
              <a:gd name="connsiteX1089" fmla="*/ 1164165 w 4760332"/>
              <a:gd name="connsiteY1089" fmla="*/ 1584010 h 2795428"/>
              <a:gd name="connsiteX1090" fmla="*/ 185867 w 4760332"/>
              <a:gd name="connsiteY1090" fmla="*/ 1574272 h 2795428"/>
              <a:gd name="connsiteX1091" fmla="*/ 199326 w 4760332"/>
              <a:gd name="connsiteY1091" fmla="*/ 1579142 h 2795428"/>
              <a:gd name="connsiteX1092" fmla="*/ 199326 w 4760332"/>
              <a:gd name="connsiteY1092" fmla="*/ 1582006 h 2795428"/>
              <a:gd name="connsiteX1093" fmla="*/ 196463 w 4760332"/>
              <a:gd name="connsiteY1093" fmla="*/ 1582006 h 2795428"/>
              <a:gd name="connsiteX1094" fmla="*/ 185867 w 4760332"/>
              <a:gd name="connsiteY1094" fmla="*/ 1586015 h 2795428"/>
              <a:gd name="connsiteX1095" fmla="*/ 176129 w 4760332"/>
              <a:gd name="connsiteY1095" fmla="*/ 1586015 h 2795428"/>
              <a:gd name="connsiteX1096" fmla="*/ 167537 w 4760332"/>
              <a:gd name="connsiteY1096" fmla="*/ 1586015 h 2795428"/>
              <a:gd name="connsiteX1097" fmla="*/ 167537 w 4760332"/>
              <a:gd name="connsiteY1097" fmla="*/ 1579142 h 2795428"/>
              <a:gd name="connsiteX1098" fmla="*/ 172406 w 4760332"/>
              <a:gd name="connsiteY1098" fmla="*/ 1577136 h 2795428"/>
              <a:gd name="connsiteX1099" fmla="*/ 177274 w 4760332"/>
              <a:gd name="connsiteY1099" fmla="*/ 1577136 h 2795428"/>
              <a:gd name="connsiteX1100" fmla="*/ 180998 w 4760332"/>
              <a:gd name="connsiteY1100" fmla="*/ 1576277 h 2795428"/>
              <a:gd name="connsiteX1101" fmla="*/ 111691 w 4760332"/>
              <a:gd name="connsiteY1101" fmla="*/ 1558520 h 2795428"/>
              <a:gd name="connsiteX1102" fmla="*/ 117419 w 4760332"/>
              <a:gd name="connsiteY1102" fmla="*/ 1560525 h 2795428"/>
              <a:gd name="connsiteX1103" fmla="*/ 124293 w 4760332"/>
              <a:gd name="connsiteY1103" fmla="*/ 1560525 h 2795428"/>
              <a:gd name="connsiteX1104" fmla="*/ 127156 w 4760332"/>
              <a:gd name="connsiteY1104" fmla="*/ 1560525 h 2795428"/>
              <a:gd name="connsiteX1105" fmla="*/ 132025 w 4760332"/>
              <a:gd name="connsiteY1105" fmla="*/ 1562529 h 2795428"/>
              <a:gd name="connsiteX1106" fmla="*/ 137753 w 4760332"/>
              <a:gd name="connsiteY1106" fmla="*/ 1563389 h 2795428"/>
              <a:gd name="connsiteX1107" fmla="*/ 137753 w 4760332"/>
              <a:gd name="connsiteY1107" fmla="*/ 1570262 h 2795428"/>
              <a:gd name="connsiteX1108" fmla="*/ 134030 w 4760332"/>
              <a:gd name="connsiteY1108" fmla="*/ 1570262 h 2795428"/>
              <a:gd name="connsiteX1109" fmla="*/ 129161 w 4760332"/>
              <a:gd name="connsiteY1109" fmla="*/ 1572266 h 2795428"/>
              <a:gd name="connsiteX1110" fmla="*/ 124293 w 4760332"/>
              <a:gd name="connsiteY1110" fmla="*/ 1574272 h 2795428"/>
              <a:gd name="connsiteX1111" fmla="*/ 118565 w 4760332"/>
              <a:gd name="connsiteY1111" fmla="*/ 1574272 h 2795428"/>
              <a:gd name="connsiteX1112" fmla="*/ 111691 w 4760332"/>
              <a:gd name="connsiteY1112" fmla="*/ 1574272 h 2795428"/>
              <a:gd name="connsiteX1113" fmla="*/ 1218865 w 4760332"/>
              <a:gd name="connsiteY1113" fmla="*/ 1555657 h 2795428"/>
              <a:gd name="connsiteX1114" fmla="*/ 1224594 w 4760332"/>
              <a:gd name="connsiteY1114" fmla="*/ 1558521 h 2795428"/>
              <a:gd name="connsiteX1115" fmla="*/ 1227457 w 4760332"/>
              <a:gd name="connsiteY1115" fmla="*/ 1562531 h 2795428"/>
              <a:gd name="connsiteX1116" fmla="*/ 1231468 w 4760332"/>
              <a:gd name="connsiteY1116" fmla="*/ 1565395 h 2795428"/>
              <a:gd name="connsiteX1117" fmla="*/ 1232327 w 4760332"/>
              <a:gd name="connsiteY1117" fmla="*/ 1570264 h 2795428"/>
              <a:gd name="connsiteX1118" fmla="*/ 1232327 w 4760332"/>
              <a:gd name="connsiteY1118" fmla="*/ 1579142 h 2795428"/>
              <a:gd name="connsiteX1119" fmla="*/ 1225453 w 4760332"/>
              <a:gd name="connsiteY1119" fmla="*/ 1579142 h 2795428"/>
              <a:gd name="connsiteX1120" fmla="*/ 1224594 w 4760332"/>
              <a:gd name="connsiteY1120" fmla="*/ 1574273 h 2795428"/>
              <a:gd name="connsiteX1121" fmla="*/ 1222589 w 4760332"/>
              <a:gd name="connsiteY1121" fmla="*/ 1572268 h 2795428"/>
              <a:gd name="connsiteX1122" fmla="*/ 1220870 w 4760332"/>
              <a:gd name="connsiteY1122" fmla="*/ 1569404 h 2795428"/>
              <a:gd name="connsiteX1123" fmla="*/ 1218865 w 4760332"/>
              <a:gd name="connsiteY1123" fmla="*/ 1565395 h 2795428"/>
              <a:gd name="connsiteX1124" fmla="*/ 1218865 w 4760332"/>
              <a:gd name="connsiteY1124" fmla="*/ 1562531 h 2795428"/>
              <a:gd name="connsiteX1125" fmla="*/ 3864513 w 4760332"/>
              <a:gd name="connsiteY1125" fmla="*/ 1548783 h 2795428"/>
              <a:gd name="connsiteX1126" fmla="*/ 3867377 w 4760332"/>
              <a:gd name="connsiteY1126" fmla="*/ 1551647 h 2795428"/>
              <a:gd name="connsiteX1127" fmla="*/ 3869381 w 4760332"/>
              <a:gd name="connsiteY1127" fmla="*/ 1555657 h 2795428"/>
              <a:gd name="connsiteX1128" fmla="*/ 3871100 w 4760332"/>
              <a:gd name="connsiteY1128" fmla="*/ 1558520 h 2795428"/>
              <a:gd name="connsiteX1129" fmla="*/ 3871100 w 4760332"/>
              <a:gd name="connsiteY1129" fmla="*/ 1563390 h 2795428"/>
              <a:gd name="connsiteX1130" fmla="*/ 3871100 w 4760332"/>
              <a:gd name="connsiteY1130" fmla="*/ 1570262 h 2795428"/>
              <a:gd name="connsiteX1131" fmla="*/ 3857639 w 4760332"/>
              <a:gd name="connsiteY1131" fmla="*/ 1604344 h 2795428"/>
              <a:gd name="connsiteX1132" fmla="*/ 3851051 w 4760332"/>
              <a:gd name="connsiteY1132" fmla="*/ 1595752 h 2795428"/>
              <a:gd name="connsiteX1133" fmla="*/ 3848188 w 4760332"/>
              <a:gd name="connsiteY1133" fmla="*/ 1588019 h 2795428"/>
              <a:gd name="connsiteX1134" fmla="*/ 3846183 w 4760332"/>
              <a:gd name="connsiteY1134" fmla="*/ 1574273 h 2795428"/>
              <a:gd name="connsiteX1135" fmla="*/ 1211132 w 4760332"/>
              <a:gd name="connsiteY1135" fmla="*/ 1533319 h 2795428"/>
              <a:gd name="connsiteX1136" fmla="*/ 1232325 w 4760332"/>
              <a:gd name="connsiteY1136" fmla="*/ 1533319 h 2795428"/>
              <a:gd name="connsiteX1137" fmla="*/ 1234330 w 4760332"/>
              <a:gd name="connsiteY1137" fmla="*/ 1536183 h 2795428"/>
              <a:gd name="connsiteX1138" fmla="*/ 1238053 w 4760332"/>
              <a:gd name="connsiteY1138" fmla="*/ 1538187 h 2795428"/>
              <a:gd name="connsiteX1139" fmla="*/ 1238053 w 4760332"/>
              <a:gd name="connsiteY1139" fmla="*/ 1540193 h 2795428"/>
              <a:gd name="connsiteX1140" fmla="*/ 1238912 w 4760332"/>
              <a:gd name="connsiteY1140" fmla="*/ 1541910 h 2795428"/>
              <a:gd name="connsiteX1141" fmla="*/ 1238912 w 4760332"/>
              <a:gd name="connsiteY1141" fmla="*/ 1543056 h 2795428"/>
              <a:gd name="connsiteX1142" fmla="*/ 1238053 w 4760332"/>
              <a:gd name="connsiteY1142" fmla="*/ 1545061 h 2795428"/>
              <a:gd name="connsiteX1143" fmla="*/ 1238053 w 4760332"/>
              <a:gd name="connsiteY1143" fmla="*/ 1548784 h 2795428"/>
              <a:gd name="connsiteX1144" fmla="*/ 1232325 w 4760332"/>
              <a:gd name="connsiteY1144" fmla="*/ 1545061 h 2795428"/>
              <a:gd name="connsiteX1145" fmla="*/ 1227456 w 4760332"/>
              <a:gd name="connsiteY1145" fmla="*/ 1543056 h 2795428"/>
              <a:gd name="connsiteX1146" fmla="*/ 1222588 w 4760332"/>
              <a:gd name="connsiteY1146" fmla="*/ 1543056 h 2795428"/>
              <a:gd name="connsiteX1147" fmla="*/ 1218865 w 4760332"/>
              <a:gd name="connsiteY1147" fmla="*/ 1541910 h 2795428"/>
              <a:gd name="connsiteX1148" fmla="*/ 1216001 w 4760332"/>
              <a:gd name="connsiteY1148" fmla="*/ 1541910 h 2795428"/>
              <a:gd name="connsiteX1149" fmla="*/ 1211991 w 4760332"/>
              <a:gd name="connsiteY1149" fmla="*/ 1540193 h 2795428"/>
              <a:gd name="connsiteX1150" fmla="*/ 1211132 w 4760332"/>
              <a:gd name="connsiteY1150" fmla="*/ 1536183 h 2795428"/>
              <a:gd name="connsiteX1151" fmla="*/ 3972193 w 4760332"/>
              <a:gd name="connsiteY1151" fmla="*/ 1469741 h 2795428"/>
              <a:gd name="connsiteX1152" fmla="*/ 3975057 w 4760332"/>
              <a:gd name="connsiteY1152" fmla="*/ 1471746 h 2795428"/>
              <a:gd name="connsiteX1153" fmla="*/ 3976775 w 4760332"/>
              <a:gd name="connsiteY1153" fmla="*/ 1471746 h 2795428"/>
              <a:gd name="connsiteX1154" fmla="*/ 3976775 w 4760332"/>
              <a:gd name="connsiteY1154" fmla="*/ 1473751 h 2795428"/>
              <a:gd name="connsiteX1155" fmla="*/ 3978780 w 4760332"/>
              <a:gd name="connsiteY1155" fmla="*/ 1476615 h 2795428"/>
              <a:gd name="connsiteX1156" fmla="*/ 3978780 w 4760332"/>
              <a:gd name="connsiteY1156" fmla="*/ 1480624 h 2795428"/>
              <a:gd name="connsiteX1157" fmla="*/ 3976775 w 4760332"/>
              <a:gd name="connsiteY1157" fmla="*/ 1485493 h 2795428"/>
              <a:gd name="connsiteX1158" fmla="*/ 3973052 w 4760332"/>
              <a:gd name="connsiteY1158" fmla="*/ 1490362 h 2795428"/>
              <a:gd name="connsiteX1159" fmla="*/ 3972193 w 4760332"/>
              <a:gd name="connsiteY1159" fmla="*/ 1495231 h 2795428"/>
              <a:gd name="connsiteX1160" fmla="*/ 3963315 w 4760332"/>
              <a:gd name="connsiteY1160" fmla="*/ 1495231 h 2795428"/>
              <a:gd name="connsiteX1161" fmla="*/ 3963315 w 4760332"/>
              <a:gd name="connsiteY1161" fmla="*/ 1483488 h 2795428"/>
              <a:gd name="connsiteX1162" fmla="*/ 3966466 w 4760332"/>
              <a:gd name="connsiteY1162" fmla="*/ 1482343 h 2795428"/>
              <a:gd name="connsiteX1163" fmla="*/ 3968183 w 4760332"/>
              <a:gd name="connsiteY1163" fmla="*/ 1478620 h 2795428"/>
              <a:gd name="connsiteX1164" fmla="*/ 3970189 w 4760332"/>
              <a:gd name="connsiteY1164" fmla="*/ 1475755 h 2795428"/>
              <a:gd name="connsiteX1165" fmla="*/ 3926944 w 4760332"/>
              <a:gd name="connsiteY1165" fmla="*/ 1423919 h 2795428"/>
              <a:gd name="connsiteX1166" fmla="*/ 3938399 w 4760332"/>
              <a:gd name="connsiteY1166" fmla="*/ 1423919 h 2795428"/>
              <a:gd name="connsiteX1167" fmla="*/ 3938399 w 4760332"/>
              <a:gd name="connsiteY1167" fmla="*/ 1435662 h 2795428"/>
              <a:gd name="connsiteX1168" fmla="*/ 3923221 w 4760332"/>
              <a:gd name="connsiteY1168" fmla="*/ 1435662 h 2795428"/>
              <a:gd name="connsiteX1169" fmla="*/ 3923221 w 4760332"/>
              <a:gd name="connsiteY1169" fmla="*/ 1427929 h 2795428"/>
              <a:gd name="connsiteX1170" fmla="*/ 3926944 w 4760332"/>
              <a:gd name="connsiteY1170" fmla="*/ 1427929 h 2795428"/>
              <a:gd name="connsiteX1171" fmla="*/ 2705502 w 4760332"/>
              <a:gd name="connsiteY1171" fmla="*/ 1391556 h 2795428"/>
              <a:gd name="connsiteX1172" fmla="*/ 2714094 w 4760332"/>
              <a:gd name="connsiteY1172" fmla="*/ 1391556 h 2795428"/>
              <a:gd name="connsiteX1173" fmla="*/ 2710371 w 4760332"/>
              <a:gd name="connsiteY1173" fmla="*/ 1396425 h 2795428"/>
              <a:gd name="connsiteX1174" fmla="*/ 2707507 w 4760332"/>
              <a:gd name="connsiteY1174" fmla="*/ 1400434 h 2795428"/>
              <a:gd name="connsiteX1175" fmla="*/ 2703498 w 4760332"/>
              <a:gd name="connsiteY1175" fmla="*/ 1403298 h 2795428"/>
              <a:gd name="connsiteX1176" fmla="*/ 2700633 w 4760332"/>
              <a:gd name="connsiteY1176" fmla="*/ 1407308 h 2795428"/>
              <a:gd name="connsiteX1177" fmla="*/ 2694906 w 4760332"/>
              <a:gd name="connsiteY1177" fmla="*/ 1410172 h 2795428"/>
              <a:gd name="connsiteX1178" fmla="*/ 2692042 w 4760332"/>
              <a:gd name="connsiteY1178" fmla="*/ 1410172 h 2795428"/>
              <a:gd name="connsiteX1179" fmla="*/ 2692042 w 4760332"/>
              <a:gd name="connsiteY1179" fmla="*/ 1412176 h 2795428"/>
              <a:gd name="connsiteX1180" fmla="*/ 2690037 w 4760332"/>
              <a:gd name="connsiteY1180" fmla="*/ 1412176 h 2795428"/>
              <a:gd name="connsiteX1181" fmla="*/ 2687173 w 4760332"/>
              <a:gd name="connsiteY1181" fmla="*/ 1412176 h 2795428"/>
              <a:gd name="connsiteX1182" fmla="*/ 2683450 w 4760332"/>
              <a:gd name="connsiteY1182" fmla="*/ 1414181 h 2795428"/>
              <a:gd name="connsiteX1183" fmla="*/ 2680586 w 4760332"/>
              <a:gd name="connsiteY1183" fmla="*/ 1401293 h 2795428"/>
              <a:gd name="connsiteX1184" fmla="*/ 2687173 w 4760332"/>
              <a:gd name="connsiteY1184" fmla="*/ 1400434 h 2795428"/>
              <a:gd name="connsiteX1185" fmla="*/ 2694047 w 4760332"/>
              <a:gd name="connsiteY1185" fmla="*/ 1396425 h 2795428"/>
              <a:gd name="connsiteX1186" fmla="*/ 2700633 w 4760332"/>
              <a:gd name="connsiteY1186" fmla="*/ 1394707 h 2795428"/>
              <a:gd name="connsiteX1187" fmla="*/ 2566031 w 4760332"/>
              <a:gd name="connsiteY1187" fmla="*/ 1386688 h 2795428"/>
              <a:gd name="connsiteX1188" fmla="*/ 2574910 w 4760332"/>
              <a:gd name="connsiteY1188" fmla="*/ 1389839 h 2795428"/>
              <a:gd name="connsiteX1189" fmla="*/ 2584361 w 4760332"/>
              <a:gd name="connsiteY1189" fmla="*/ 1393562 h 2795428"/>
              <a:gd name="connsiteX1190" fmla="*/ 2595815 w 4760332"/>
              <a:gd name="connsiteY1190" fmla="*/ 1396425 h 2795428"/>
              <a:gd name="connsiteX1191" fmla="*/ 2602689 w 4760332"/>
              <a:gd name="connsiteY1191" fmla="*/ 1401294 h 2795428"/>
              <a:gd name="connsiteX1192" fmla="*/ 2575768 w 4760332"/>
              <a:gd name="connsiteY1192" fmla="*/ 1401294 h 2795428"/>
              <a:gd name="connsiteX1193" fmla="*/ 2572905 w 4760332"/>
              <a:gd name="connsiteY1193" fmla="*/ 1400434 h 2795428"/>
              <a:gd name="connsiteX1194" fmla="*/ 2570900 w 4760332"/>
              <a:gd name="connsiteY1194" fmla="*/ 1400434 h 2795428"/>
              <a:gd name="connsiteX1195" fmla="*/ 2568036 w 4760332"/>
              <a:gd name="connsiteY1195" fmla="*/ 1398430 h 2795428"/>
              <a:gd name="connsiteX1196" fmla="*/ 2561449 w 4760332"/>
              <a:gd name="connsiteY1196" fmla="*/ 1398430 h 2795428"/>
              <a:gd name="connsiteX1197" fmla="*/ 2561449 w 4760332"/>
              <a:gd name="connsiteY1197" fmla="*/ 1394707 h 2795428"/>
              <a:gd name="connsiteX1198" fmla="*/ 2563168 w 4760332"/>
              <a:gd name="connsiteY1198" fmla="*/ 1393562 h 2795428"/>
              <a:gd name="connsiteX1199" fmla="*/ 2564313 w 4760332"/>
              <a:gd name="connsiteY1199" fmla="*/ 1391557 h 2795428"/>
              <a:gd name="connsiteX1200" fmla="*/ 2564313 w 4760332"/>
              <a:gd name="connsiteY1200" fmla="*/ 1389839 h 2795428"/>
              <a:gd name="connsiteX1201" fmla="*/ 2266470 w 4760332"/>
              <a:gd name="connsiteY1201" fmla="*/ 1320533 h 2795428"/>
              <a:gd name="connsiteX1202" fmla="*/ 2289382 w 4760332"/>
              <a:gd name="connsiteY1202" fmla="*/ 1320533 h 2795428"/>
              <a:gd name="connsiteX1203" fmla="*/ 2289382 w 4760332"/>
              <a:gd name="connsiteY1203" fmla="*/ 1323397 h 2795428"/>
              <a:gd name="connsiteX1204" fmla="*/ 2284513 w 4760332"/>
              <a:gd name="connsiteY1204" fmla="*/ 1325402 h 2795428"/>
              <a:gd name="connsiteX1205" fmla="*/ 2282794 w 4760332"/>
              <a:gd name="connsiteY1205" fmla="*/ 1327120 h 2795428"/>
              <a:gd name="connsiteX1206" fmla="*/ 2279644 w 4760332"/>
              <a:gd name="connsiteY1206" fmla="*/ 1328265 h 2795428"/>
              <a:gd name="connsiteX1207" fmla="*/ 2275922 w 4760332"/>
              <a:gd name="connsiteY1207" fmla="*/ 1330270 h 2795428"/>
              <a:gd name="connsiteX1208" fmla="*/ 2271052 w 4760332"/>
              <a:gd name="connsiteY1208" fmla="*/ 1330270 h 2795428"/>
              <a:gd name="connsiteX1209" fmla="*/ 2622164 w 4760332"/>
              <a:gd name="connsiteY1209" fmla="*/ 1300772 h 2795428"/>
              <a:gd name="connsiteX1210" fmla="*/ 2620159 w 4760332"/>
              <a:gd name="connsiteY1210" fmla="*/ 1302777 h 2795428"/>
              <a:gd name="connsiteX1211" fmla="*/ 2618154 w 4760332"/>
              <a:gd name="connsiteY1211" fmla="*/ 1304781 h 2795428"/>
              <a:gd name="connsiteX1212" fmla="*/ 2616149 w 4760332"/>
              <a:gd name="connsiteY1212" fmla="*/ 1304781 h 2795428"/>
              <a:gd name="connsiteX1213" fmla="*/ 2616149 w 4760332"/>
              <a:gd name="connsiteY1213" fmla="*/ 1306786 h 2795428"/>
              <a:gd name="connsiteX1214" fmla="*/ 2615290 w 4760332"/>
              <a:gd name="connsiteY1214" fmla="*/ 1307645 h 2795428"/>
              <a:gd name="connsiteX1215" fmla="*/ 2613858 w 4760332"/>
              <a:gd name="connsiteY1215" fmla="*/ 1311655 h 2795428"/>
              <a:gd name="connsiteX1216" fmla="*/ 2616722 w 4760332"/>
              <a:gd name="connsiteY1216" fmla="*/ 1311655 h 2795428"/>
              <a:gd name="connsiteX1217" fmla="*/ 2622450 w 4760332"/>
              <a:gd name="connsiteY1217" fmla="*/ 1309650 h 2795428"/>
              <a:gd name="connsiteX1218" fmla="*/ 2625314 w 4760332"/>
              <a:gd name="connsiteY1218" fmla="*/ 1307645 h 2795428"/>
              <a:gd name="connsiteX1219" fmla="*/ 2629036 w 4760332"/>
              <a:gd name="connsiteY1219" fmla="*/ 1306786 h 2795428"/>
              <a:gd name="connsiteX1220" fmla="*/ 2631901 w 4760332"/>
              <a:gd name="connsiteY1220" fmla="*/ 1304781 h 2795428"/>
              <a:gd name="connsiteX1221" fmla="*/ 2635624 w 4760332"/>
              <a:gd name="connsiteY1221" fmla="*/ 1300772 h 2795428"/>
              <a:gd name="connsiteX1222" fmla="*/ 2370143 w 4760332"/>
              <a:gd name="connsiteY1222" fmla="*/ 1300772 h 2795428"/>
              <a:gd name="connsiteX1223" fmla="*/ 2375012 w 4760332"/>
              <a:gd name="connsiteY1223" fmla="*/ 1300772 h 2795428"/>
              <a:gd name="connsiteX1224" fmla="*/ 2381599 w 4760332"/>
              <a:gd name="connsiteY1224" fmla="*/ 1300772 h 2795428"/>
              <a:gd name="connsiteX1225" fmla="*/ 2383603 w 4760332"/>
              <a:gd name="connsiteY1225" fmla="*/ 1316524 h 2795428"/>
              <a:gd name="connsiteX1226" fmla="*/ 2385609 w 4760332"/>
              <a:gd name="connsiteY1226" fmla="*/ 1335139 h 2795428"/>
              <a:gd name="connsiteX1227" fmla="*/ 2376731 w 4760332"/>
              <a:gd name="connsiteY1227" fmla="*/ 1335139 h 2795428"/>
              <a:gd name="connsiteX1228" fmla="*/ 2375012 w 4760332"/>
              <a:gd name="connsiteY1228" fmla="*/ 1336857 h 2795428"/>
              <a:gd name="connsiteX1229" fmla="*/ 2372148 w 4760332"/>
              <a:gd name="connsiteY1229" fmla="*/ 1336857 h 2795428"/>
              <a:gd name="connsiteX1230" fmla="*/ 2368138 w 4760332"/>
              <a:gd name="connsiteY1230" fmla="*/ 1336857 h 2795428"/>
              <a:gd name="connsiteX1231" fmla="*/ 2363270 w 4760332"/>
              <a:gd name="connsiteY1231" fmla="*/ 1338862 h 2795428"/>
              <a:gd name="connsiteX1232" fmla="*/ 2361551 w 4760332"/>
              <a:gd name="connsiteY1232" fmla="*/ 1325402 h 2795428"/>
              <a:gd name="connsiteX1233" fmla="*/ 2361551 w 4760332"/>
              <a:gd name="connsiteY1233" fmla="*/ 1311655 h 2795428"/>
              <a:gd name="connsiteX1234" fmla="*/ 2363270 w 4760332"/>
              <a:gd name="connsiteY1234" fmla="*/ 1304782 h 2795428"/>
              <a:gd name="connsiteX1235" fmla="*/ 2366133 w 4760332"/>
              <a:gd name="connsiteY1235" fmla="*/ 1302777 h 2795428"/>
              <a:gd name="connsiteX1236" fmla="*/ 2373006 w 4760332"/>
              <a:gd name="connsiteY1236" fmla="*/ 1267551 h 2795428"/>
              <a:gd name="connsiteX1237" fmla="*/ 2381599 w 4760332"/>
              <a:gd name="connsiteY1237" fmla="*/ 1267551 h 2795428"/>
              <a:gd name="connsiteX1238" fmla="*/ 2379594 w 4760332"/>
              <a:gd name="connsiteY1238" fmla="*/ 1274425 h 2795428"/>
              <a:gd name="connsiteX1239" fmla="*/ 2379594 w 4760332"/>
              <a:gd name="connsiteY1239" fmla="*/ 1279293 h 2795428"/>
              <a:gd name="connsiteX1240" fmla="*/ 2379594 w 4760332"/>
              <a:gd name="connsiteY1240" fmla="*/ 1284162 h 2795428"/>
              <a:gd name="connsiteX1241" fmla="*/ 2378734 w 4760332"/>
              <a:gd name="connsiteY1241" fmla="*/ 1288172 h 2795428"/>
              <a:gd name="connsiteX1242" fmla="*/ 2376730 w 4760332"/>
              <a:gd name="connsiteY1242" fmla="*/ 1293041 h 2795428"/>
              <a:gd name="connsiteX1243" fmla="*/ 2370142 w 4760332"/>
              <a:gd name="connsiteY1243" fmla="*/ 1293041 h 2795428"/>
              <a:gd name="connsiteX1244" fmla="*/ 2370142 w 4760332"/>
              <a:gd name="connsiteY1244" fmla="*/ 1286167 h 2795428"/>
              <a:gd name="connsiteX1245" fmla="*/ 2372147 w 4760332"/>
              <a:gd name="connsiteY1245" fmla="*/ 1279293 h 2795428"/>
              <a:gd name="connsiteX1246" fmla="*/ 2372147 w 4760332"/>
              <a:gd name="connsiteY1246" fmla="*/ 1272706 h 2795428"/>
              <a:gd name="connsiteX1247" fmla="*/ 1276429 w 4760332"/>
              <a:gd name="connsiteY1247" fmla="*/ 1220871 h 2795428"/>
              <a:gd name="connsiteX1248" fmla="*/ 1274712 w 4760332"/>
              <a:gd name="connsiteY1248" fmla="*/ 1222588 h 2795428"/>
              <a:gd name="connsiteX1249" fmla="*/ 1272707 w 4760332"/>
              <a:gd name="connsiteY1249" fmla="*/ 1224593 h 2795428"/>
              <a:gd name="connsiteX1250" fmla="*/ 1272707 w 4760332"/>
              <a:gd name="connsiteY1250" fmla="*/ 1224593 h 2795428"/>
              <a:gd name="connsiteX1251" fmla="*/ 1274711 w 4760332"/>
              <a:gd name="connsiteY1251" fmla="*/ 1222875 h 2795428"/>
              <a:gd name="connsiteX1252" fmla="*/ 4141163 w 4760332"/>
              <a:gd name="connsiteY1252" fmla="*/ 1220869 h 2795428"/>
              <a:gd name="connsiteX1253" fmla="*/ 4149754 w 4760332"/>
              <a:gd name="connsiteY1253" fmla="*/ 1233471 h 2795428"/>
              <a:gd name="connsiteX1254" fmla="*/ 4157486 w 4760332"/>
              <a:gd name="connsiteY1254" fmla="*/ 1240343 h 2795428"/>
              <a:gd name="connsiteX1255" fmla="*/ 4168083 w 4760332"/>
              <a:gd name="connsiteY1255" fmla="*/ 1243208 h 2795428"/>
              <a:gd name="connsiteX1256" fmla="*/ 4174957 w 4760332"/>
              <a:gd name="connsiteY1256" fmla="*/ 1247217 h 2795428"/>
              <a:gd name="connsiteX1257" fmla="*/ 4181544 w 4760332"/>
              <a:gd name="connsiteY1257" fmla="*/ 1252086 h 2795428"/>
              <a:gd name="connsiteX1258" fmla="*/ 4183548 w 4760332"/>
              <a:gd name="connsiteY1258" fmla="*/ 1254949 h 2795428"/>
              <a:gd name="connsiteX1259" fmla="*/ 4184407 w 4760332"/>
              <a:gd name="connsiteY1259" fmla="*/ 1258959 h 2795428"/>
              <a:gd name="connsiteX1260" fmla="*/ 4184407 w 4760332"/>
              <a:gd name="connsiteY1260" fmla="*/ 1261823 h 2795428"/>
              <a:gd name="connsiteX1261" fmla="*/ 4184407 w 4760332"/>
              <a:gd name="connsiteY1261" fmla="*/ 1267551 h 2795428"/>
              <a:gd name="connsiteX1262" fmla="*/ 4172951 w 4760332"/>
              <a:gd name="connsiteY1262" fmla="*/ 1270701 h 2795428"/>
              <a:gd name="connsiteX1263" fmla="*/ 4164360 w 4760332"/>
              <a:gd name="connsiteY1263" fmla="*/ 1277574 h 2795428"/>
              <a:gd name="connsiteX1264" fmla="*/ 4157486 w 4760332"/>
              <a:gd name="connsiteY1264" fmla="*/ 1284161 h 2795428"/>
              <a:gd name="connsiteX1265" fmla="*/ 4148036 w 4760332"/>
              <a:gd name="connsiteY1265" fmla="*/ 1289029 h 2795428"/>
              <a:gd name="connsiteX1266" fmla="*/ 4144026 w 4760332"/>
              <a:gd name="connsiteY1266" fmla="*/ 1284161 h 2795428"/>
              <a:gd name="connsiteX1267" fmla="*/ 4141163 w 4760332"/>
              <a:gd name="connsiteY1267" fmla="*/ 1282443 h 2795428"/>
              <a:gd name="connsiteX1268" fmla="*/ 4138299 w 4760332"/>
              <a:gd name="connsiteY1268" fmla="*/ 1281297 h 2795428"/>
              <a:gd name="connsiteX1269" fmla="*/ 4134576 w 4760332"/>
              <a:gd name="connsiteY1269" fmla="*/ 1282443 h 2795428"/>
              <a:gd name="connsiteX1270" fmla="*/ 4131712 w 4760332"/>
              <a:gd name="connsiteY1270" fmla="*/ 1284161 h 2795428"/>
              <a:gd name="connsiteX1271" fmla="*/ 4129707 w 4760332"/>
              <a:gd name="connsiteY1271" fmla="*/ 1288171 h 2795428"/>
              <a:gd name="connsiteX1272" fmla="*/ 4125984 w 4760332"/>
              <a:gd name="connsiteY1272" fmla="*/ 1289029 h 2795428"/>
              <a:gd name="connsiteX1273" fmla="*/ 4131712 w 4760332"/>
              <a:gd name="connsiteY1273" fmla="*/ 1309649 h 2795428"/>
              <a:gd name="connsiteX1274" fmla="*/ 4132571 w 4760332"/>
              <a:gd name="connsiteY1274" fmla="*/ 1325401 h 2795428"/>
              <a:gd name="connsiteX1275" fmla="*/ 4132571 w 4760332"/>
              <a:gd name="connsiteY1275" fmla="*/ 1336857 h 2795428"/>
              <a:gd name="connsiteX1276" fmla="*/ 4131712 w 4760332"/>
              <a:gd name="connsiteY1276" fmla="*/ 1348598 h 2795428"/>
              <a:gd name="connsiteX1277" fmla="*/ 4127702 w 4760332"/>
              <a:gd name="connsiteY1277" fmla="*/ 1361486 h 2795428"/>
              <a:gd name="connsiteX1278" fmla="*/ 4124839 w 4760332"/>
              <a:gd name="connsiteY1278" fmla="*/ 1378096 h 2795428"/>
              <a:gd name="connsiteX1279" fmla="*/ 4122833 w 4760332"/>
              <a:gd name="connsiteY1279" fmla="*/ 1398429 h 2795428"/>
              <a:gd name="connsiteX1280" fmla="*/ 4100782 w 4760332"/>
              <a:gd name="connsiteY1280" fmla="*/ 1410172 h 2795428"/>
              <a:gd name="connsiteX1281" fmla="*/ 4075866 w 4760332"/>
              <a:gd name="connsiteY1281" fmla="*/ 1421913 h 2795428"/>
              <a:gd name="connsiteX1282" fmla="*/ 4051809 w 4760332"/>
              <a:gd name="connsiteY1282" fmla="*/ 1432796 h 2795428"/>
              <a:gd name="connsiteX1283" fmla="*/ 4046940 w 4760332"/>
              <a:gd name="connsiteY1283" fmla="*/ 1423918 h 2795428"/>
              <a:gd name="connsiteX1284" fmla="*/ 4042358 w 4760332"/>
              <a:gd name="connsiteY1284" fmla="*/ 1417044 h 2795428"/>
              <a:gd name="connsiteX1285" fmla="*/ 4040354 w 4760332"/>
              <a:gd name="connsiteY1285" fmla="*/ 1423918 h 2795428"/>
              <a:gd name="connsiteX1286" fmla="*/ 4040354 w 4760332"/>
              <a:gd name="connsiteY1286" fmla="*/ 1427927 h 2795428"/>
              <a:gd name="connsiteX1287" fmla="*/ 4039495 w 4760332"/>
              <a:gd name="connsiteY1287" fmla="*/ 1432796 h 2795428"/>
              <a:gd name="connsiteX1288" fmla="*/ 4037490 w 4760332"/>
              <a:gd name="connsiteY1288" fmla="*/ 1435660 h 2795428"/>
              <a:gd name="connsiteX1289" fmla="*/ 4032621 w 4760332"/>
              <a:gd name="connsiteY1289" fmla="*/ 1435660 h 2795428"/>
              <a:gd name="connsiteX1290" fmla="*/ 4028898 w 4760332"/>
              <a:gd name="connsiteY1290" fmla="*/ 1435660 h 2795428"/>
              <a:gd name="connsiteX1291" fmla="*/ 4026893 w 4760332"/>
              <a:gd name="connsiteY1291" fmla="*/ 1437665 h 2795428"/>
              <a:gd name="connsiteX1292" fmla="*/ 4026035 w 4760332"/>
              <a:gd name="connsiteY1292" fmla="*/ 1437665 h 2795428"/>
              <a:gd name="connsiteX1293" fmla="*/ 4024030 w 4760332"/>
              <a:gd name="connsiteY1293" fmla="*/ 1439383 h 2795428"/>
              <a:gd name="connsiteX1294" fmla="*/ 4022025 w 4760332"/>
              <a:gd name="connsiteY1294" fmla="*/ 1441387 h 2795428"/>
              <a:gd name="connsiteX1295" fmla="*/ 4017156 w 4760332"/>
              <a:gd name="connsiteY1295" fmla="*/ 1441387 h 2795428"/>
              <a:gd name="connsiteX1296" fmla="*/ 4012574 w 4760332"/>
              <a:gd name="connsiteY1296" fmla="*/ 1442533 h 2795428"/>
              <a:gd name="connsiteX1297" fmla="*/ 4010570 w 4760332"/>
              <a:gd name="connsiteY1297" fmla="*/ 1439383 h 2795428"/>
              <a:gd name="connsiteX1298" fmla="*/ 4010570 w 4760332"/>
              <a:gd name="connsiteY1298" fmla="*/ 1434515 h 2795428"/>
              <a:gd name="connsiteX1299" fmla="*/ 4010570 w 4760332"/>
              <a:gd name="connsiteY1299" fmla="*/ 1432796 h 2795428"/>
              <a:gd name="connsiteX1300" fmla="*/ 4010570 w 4760332"/>
              <a:gd name="connsiteY1300" fmla="*/ 1428787 h 2795428"/>
              <a:gd name="connsiteX1301" fmla="*/ 4010570 w 4760332"/>
              <a:gd name="connsiteY1301" fmla="*/ 1427927 h 2795428"/>
              <a:gd name="connsiteX1302" fmla="*/ 4006559 w 4760332"/>
              <a:gd name="connsiteY1302" fmla="*/ 1427927 h 2795428"/>
              <a:gd name="connsiteX1303" fmla="*/ 4003696 w 4760332"/>
              <a:gd name="connsiteY1303" fmla="*/ 1425923 h 2795428"/>
              <a:gd name="connsiteX1304" fmla="*/ 3997109 w 4760332"/>
              <a:gd name="connsiteY1304" fmla="*/ 1423918 h 2795428"/>
              <a:gd name="connsiteX1305" fmla="*/ 3997109 w 4760332"/>
              <a:gd name="connsiteY1305" fmla="*/ 1427927 h 2795428"/>
              <a:gd name="connsiteX1306" fmla="*/ 3999973 w 4760332"/>
              <a:gd name="connsiteY1306" fmla="*/ 1432796 h 2795428"/>
              <a:gd name="connsiteX1307" fmla="*/ 4003696 w 4760332"/>
              <a:gd name="connsiteY1307" fmla="*/ 1434515 h 2795428"/>
              <a:gd name="connsiteX1308" fmla="*/ 4003696 w 4760332"/>
              <a:gd name="connsiteY1308" fmla="*/ 1437665 h 2795428"/>
              <a:gd name="connsiteX1309" fmla="*/ 4003696 w 4760332"/>
              <a:gd name="connsiteY1309" fmla="*/ 1442533 h 2795428"/>
              <a:gd name="connsiteX1310" fmla="*/ 4005701 w 4760332"/>
              <a:gd name="connsiteY1310" fmla="*/ 1451125 h 2795428"/>
              <a:gd name="connsiteX1311" fmla="*/ 3999973 w 4760332"/>
              <a:gd name="connsiteY1311" fmla="*/ 1455993 h 2795428"/>
              <a:gd name="connsiteX1312" fmla="*/ 3997109 w 4760332"/>
              <a:gd name="connsiteY1312" fmla="*/ 1462867 h 2795428"/>
              <a:gd name="connsiteX1313" fmla="*/ 3993100 w 4760332"/>
              <a:gd name="connsiteY1313" fmla="*/ 1469740 h 2795428"/>
              <a:gd name="connsiteX1314" fmla="*/ 3981644 w 4760332"/>
              <a:gd name="connsiteY1314" fmla="*/ 1469740 h 2795428"/>
              <a:gd name="connsiteX1315" fmla="*/ 3979926 w 4760332"/>
              <a:gd name="connsiteY1315" fmla="*/ 1455993 h 2795428"/>
              <a:gd name="connsiteX1316" fmla="*/ 3978780 w 4760332"/>
              <a:gd name="connsiteY1316" fmla="*/ 1449120 h 2795428"/>
              <a:gd name="connsiteX1317" fmla="*/ 3975057 w 4760332"/>
              <a:gd name="connsiteY1317" fmla="*/ 1442533 h 2795428"/>
              <a:gd name="connsiteX1318" fmla="*/ 3972193 w 4760332"/>
              <a:gd name="connsiteY1318" fmla="*/ 1432796 h 2795428"/>
              <a:gd name="connsiteX1319" fmla="*/ 3981644 w 4760332"/>
              <a:gd name="connsiteY1319" fmla="*/ 1432796 h 2795428"/>
              <a:gd name="connsiteX1320" fmla="*/ 3993100 w 4760332"/>
              <a:gd name="connsiteY1320" fmla="*/ 1417044 h 2795428"/>
              <a:gd name="connsiteX1321" fmla="*/ 4008564 w 4760332"/>
              <a:gd name="connsiteY1321" fmla="*/ 1403298 h 2795428"/>
              <a:gd name="connsiteX1322" fmla="*/ 4026893 w 4760332"/>
              <a:gd name="connsiteY1322" fmla="*/ 1394707 h 2795428"/>
              <a:gd name="connsiteX1323" fmla="*/ 4033480 w 4760332"/>
              <a:gd name="connsiteY1323" fmla="*/ 1393561 h 2795428"/>
              <a:gd name="connsiteX1324" fmla="*/ 4040354 w 4760332"/>
              <a:gd name="connsiteY1324" fmla="*/ 1393561 h 2795428"/>
              <a:gd name="connsiteX1325" fmla="*/ 4046082 w 4760332"/>
              <a:gd name="connsiteY1325" fmla="*/ 1394707 h 2795428"/>
              <a:gd name="connsiteX1326" fmla="*/ 4048946 w 4760332"/>
              <a:gd name="connsiteY1326" fmla="*/ 1394707 h 2795428"/>
              <a:gd name="connsiteX1327" fmla="*/ 4051809 w 4760332"/>
              <a:gd name="connsiteY1327" fmla="*/ 1394707 h 2795428"/>
              <a:gd name="connsiteX1328" fmla="*/ 4055819 w 4760332"/>
              <a:gd name="connsiteY1328" fmla="*/ 1389838 h 2795428"/>
              <a:gd name="connsiteX1329" fmla="*/ 4058682 w 4760332"/>
              <a:gd name="connsiteY1329" fmla="*/ 1384970 h 2795428"/>
              <a:gd name="connsiteX1330" fmla="*/ 4060401 w 4760332"/>
              <a:gd name="connsiteY1330" fmla="*/ 1379814 h 2795428"/>
              <a:gd name="connsiteX1331" fmla="*/ 4062405 w 4760332"/>
              <a:gd name="connsiteY1331" fmla="*/ 1376092 h 2795428"/>
              <a:gd name="connsiteX1332" fmla="*/ 4065270 w 4760332"/>
              <a:gd name="connsiteY1332" fmla="*/ 1371223 h 2795428"/>
              <a:gd name="connsiteX1333" fmla="*/ 4070998 w 4760332"/>
              <a:gd name="connsiteY1333" fmla="*/ 1368359 h 2795428"/>
              <a:gd name="connsiteX1334" fmla="*/ 4072143 w 4760332"/>
              <a:gd name="connsiteY1334" fmla="*/ 1371223 h 2795428"/>
              <a:gd name="connsiteX1335" fmla="*/ 4073861 w 4760332"/>
              <a:gd name="connsiteY1335" fmla="*/ 1373227 h 2795428"/>
              <a:gd name="connsiteX1336" fmla="*/ 4075866 w 4760332"/>
              <a:gd name="connsiteY1336" fmla="*/ 1373227 h 2795428"/>
              <a:gd name="connsiteX1337" fmla="*/ 4077871 w 4760332"/>
              <a:gd name="connsiteY1337" fmla="*/ 1373227 h 2795428"/>
              <a:gd name="connsiteX1338" fmla="*/ 4078730 w 4760332"/>
              <a:gd name="connsiteY1338" fmla="*/ 1371223 h 2795428"/>
              <a:gd name="connsiteX1339" fmla="*/ 4092190 w 4760332"/>
              <a:gd name="connsiteY1339" fmla="*/ 1359481 h 2795428"/>
              <a:gd name="connsiteX1340" fmla="*/ 4100782 w 4760332"/>
              <a:gd name="connsiteY1340" fmla="*/ 1348598 h 2795428"/>
              <a:gd name="connsiteX1341" fmla="*/ 4104792 w 4760332"/>
              <a:gd name="connsiteY1341" fmla="*/ 1336857 h 2795428"/>
              <a:gd name="connsiteX1342" fmla="*/ 4107655 w 4760332"/>
              <a:gd name="connsiteY1342" fmla="*/ 1323396 h 2795428"/>
              <a:gd name="connsiteX1343" fmla="*/ 4112523 w 4760332"/>
              <a:gd name="connsiteY1343" fmla="*/ 1311654 h 2795428"/>
              <a:gd name="connsiteX1344" fmla="*/ 4122833 w 4760332"/>
              <a:gd name="connsiteY1344" fmla="*/ 1295903 h 2795428"/>
              <a:gd name="connsiteX1345" fmla="*/ 4116247 w 4760332"/>
              <a:gd name="connsiteY1345" fmla="*/ 1295903 h 2795428"/>
              <a:gd name="connsiteX1346" fmla="*/ 4111379 w 4760332"/>
              <a:gd name="connsiteY1346" fmla="*/ 1293039 h 2795428"/>
              <a:gd name="connsiteX1347" fmla="*/ 4109660 w 4760332"/>
              <a:gd name="connsiteY1347" fmla="*/ 1289029 h 2795428"/>
              <a:gd name="connsiteX1348" fmla="*/ 4107655 w 4760332"/>
              <a:gd name="connsiteY1348" fmla="*/ 1286166 h 2795428"/>
              <a:gd name="connsiteX1349" fmla="*/ 4107655 w 4760332"/>
              <a:gd name="connsiteY1349" fmla="*/ 1279292 h 2795428"/>
              <a:gd name="connsiteX1350" fmla="*/ 4107655 w 4760332"/>
              <a:gd name="connsiteY1350" fmla="*/ 1270701 h 2795428"/>
              <a:gd name="connsiteX1351" fmla="*/ 4109660 w 4760332"/>
              <a:gd name="connsiteY1351" fmla="*/ 1268696 h 2795428"/>
              <a:gd name="connsiteX1352" fmla="*/ 4111379 w 4760332"/>
              <a:gd name="connsiteY1352" fmla="*/ 1267551 h 2795428"/>
              <a:gd name="connsiteX1353" fmla="*/ 4111379 w 4760332"/>
              <a:gd name="connsiteY1353" fmla="*/ 1265832 h 2795428"/>
              <a:gd name="connsiteX1354" fmla="*/ 4111379 w 4760332"/>
              <a:gd name="connsiteY1354" fmla="*/ 1263828 h 2795428"/>
              <a:gd name="connsiteX1355" fmla="*/ 4118251 w 4760332"/>
              <a:gd name="connsiteY1355" fmla="*/ 1261823 h 2795428"/>
              <a:gd name="connsiteX1356" fmla="*/ 4122833 w 4760332"/>
              <a:gd name="connsiteY1356" fmla="*/ 1261823 h 2795428"/>
              <a:gd name="connsiteX1357" fmla="*/ 4125984 w 4760332"/>
              <a:gd name="connsiteY1357" fmla="*/ 1260963 h 2795428"/>
              <a:gd name="connsiteX1358" fmla="*/ 4129707 w 4760332"/>
              <a:gd name="connsiteY1358" fmla="*/ 1260963 h 2795428"/>
              <a:gd name="connsiteX1359" fmla="*/ 4129707 w 4760332"/>
              <a:gd name="connsiteY1359" fmla="*/ 1243208 h 2795428"/>
              <a:gd name="connsiteX1360" fmla="*/ 4132571 w 4760332"/>
              <a:gd name="connsiteY1360" fmla="*/ 1229747 h 2795428"/>
              <a:gd name="connsiteX1361" fmla="*/ 1283294 w 4760332"/>
              <a:gd name="connsiteY1361" fmla="*/ 1218015 h 2795428"/>
              <a:gd name="connsiteX1362" fmla="*/ 1281298 w 4760332"/>
              <a:gd name="connsiteY1362" fmla="*/ 1219725 h 2795428"/>
              <a:gd name="connsiteX1363" fmla="*/ 1279294 w 4760332"/>
              <a:gd name="connsiteY1363" fmla="*/ 1222875 h 2795428"/>
              <a:gd name="connsiteX1364" fmla="*/ 1279294 w 4760332"/>
              <a:gd name="connsiteY1364" fmla="*/ 1224594 h 2795428"/>
              <a:gd name="connsiteX1365" fmla="*/ 1278502 w 4760332"/>
              <a:gd name="connsiteY1365" fmla="*/ 1229343 h 2795428"/>
              <a:gd name="connsiteX1366" fmla="*/ 1278722 w 4760332"/>
              <a:gd name="connsiteY1366" fmla="*/ 1229461 h 2795428"/>
              <a:gd name="connsiteX1367" fmla="*/ 1279581 w 4760332"/>
              <a:gd name="connsiteY1367" fmla="*/ 1224593 h 2795428"/>
              <a:gd name="connsiteX1368" fmla="*/ 1279581 w 4760332"/>
              <a:gd name="connsiteY1368" fmla="*/ 1222588 h 2795428"/>
              <a:gd name="connsiteX1369" fmla="*/ 1281585 w 4760332"/>
              <a:gd name="connsiteY1369" fmla="*/ 1219724 h 2795428"/>
              <a:gd name="connsiteX1370" fmla="*/ 2430570 w 4760332"/>
              <a:gd name="connsiteY1370" fmla="*/ 1217719 h 2795428"/>
              <a:gd name="connsiteX1371" fmla="*/ 2429711 w 4760332"/>
              <a:gd name="connsiteY1371" fmla="*/ 1219725 h 2795428"/>
              <a:gd name="connsiteX1372" fmla="*/ 2427706 w 4760332"/>
              <a:gd name="connsiteY1372" fmla="*/ 1219725 h 2795428"/>
              <a:gd name="connsiteX1373" fmla="*/ 2425702 w 4760332"/>
              <a:gd name="connsiteY1373" fmla="*/ 1219725 h 2795428"/>
              <a:gd name="connsiteX1374" fmla="*/ 2425702 w 4760332"/>
              <a:gd name="connsiteY1374" fmla="*/ 1220583 h 2795428"/>
              <a:gd name="connsiteX1375" fmla="*/ 2423697 w 4760332"/>
              <a:gd name="connsiteY1375" fmla="*/ 1220583 h 2795428"/>
              <a:gd name="connsiteX1376" fmla="*/ 2420833 w 4760332"/>
              <a:gd name="connsiteY1376" fmla="*/ 1224593 h 2795428"/>
              <a:gd name="connsiteX1377" fmla="*/ 2417110 w 4760332"/>
              <a:gd name="connsiteY1377" fmla="*/ 1226597 h 2795428"/>
              <a:gd name="connsiteX1378" fmla="*/ 2417110 w 4760332"/>
              <a:gd name="connsiteY1378" fmla="*/ 1227457 h 2795428"/>
              <a:gd name="connsiteX1379" fmla="*/ 2417110 w 4760332"/>
              <a:gd name="connsiteY1379" fmla="*/ 1231466 h 2795428"/>
              <a:gd name="connsiteX1380" fmla="*/ 2417110 w 4760332"/>
              <a:gd name="connsiteY1380" fmla="*/ 1234330 h 2795428"/>
              <a:gd name="connsiteX1381" fmla="*/ 2417110 w 4760332"/>
              <a:gd name="connsiteY1381" fmla="*/ 1240057 h 2795428"/>
              <a:gd name="connsiteX1382" fmla="*/ 2430570 w 4760332"/>
              <a:gd name="connsiteY1382" fmla="*/ 1253805 h 2795428"/>
              <a:gd name="connsiteX1383" fmla="*/ 2443171 w 4760332"/>
              <a:gd name="connsiteY1383" fmla="*/ 1268410 h 2795428"/>
              <a:gd name="connsiteX1384" fmla="*/ 2454627 w 4760332"/>
              <a:gd name="connsiteY1384" fmla="*/ 1285880 h 2795428"/>
              <a:gd name="connsiteX1385" fmla="*/ 2468087 w 4760332"/>
              <a:gd name="connsiteY1385" fmla="*/ 1285880 h 2795428"/>
              <a:gd name="connsiteX1386" fmla="*/ 2468087 w 4760332"/>
              <a:gd name="connsiteY1386" fmla="*/ 1295617 h 2795428"/>
              <a:gd name="connsiteX1387" fmla="*/ 2481547 w 4760332"/>
              <a:gd name="connsiteY1387" fmla="*/ 1300485 h 2795428"/>
              <a:gd name="connsiteX1388" fmla="*/ 2491284 w 4760332"/>
              <a:gd name="connsiteY1388" fmla="*/ 1307359 h 2795428"/>
              <a:gd name="connsiteX1389" fmla="*/ 2501880 w 4760332"/>
              <a:gd name="connsiteY1389" fmla="*/ 1316237 h 2795428"/>
              <a:gd name="connsiteX1390" fmla="*/ 2501880 w 4760332"/>
              <a:gd name="connsiteY1390" fmla="*/ 1320246 h 2795428"/>
              <a:gd name="connsiteX1391" fmla="*/ 2498158 w 4760332"/>
              <a:gd name="connsiteY1391" fmla="*/ 1320246 h 2795428"/>
              <a:gd name="connsiteX1392" fmla="*/ 2495294 w 4760332"/>
              <a:gd name="connsiteY1392" fmla="*/ 1320246 h 2795428"/>
              <a:gd name="connsiteX1393" fmla="*/ 2491570 w 4760332"/>
              <a:gd name="connsiteY1393" fmla="*/ 1320246 h 2795428"/>
              <a:gd name="connsiteX1394" fmla="*/ 2489566 w 4760332"/>
              <a:gd name="connsiteY1394" fmla="*/ 1320246 h 2795428"/>
              <a:gd name="connsiteX1395" fmla="*/ 2486702 w 4760332"/>
              <a:gd name="connsiteY1395" fmla="*/ 1318241 h 2795428"/>
              <a:gd name="connsiteX1396" fmla="*/ 2481833 w 4760332"/>
              <a:gd name="connsiteY1396" fmla="*/ 1316237 h 2795428"/>
              <a:gd name="connsiteX1397" fmla="*/ 2476965 w 4760332"/>
              <a:gd name="connsiteY1397" fmla="*/ 1316237 h 2795428"/>
              <a:gd name="connsiteX1398" fmla="*/ 2476965 w 4760332"/>
              <a:gd name="connsiteY1398" fmla="*/ 1321105 h 2795428"/>
              <a:gd name="connsiteX1399" fmla="*/ 2477824 w 4760332"/>
              <a:gd name="connsiteY1399" fmla="*/ 1325115 h 2795428"/>
              <a:gd name="connsiteX1400" fmla="*/ 2479829 w 4760332"/>
              <a:gd name="connsiteY1400" fmla="*/ 1327978 h 2795428"/>
              <a:gd name="connsiteX1401" fmla="*/ 2479829 w 4760332"/>
              <a:gd name="connsiteY1401" fmla="*/ 1329983 h 2795428"/>
              <a:gd name="connsiteX1402" fmla="*/ 2481833 w 4760332"/>
              <a:gd name="connsiteY1402" fmla="*/ 1333992 h 2795428"/>
              <a:gd name="connsiteX1403" fmla="*/ 2482693 w 4760332"/>
              <a:gd name="connsiteY1403" fmla="*/ 1338861 h 2795428"/>
              <a:gd name="connsiteX1404" fmla="*/ 2477824 w 4760332"/>
              <a:gd name="connsiteY1404" fmla="*/ 1341725 h 2795428"/>
              <a:gd name="connsiteX1405" fmla="*/ 2474961 w 4760332"/>
              <a:gd name="connsiteY1405" fmla="*/ 1345735 h 2795428"/>
              <a:gd name="connsiteX1406" fmla="*/ 2471237 w 4760332"/>
              <a:gd name="connsiteY1406" fmla="*/ 1350603 h 2795428"/>
              <a:gd name="connsiteX1407" fmla="*/ 2468373 w 4760332"/>
              <a:gd name="connsiteY1407" fmla="*/ 1357476 h 2795428"/>
              <a:gd name="connsiteX1408" fmla="*/ 2457777 w 4760332"/>
              <a:gd name="connsiteY1408" fmla="*/ 1357476 h 2795428"/>
              <a:gd name="connsiteX1409" fmla="*/ 2457777 w 4760332"/>
              <a:gd name="connsiteY1409" fmla="*/ 1380101 h 2795428"/>
              <a:gd name="connsiteX1410" fmla="*/ 2450045 w 4760332"/>
              <a:gd name="connsiteY1410" fmla="*/ 1380101 h 2795428"/>
              <a:gd name="connsiteX1411" fmla="*/ 2441453 w 4760332"/>
              <a:gd name="connsiteY1411" fmla="*/ 1373228 h 2795428"/>
              <a:gd name="connsiteX1412" fmla="*/ 2430857 w 4760332"/>
              <a:gd name="connsiteY1412" fmla="*/ 1369218 h 2795428"/>
              <a:gd name="connsiteX1413" fmla="*/ 2423124 w 4760332"/>
              <a:gd name="connsiteY1413" fmla="*/ 1364350 h 2795428"/>
              <a:gd name="connsiteX1414" fmla="*/ 2417396 w 4760332"/>
              <a:gd name="connsiteY1414" fmla="*/ 1352607 h 2795428"/>
              <a:gd name="connsiteX1415" fmla="*/ 2430857 w 4760332"/>
              <a:gd name="connsiteY1415" fmla="*/ 1354613 h 2795428"/>
              <a:gd name="connsiteX1416" fmla="*/ 2444317 w 4760332"/>
              <a:gd name="connsiteY1416" fmla="*/ 1352607 h 2795428"/>
              <a:gd name="connsiteX1417" fmla="*/ 2454913 w 4760332"/>
              <a:gd name="connsiteY1417" fmla="*/ 1348598 h 2795428"/>
              <a:gd name="connsiteX1418" fmla="*/ 2461500 w 4760332"/>
              <a:gd name="connsiteY1418" fmla="*/ 1341725 h 2795428"/>
              <a:gd name="connsiteX1419" fmla="*/ 2463505 w 4760332"/>
              <a:gd name="connsiteY1419" fmla="*/ 1340866 h 2795428"/>
              <a:gd name="connsiteX1420" fmla="*/ 2463505 w 4760332"/>
              <a:gd name="connsiteY1420" fmla="*/ 1338861 h 2795428"/>
              <a:gd name="connsiteX1421" fmla="*/ 2464364 w 4760332"/>
              <a:gd name="connsiteY1421" fmla="*/ 1336857 h 2795428"/>
              <a:gd name="connsiteX1422" fmla="*/ 2464364 w 4760332"/>
              <a:gd name="connsiteY1422" fmla="*/ 1333992 h 2795428"/>
              <a:gd name="connsiteX1423" fmla="*/ 2464364 w 4760332"/>
              <a:gd name="connsiteY1423" fmla="*/ 1329983 h 2795428"/>
              <a:gd name="connsiteX1424" fmla="*/ 2439448 w 4760332"/>
              <a:gd name="connsiteY1424" fmla="*/ 1311368 h 2795428"/>
              <a:gd name="connsiteX1425" fmla="*/ 2412527 w 4760332"/>
              <a:gd name="connsiteY1425" fmla="*/ 1292753 h 2795428"/>
              <a:gd name="connsiteX1426" fmla="*/ 2403936 w 4760332"/>
              <a:gd name="connsiteY1426" fmla="*/ 1282157 h 2795428"/>
              <a:gd name="connsiteX1427" fmla="*/ 2396204 w 4760332"/>
              <a:gd name="connsiteY1427" fmla="*/ 1272420 h 2795428"/>
              <a:gd name="connsiteX1428" fmla="*/ 2389617 w 4760332"/>
              <a:gd name="connsiteY1428" fmla="*/ 1260677 h 2795428"/>
              <a:gd name="connsiteX1429" fmla="*/ 2379020 w 4760332"/>
              <a:gd name="connsiteY1429" fmla="*/ 1250081 h 2795428"/>
              <a:gd name="connsiteX1430" fmla="*/ 2365560 w 4760332"/>
              <a:gd name="connsiteY1430" fmla="*/ 1245212 h 2795428"/>
              <a:gd name="connsiteX1431" fmla="*/ 2354104 w 4760332"/>
              <a:gd name="connsiteY1431" fmla="*/ 1254949 h 2795428"/>
              <a:gd name="connsiteX1432" fmla="*/ 2338640 w 4760332"/>
              <a:gd name="connsiteY1432" fmla="*/ 1263828 h 2795428"/>
              <a:gd name="connsiteX1433" fmla="*/ 2320311 w 4760332"/>
              <a:gd name="connsiteY1433" fmla="*/ 1267837 h 2795428"/>
              <a:gd name="connsiteX1434" fmla="*/ 2318307 w 4760332"/>
              <a:gd name="connsiteY1434" fmla="*/ 1263828 h 2795428"/>
              <a:gd name="connsiteX1435" fmla="*/ 2317447 w 4760332"/>
              <a:gd name="connsiteY1435" fmla="*/ 1260964 h 2795428"/>
              <a:gd name="connsiteX1436" fmla="*/ 2315442 w 4760332"/>
              <a:gd name="connsiteY1436" fmla="*/ 1258960 h 2795428"/>
              <a:gd name="connsiteX1437" fmla="*/ 2311719 w 4760332"/>
              <a:gd name="connsiteY1437" fmla="*/ 1258960 h 2795428"/>
              <a:gd name="connsiteX1438" fmla="*/ 2310860 w 4760332"/>
              <a:gd name="connsiteY1438" fmla="*/ 1258960 h 2795428"/>
              <a:gd name="connsiteX1439" fmla="*/ 2307137 w 4760332"/>
              <a:gd name="connsiteY1439" fmla="*/ 1260964 h 2795428"/>
              <a:gd name="connsiteX1440" fmla="*/ 2298546 w 4760332"/>
              <a:gd name="connsiteY1440" fmla="*/ 1267837 h 2795428"/>
              <a:gd name="connsiteX1441" fmla="*/ 2295681 w 4760332"/>
              <a:gd name="connsiteY1441" fmla="*/ 1277575 h 2795428"/>
              <a:gd name="connsiteX1442" fmla="*/ 2293677 w 4760332"/>
              <a:gd name="connsiteY1442" fmla="*/ 1288171 h 2795428"/>
              <a:gd name="connsiteX1443" fmla="*/ 2288809 w 4760332"/>
              <a:gd name="connsiteY1443" fmla="*/ 1295903 h 2795428"/>
              <a:gd name="connsiteX1444" fmla="*/ 2270479 w 4760332"/>
              <a:gd name="connsiteY1444" fmla="*/ 1295903 h 2795428"/>
              <a:gd name="connsiteX1445" fmla="*/ 2263893 w 4760332"/>
              <a:gd name="connsiteY1445" fmla="*/ 1304781 h 2795428"/>
              <a:gd name="connsiteX1446" fmla="*/ 2259024 w 4760332"/>
              <a:gd name="connsiteY1446" fmla="*/ 1314518 h 2795428"/>
              <a:gd name="connsiteX1447" fmla="*/ 2255301 w 4760332"/>
              <a:gd name="connsiteY1447" fmla="*/ 1327120 h 2795428"/>
              <a:gd name="connsiteX1448" fmla="*/ 2253296 w 4760332"/>
              <a:gd name="connsiteY1448" fmla="*/ 1327978 h 2795428"/>
              <a:gd name="connsiteX1449" fmla="*/ 2253296 w 4760332"/>
              <a:gd name="connsiteY1449" fmla="*/ 1331988 h 2795428"/>
              <a:gd name="connsiteX1450" fmla="*/ 2255301 w 4760332"/>
              <a:gd name="connsiteY1450" fmla="*/ 1333992 h 2795428"/>
              <a:gd name="connsiteX1451" fmla="*/ 2257306 w 4760332"/>
              <a:gd name="connsiteY1451" fmla="*/ 1334852 h 2795428"/>
              <a:gd name="connsiteX1452" fmla="*/ 2260170 w 4760332"/>
              <a:gd name="connsiteY1452" fmla="*/ 1338861 h 2795428"/>
              <a:gd name="connsiteX1453" fmla="*/ 2262174 w 4760332"/>
              <a:gd name="connsiteY1453" fmla="*/ 1341725 h 2795428"/>
              <a:gd name="connsiteX1454" fmla="*/ 2257306 w 4760332"/>
              <a:gd name="connsiteY1454" fmla="*/ 1341725 h 2795428"/>
              <a:gd name="connsiteX1455" fmla="*/ 2255301 w 4760332"/>
              <a:gd name="connsiteY1455" fmla="*/ 1343730 h 2795428"/>
              <a:gd name="connsiteX1456" fmla="*/ 2253296 w 4760332"/>
              <a:gd name="connsiteY1456" fmla="*/ 1343730 h 2795428"/>
              <a:gd name="connsiteX1457" fmla="*/ 2252437 w 4760332"/>
              <a:gd name="connsiteY1457" fmla="*/ 1345735 h 2795428"/>
              <a:gd name="connsiteX1458" fmla="*/ 2250432 w 4760332"/>
              <a:gd name="connsiteY1458" fmla="*/ 1347739 h 2795428"/>
              <a:gd name="connsiteX1459" fmla="*/ 2246709 w 4760332"/>
              <a:gd name="connsiteY1459" fmla="*/ 1348598 h 2795428"/>
              <a:gd name="connsiteX1460" fmla="*/ 2246709 w 4760332"/>
              <a:gd name="connsiteY1460" fmla="*/ 1352607 h 2795428"/>
              <a:gd name="connsiteX1461" fmla="*/ 2246709 w 4760332"/>
              <a:gd name="connsiteY1461" fmla="*/ 1354613 h 2795428"/>
              <a:gd name="connsiteX1462" fmla="*/ 2246709 w 4760332"/>
              <a:gd name="connsiteY1462" fmla="*/ 1356331 h 2795428"/>
              <a:gd name="connsiteX1463" fmla="*/ 2246709 w 4760332"/>
              <a:gd name="connsiteY1463" fmla="*/ 1362059 h 2795428"/>
              <a:gd name="connsiteX1464" fmla="*/ 2235254 w 4760332"/>
              <a:gd name="connsiteY1464" fmla="*/ 1362917 h 2795428"/>
              <a:gd name="connsiteX1465" fmla="*/ 2230386 w 4760332"/>
              <a:gd name="connsiteY1465" fmla="*/ 1366928 h 2795428"/>
              <a:gd name="connsiteX1466" fmla="*/ 2226662 w 4760332"/>
              <a:gd name="connsiteY1466" fmla="*/ 1369791 h 2795428"/>
              <a:gd name="connsiteX1467" fmla="*/ 2223799 w 4760332"/>
              <a:gd name="connsiteY1467" fmla="*/ 1375519 h 2795428"/>
              <a:gd name="connsiteX1468" fmla="*/ 2218930 w 4760332"/>
              <a:gd name="connsiteY1468" fmla="*/ 1380388 h 2795428"/>
              <a:gd name="connsiteX1469" fmla="*/ 2213202 w 4760332"/>
              <a:gd name="connsiteY1469" fmla="*/ 1382392 h 2795428"/>
              <a:gd name="connsiteX1470" fmla="*/ 2210339 w 4760332"/>
              <a:gd name="connsiteY1470" fmla="*/ 1382392 h 2795428"/>
              <a:gd name="connsiteX1471" fmla="*/ 2205470 w 4760332"/>
              <a:gd name="connsiteY1471" fmla="*/ 1380388 h 2795428"/>
              <a:gd name="connsiteX1472" fmla="*/ 2201746 w 4760332"/>
              <a:gd name="connsiteY1472" fmla="*/ 1378382 h 2795428"/>
              <a:gd name="connsiteX1473" fmla="*/ 2198883 w 4760332"/>
              <a:gd name="connsiteY1473" fmla="*/ 1376378 h 2795428"/>
              <a:gd name="connsiteX1474" fmla="*/ 2196878 w 4760332"/>
              <a:gd name="connsiteY1474" fmla="*/ 1376378 h 2795428"/>
              <a:gd name="connsiteX1475" fmla="*/ 2194014 w 4760332"/>
              <a:gd name="connsiteY1475" fmla="*/ 1378382 h 2795428"/>
              <a:gd name="connsiteX1476" fmla="*/ 2190291 w 4760332"/>
              <a:gd name="connsiteY1476" fmla="*/ 1380388 h 2795428"/>
              <a:gd name="connsiteX1477" fmla="*/ 2187427 w 4760332"/>
              <a:gd name="connsiteY1477" fmla="*/ 1382392 h 2795428"/>
              <a:gd name="connsiteX1478" fmla="*/ 2181700 w 4760332"/>
              <a:gd name="connsiteY1478" fmla="*/ 1383251 h 2795428"/>
              <a:gd name="connsiteX1479" fmla="*/ 2181700 w 4760332"/>
              <a:gd name="connsiteY1479" fmla="*/ 1392129 h 2795428"/>
              <a:gd name="connsiteX1480" fmla="*/ 2228667 w 4760332"/>
              <a:gd name="connsiteY1480" fmla="*/ 1399003 h 2795428"/>
              <a:gd name="connsiteX1481" fmla="*/ 2242127 w 4760332"/>
              <a:gd name="connsiteY1481" fmla="*/ 1392129 h 2795428"/>
              <a:gd name="connsiteX1482" fmla="*/ 2255587 w 4760332"/>
              <a:gd name="connsiteY1482" fmla="*/ 1383251 h 2795428"/>
              <a:gd name="connsiteX1483" fmla="*/ 2266184 w 4760332"/>
              <a:gd name="connsiteY1483" fmla="*/ 1376378 h 2795428"/>
              <a:gd name="connsiteX1484" fmla="*/ 2280503 w 4760332"/>
              <a:gd name="connsiteY1484" fmla="*/ 1373514 h 2795428"/>
              <a:gd name="connsiteX1485" fmla="*/ 2302555 w 4760332"/>
              <a:gd name="connsiteY1485" fmla="*/ 1369505 h 2795428"/>
              <a:gd name="connsiteX1486" fmla="*/ 2325752 w 4760332"/>
              <a:gd name="connsiteY1486" fmla="*/ 1368645 h 2795428"/>
              <a:gd name="connsiteX1487" fmla="*/ 2351814 w 4760332"/>
              <a:gd name="connsiteY1487" fmla="*/ 1368645 h 2795428"/>
              <a:gd name="connsiteX1488" fmla="*/ 2373006 w 4760332"/>
              <a:gd name="connsiteY1488" fmla="*/ 1368645 h 2795428"/>
              <a:gd name="connsiteX1489" fmla="*/ 2391335 w 4760332"/>
              <a:gd name="connsiteY1489" fmla="*/ 1369505 h 2795428"/>
              <a:gd name="connsiteX1490" fmla="*/ 2399927 w 4760332"/>
              <a:gd name="connsiteY1490" fmla="*/ 1371510 h 2795428"/>
              <a:gd name="connsiteX1491" fmla="*/ 2404222 w 4760332"/>
              <a:gd name="connsiteY1491" fmla="*/ 1371510 h 2795428"/>
              <a:gd name="connsiteX1492" fmla="*/ 2398494 w 4760332"/>
              <a:gd name="connsiteY1492" fmla="*/ 1387260 h 2795428"/>
              <a:gd name="connsiteX1493" fmla="*/ 2395631 w 4760332"/>
              <a:gd name="connsiteY1493" fmla="*/ 1403871 h 2795428"/>
              <a:gd name="connsiteX1494" fmla="*/ 2391908 w 4760332"/>
              <a:gd name="connsiteY1494" fmla="*/ 1421340 h 2795428"/>
              <a:gd name="connsiteX1495" fmla="*/ 2397635 w 4760332"/>
              <a:gd name="connsiteY1495" fmla="*/ 1424205 h 2795428"/>
              <a:gd name="connsiteX1496" fmla="*/ 2398494 w 4760332"/>
              <a:gd name="connsiteY1496" fmla="*/ 1428214 h 2795428"/>
              <a:gd name="connsiteX1497" fmla="*/ 2402218 w 4760332"/>
              <a:gd name="connsiteY1497" fmla="*/ 1431078 h 2795428"/>
              <a:gd name="connsiteX1498" fmla="*/ 2404222 w 4760332"/>
              <a:gd name="connsiteY1498" fmla="*/ 1433083 h 2795428"/>
              <a:gd name="connsiteX1499" fmla="*/ 2407087 w 4760332"/>
              <a:gd name="connsiteY1499" fmla="*/ 1435946 h 2795428"/>
              <a:gd name="connsiteX1500" fmla="*/ 2418542 w 4760332"/>
              <a:gd name="connsiteY1500" fmla="*/ 1439956 h 2795428"/>
              <a:gd name="connsiteX1501" fmla="*/ 2432002 w 4760332"/>
              <a:gd name="connsiteY1501" fmla="*/ 1439956 h 2795428"/>
              <a:gd name="connsiteX1502" fmla="*/ 2445463 w 4760332"/>
              <a:gd name="connsiteY1502" fmla="*/ 1441961 h 2795428"/>
              <a:gd name="connsiteX1503" fmla="*/ 2458922 w 4760332"/>
              <a:gd name="connsiteY1503" fmla="*/ 1448834 h 2795428"/>
              <a:gd name="connsiteX1504" fmla="*/ 2462645 w 4760332"/>
              <a:gd name="connsiteY1504" fmla="*/ 1462581 h 2795428"/>
              <a:gd name="connsiteX1505" fmla="*/ 2469233 w 4760332"/>
              <a:gd name="connsiteY1505" fmla="*/ 1465444 h 2795428"/>
              <a:gd name="connsiteX1506" fmla="*/ 2478970 w 4760332"/>
              <a:gd name="connsiteY1506" fmla="*/ 1469454 h 2795428"/>
              <a:gd name="connsiteX1507" fmla="*/ 2492430 w 4760332"/>
              <a:gd name="connsiteY1507" fmla="*/ 1472318 h 2795428"/>
              <a:gd name="connsiteX1508" fmla="*/ 2503885 w 4760332"/>
              <a:gd name="connsiteY1508" fmla="*/ 1476327 h 2795428"/>
              <a:gd name="connsiteX1509" fmla="*/ 2510472 w 4760332"/>
              <a:gd name="connsiteY1509" fmla="*/ 1477186 h 2795428"/>
              <a:gd name="connsiteX1510" fmla="*/ 2512477 w 4760332"/>
              <a:gd name="connsiteY1510" fmla="*/ 1467449 h 2795428"/>
              <a:gd name="connsiteX1511" fmla="*/ 2516200 w 4760332"/>
              <a:gd name="connsiteY1511" fmla="*/ 1458571 h 2795428"/>
              <a:gd name="connsiteX1512" fmla="*/ 2519064 w 4760332"/>
              <a:gd name="connsiteY1512" fmla="*/ 1449694 h 2795428"/>
              <a:gd name="connsiteX1513" fmla="*/ 2529661 w 4760332"/>
              <a:gd name="connsiteY1513" fmla="*/ 1442820 h 2795428"/>
              <a:gd name="connsiteX1514" fmla="*/ 2543980 w 4760332"/>
              <a:gd name="connsiteY1514" fmla="*/ 1439956 h 2795428"/>
              <a:gd name="connsiteX1515" fmla="*/ 2557440 w 4760332"/>
              <a:gd name="connsiteY1515" fmla="*/ 1442820 h 2795428"/>
              <a:gd name="connsiteX1516" fmla="*/ 2570900 w 4760332"/>
              <a:gd name="connsiteY1516" fmla="*/ 1449694 h 2795428"/>
              <a:gd name="connsiteX1517" fmla="*/ 2584360 w 4760332"/>
              <a:gd name="connsiteY1517" fmla="*/ 1455421 h 2795428"/>
              <a:gd name="connsiteX1518" fmla="*/ 2590947 w 4760332"/>
              <a:gd name="connsiteY1518" fmla="*/ 1456280 h 2795428"/>
              <a:gd name="connsiteX1519" fmla="*/ 2604407 w 4760332"/>
              <a:gd name="connsiteY1519" fmla="*/ 1458285 h 2795428"/>
              <a:gd name="connsiteX1520" fmla="*/ 2617868 w 4760332"/>
              <a:gd name="connsiteY1520" fmla="*/ 1462294 h 2795428"/>
              <a:gd name="connsiteX1521" fmla="*/ 2631328 w 4760332"/>
              <a:gd name="connsiteY1521" fmla="*/ 1463153 h 2795428"/>
              <a:gd name="connsiteX1522" fmla="*/ 2641924 w 4760332"/>
              <a:gd name="connsiteY1522" fmla="*/ 1465158 h 2795428"/>
              <a:gd name="connsiteX1523" fmla="*/ 2646793 w 4760332"/>
              <a:gd name="connsiteY1523" fmla="*/ 1467163 h 2795428"/>
              <a:gd name="connsiteX1524" fmla="*/ 2649656 w 4760332"/>
              <a:gd name="connsiteY1524" fmla="*/ 1465158 h 2795428"/>
              <a:gd name="connsiteX1525" fmla="*/ 2651662 w 4760332"/>
              <a:gd name="connsiteY1525" fmla="*/ 1462294 h 2795428"/>
              <a:gd name="connsiteX1526" fmla="*/ 2653666 w 4760332"/>
              <a:gd name="connsiteY1526" fmla="*/ 1460290 h 2795428"/>
              <a:gd name="connsiteX1527" fmla="*/ 2656530 w 4760332"/>
              <a:gd name="connsiteY1527" fmla="*/ 1456280 h 2795428"/>
              <a:gd name="connsiteX1528" fmla="*/ 2660253 w 4760332"/>
              <a:gd name="connsiteY1528" fmla="*/ 1455421 h 2795428"/>
              <a:gd name="connsiteX1529" fmla="*/ 2663116 w 4760332"/>
              <a:gd name="connsiteY1529" fmla="*/ 1455421 h 2795428"/>
              <a:gd name="connsiteX1530" fmla="*/ 2667985 w 4760332"/>
              <a:gd name="connsiteY1530" fmla="*/ 1455421 h 2795428"/>
              <a:gd name="connsiteX1531" fmla="*/ 2680587 w 4760332"/>
              <a:gd name="connsiteY1531" fmla="*/ 1458285 h 2795428"/>
              <a:gd name="connsiteX1532" fmla="*/ 2690324 w 4760332"/>
              <a:gd name="connsiteY1532" fmla="*/ 1463153 h 2795428"/>
              <a:gd name="connsiteX1533" fmla="*/ 2701779 w 4760332"/>
              <a:gd name="connsiteY1533" fmla="*/ 1462294 h 2795428"/>
              <a:gd name="connsiteX1534" fmla="*/ 2714380 w 4760332"/>
              <a:gd name="connsiteY1534" fmla="*/ 1458285 h 2795428"/>
              <a:gd name="connsiteX1535" fmla="*/ 2715239 w 4760332"/>
              <a:gd name="connsiteY1535" fmla="*/ 1444538 h 2795428"/>
              <a:gd name="connsiteX1536" fmla="*/ 2721826 w 4760332"/>
              <a:gd name="connsiteY1536" fmla="*/ 1427928 h 2795428"/>
              <a:gd name="connsiteX1537" fmla="*/ 2727554 w 4760332"/>
              <a:gd name="connsiteY1537" fmla="*/ 1412176 h 2795428"/>
              <a:gd name="connsiteX1538" fmla="*/ 2729272 w 4760332"/>
              <a:gd name="connsiteY1538" fmla="*/ 1399003 h 2795428"/>
              <a:gd name="connsiteX1539" fmla="*/ 2726408 w 4760332"/>
              <a:gd name="connsiteY1539" fmla="*/ 1387260 h 2795428"/>
              <a:gd name="connsiteX1540" fmla="*/ 2724404 w 4760332"/>
              <a:gd name="connsiteY1540" fmla="*/ 1383251 h 2795428"/>
              <a:gd name="connsiteX1541" fmla="*/ 2724404 w 4760332"/>
              <a:gd name="connsiteY1541" fmla="*/ 1380388 h 2795428"/>
              <a:gd name="connsiteX1542" fmla="*/ 2722399 w 4760332"/>
              <a:gd name="connsiteY1542" fmla="*/ 1378382 h 2795428"/>
              <a:gd name="connsiteX1543" fmla="*/ 2720395 w 4760332"/>
              <a:gd name="connsiteY1543" fmla="*/ 1376378 h 2795428"/>
              <a:gd name="connsiteX1544" fmla="*/ 2717530 w 4760332"/>
              <a:gd name="connsiteY1544" fmla="*/ 1376378 h 2795428"/>
              <a:gd name="connsiteX1545" fmla="*/ 2713807 w 4760332"/>
              <a:gd name="connsiteY1545" fmla="*/ 1376378 h 2795428"/>
              <a:gd name="connsiteX1546" fmla="*/ 2707220 w 4760332"/>
              <a:gd name="connsiteY1546" fmla="*/ 1376378 h 2795428"/>
              <a:gd name="connsiteX1547" fmla="*/ 2699488 w 4760332"/>
              <a:gd name="connsiteY1547" fmla="*/ 1383251 h 2795428"/>
              <a:gd name="connsiteX1548" fmla="*/ 2692901 w 4760332"/>
              <a:gd name="connsiteY1548" fmla="*/ 1385256 h 2795428"/>
              <a:gd name="connsiteX1549" fmla="*/ 2686314 w 4760332"/>
              <a:gd name="connsiteY1549" fmla="*/ 1383251 h 2795428"/>
              <a:gd name="connsiteX1550" fmla="*/ 2679727 w 4760332"/>
              <a:gd name="connsiteY1550" fmla="*/ 1380388 h 2795428"/>
              <a:gd name="connsiteX1551" fmla="*/ 2671136 w 4760332"/>
              <a:gd name="connsiteY1551" fmla="*/ 1376378 h 2795428"/>
              <a:gd name="connsiteX1552" fmla="*/ 2666267 w 4760332"/>
              <a:gd name="connsiteY1552" fmla="*/ 1375519 h 2795428"/>
              <a:gd name="connsiteX1553" fmla="*/ 2662544 w 4760332"/>
              <a:gd name="connsiteY1553" fmla="*/ 1376378 h 2795428"/>
              <a:gd name="connsiteX1554" fmla="*/ 2657675 w 4760332"/>
              <a:gd name="connsiteY1554" fmla="*/ 1378382 h 2795428"/>
              <a:gd name="connsiteX1555" fmla="*/ 2655671 w 4760332"/>
              <a:gd name="connsiteY1555" fmla="*/ 1382392 h 2795428"/>
              <a:gd name="connsiteX1556" fmla="*/ 2652806 w 4760332"/>
              <a:gd name="connsiteY1556" fmla="*/ 1385256 h 2795428"/>
              <a:gd name="connsiteX1557" fmla="*/ 2649084 w 4760332"/>
              <a:gd name="connsiteY1557" fmla="*/ 1387260 h 2795428"/>
              <a:gd name="connsiteX1558" fmla="*/ 2634764 w 4760332"/>
              <a:gd name="connsiteY1558" fmla="*/ 1383251 h 2795428"/>
              <a:gd name="connsiteX1559" fmla="*/ 2619299 w 4760332"/>
              <a:gd name="connsiteY1559" fmla="*/ 1373514 h 2795428"/>
              <a:gd name="connsiteX1560" fmla="*/ 2607844 w 4760332"/>
              <a:gd name="connsiteY1560" fmla="*/ 1357762 h 2795428"/>
              <a:gd name="connsiteX1561" fmla="*/ 2602116 w 4760332"/>
              <a:gd name="connsiteY1561" fmla="*/ 1342012 h 2795428"/>
              <a:gd name="connsiteX1562" fmla="*/ 2602116 w 4760332"/>
              <a:gd name="connsiteY1562" fmla="*/ 1339147 h 2795428"/>
              <a:gd name="connsiteX1563" fmla="*/ 2602116 w 4760332"/>
              <a:gd name="connsiteY1563" fmla="*/ 1335138 h 2795428"/>
              <a:gd name="connsiteX1564" fmla="*/ 2602116 w 4760332"/>
              <a:gd name="connsiteY1564" fmla="*/ 1332275 h 2795428"/>
              <a:gd name="connsiteX1565" fmla="*/ 2602116 w 4760332"/>
              <a:gd name="connsiteY1565" fmla="*/ 1328264 h 2795428"/>
              <a:gd name="connsiteX1566" fmla="*/ 2602116 w 4760332"/>
              <a:gd name="connsiteY1566" fmla="*/ 1325401 h 2795428"/>
              <a:gd name="connsiteX1567" fmla="*/ 2604121 w 4760332"/>
              <a:gd name="connsiteY1567" fmla="*/ 1321392 h 2795428"/>
              <a:gd name="connsiteX1568" fmla="*/ 2606126 w 4760332"/>
              <a:gd name="connsiteY1568" fmla="*/ 1316523 h 2795428"/>
              <a:gd name="connsiteX1569" fmla="*/ 2602403 w 4760332"/>
              <a:gd name="connsiteY1569" fmla="*/ 1313659 h 2795428"/>
              <a:gd name="connsiteX1570" fmla="*/ 2599538 w 4760332"/>
              <a:gd name="connsiteY1570" fmla="*/ 1311655 h 2795428"/>
              <a:gd name="connsiteX1571" fmla="*/ 2597534 w 4760332"/>
              <a:gd name="connsiteY1571" fmla="*/ 1309650 h 2795428"/>
              <a:gd name="connsiteX1572" fmla="*/ 2595529 w 4760332"/>
              <a:gd name="connsiteY1572" fmla="*/ 1307645 h 2795428"/>
              <a:gd name="connsiteX1573" fmla="*/ 2592666 w 4760332"/>
              <a:gd name="connsiteY1573" fmla="*/ 1306786 h 2795428"/>
              <a:gd name="connsiteX1574" fmla="*/ 2587797 w 4760332"/>
              <a:gd name="connsiteY1574" fmla="*/ 1304781 h 2795428"/>
              <a:gd name="connsiteX1575" fmla="*/ 2585792 w 4760332"/>
              <a:gd name="connsiteY1575" fmla="*/ 1302777 h 2795428"/>
              <a:gd name="connsiteX1576" fmla="*/ 2583788 w 4760332"/>
              <a:gd name="connsiteY1576" fmla="*/ 1302777 h 2795428"/>
              <a:gd name="connsiteX1577" fmla="*/ 2581783 w 4760332"/>
              <a:gd name="connsiteY1577" fmla="*/ 1300772 h 2795428"/>
              <a:gd name="connsiteX1578" fmla="*/ 2578919 w 4760332"/>
              <a:gd name="connsiteY1578" fmla="*/ 1300772 h 2795428"/>
              <a:gd name="connsiteX1579" fmla="*/ 2575196 w 4760332"/>
              <a:gd name="connsiteY1579" fmla="*/ 1300772 h 2795428"/>
              <a:gd name="connsiteX1580" fmla="*/ 2575196 w 4760332"/>
              <a:gd name="connsiteY1580" fmla="*/ 1304781 h 2795428"/>
              <a:gd name="connsiteX1581" fmla="*/ 2572332 w 4760332"/>
              <a:gd name="connsiteY1581" fmla="*/ 1304781 h 2795428"/>
              <a:gd name="connsiteX1582" fmla="*/ 2572332 w 4760332"/>
              <a:gd name="connsiteY1582" fmla="*/ 1309650 h 2795428"/>
              <a:gd name="connsiteX1583" fmla="*/ 2574336 w 4760332"/>
              <a:gd name="connsiteY1583" fmla="*/ 1313659 h 2795428"/>
              <a:gd name="connsiteX1584" fmla="*/ 2574336 w 4760332"/>
              <a:gd name="connsiteY1584" fmla="*/ 1314518 h 2795428"/>
              <a:gd name="connsiteX1585" fmla="*/ 2574336 w 4760332"/>
              <a:gd name="connsiteY1585" fmla="*/ 1316523 h 2795428"/>
              <a:gd name="connsiteX1586" fmla="*/ 2572332 w 4760332"/>
              <a:gd name="connsiteY1586" fmla="*/ 1318527 h 2795428"/>
              <a:gd name="connsiteX1587" fmla="*/ 2570327 w 4760332"/>
              <a:gd name="connsiteY1587" fmla="*/ 1318527 h 2795428"/>
              <a:gd name="connsiteX1588" fmla="*/ 2567464 w 4760332"/>
              <a:gd name="connsiteY1588" fmla="*/ 1318527 h 2795428"/>
              <a:gd name="connsiteX1589" fmla="*/ 2560876 w 4760332"/>
              <a:gd name="connsiteY1589" fmla="*/ 1320533 h 2795428"/>
              <a:gd name="connsiteX1590" fmla="*/ 2558872 w 4760332"/>
              <a:gd name="connsiteY1590" fmla="*/ 1316523 h 2795428"/>
              <a:gd name="connsiteX1591" fmla="*/ 2556867 w 4760332"/>
              <a:gd name="connsiteY1591" fmla="*/ 1314518 h 2795428"/>
              <a:gd name="connsiteX1592" fmla="*/ 2556867 w 4760332"/>
              <a:gd name="connsiteY1592" fmla="*/ 1313659 h 2795428"/>
              <a:gd name="connsiteX1593" fmla="*/ 2554004 w 4760332"/>
              <a:gd name="connsiteY1593" fmla="*/ 1311655 h 2795428"/>
              <a:gd name="connsiteX1594" fmla="*/ 2554004 w 4760332"/>
              <a:gd name="connsiteY1594" fmla="*/ 1316237 h 2795428"/>
              <a:gd name="connsiteX1595" fmla="*/ 2562595 w 4760332"/>
              <a:gd name="connsiteY1595" fmla="*/ 1326833 h 2795428"/>
              <a:gd name="connsiteX1596" fmla="*/ 2569182 w 4760332"/>
              <a:gd name="connsiteY1596" fmla="*/ 1341439 h 2795428"/>
              <a:gd name="connsiteX1597" fmla="*/ 2572046 w 4760332"/>
              <a:gd name="connsiteY1597" fmla="*/ 1357190 h 2795428"/>
              <a:gd name="connsiteX1598" fmla="*/ 2567177 w 4760332"/>
              <a:gd name="connsiteY1598" fmla="*/ 1361200 h 2795428"/>
              <a:gd name="connsiteX1599" fmla="*/ 2563454 w 4760332"/>
              <a:gd name="connsiteY1599" fmla="*/ 1362059 h 2795428"/>
              <a:gd name="connsiteX1600" fmla="*/ 2562595 w 4760332"/>
              <a:gd name="connsiteY1600" fmla="*/ 1366068 h 2795428"/>
              <a:gd name="connsiteX1601" fmla="*/ 2560590 w 4760332"/>
              <a:gd name="connsiteY1601" fmla="*/ 1368932 h 2795428"/>
              <a:gd name="connsiteX1602" fmla="*/ 2560590 w 4760332"/>
              <a:gd name="connsiteY1602" fmla="*/ 1370937 h 2795428"/>
              <a:gd name="connsiteX1603" fmla="*/ 2558586 w 4760332"/>
              <a:gd name="connsiteY1603" fmla="*/ 1374946 h 2795428"/>
              <a:gd name="connsiteX1604" fmla="*/ 2556581 w 4760332"/>
              <a:gd name="connsiteY1604" fmla="*/ 1375806 h 2795428"/>
              <a:gd name="connsiteX1605" fmla="*/ 2551712 w 4760332"/>
              <a:gd name="connsiteY1605" fmla="*/ 1377810 h 2795428"/>
              <a:gd name="connsiteX1606" fmla="*/ 2546843 w 4760332"/>
              <a:gd name="connsiteY1606" fmla="*/ 1379815 h 2795428"/>
              <a:gd name="connsiteX1607" fmla="*/ 2544838 w 4760332"/>
              <a:gd name="connsiteY1607" fmla="*/ 1377810 h 2795428"/>
              <a:gd name="connsiteX1608" fmla="*/ 2542834 w 4760332"/>
              <a:gd name="connsiteY1608" fmla="*/ 1377810 h 2795428"/>
              <a:gd name="connsiteX1609" fmla="*/ 2541975 w 4760332"/>
              <a:gd name="connsiteY1609" fmla="*/ 1375806 h 2795428"/>
              <a:gd name="connsiteX1610" fmla="*/ 2538252 w 4760332"/>
              <a:gd name="connsiteY1610" fmla="*/ 1375806 h 2795428"/>
              <a:gd name="connsiteX1611" fmla="*/ 2522787 w 4760332"/>
              <a:gd name="connsiteY1611" fmla="*/ 1329983 h 2795428"/>
              <a:gd name="connsiteX1612" fmla="*/ 2519924 w 4760332"/>
              <a:gd name="connsiteY1612" fmla="*/ 1327978 h 2795428"/>
              <a:gd name="connsiteX1613" fmla="*/ 2516200 w 4760332"/>
              <a:gd name="connsiteY1613" fmla="*/ 1325115 h 2795428"/>
              <a:gd name="connsiteX1614" fmla="*/ 2511331 w 4760332"/>
              <a:gd name="connsiteY1614" fmla="*/ 1321105 h 2795428"/>
              <a:gd name="connsiteX1615" fmla="*/ 2508468 w 4760332"/>
              <a:gd name="connsiteY1615" fmla="*/ 1320246 h 2795428"/>
              <a:gd name="connsiteX1616" fmla="*/ 2504745 w 4760332"/>
              <a:gd name="connsiteY1616" fmla="*/ 1316237 h 2795428"/>
              <a:gd name="connsiteX1617" fmla="*/ 2502740 w 4760332"/>
              <a:gd name="connsiteY1617" fmla="*/ 1306500 h 2795428"/>
              <a:gd name="connsiteX1618" fmla="*/ 2504745 w 4760332"/>
              <a:gd name="connsiteY1618" fmla="*/ 1297622 h 2795428"/>
              <a:gd name="connsiteX1619" fmla="*/ 2506749 w 4760332"/>
              <a:gd name="connsiteY1619" fmla="*/ 1290748 h 2795428"/>
              <a:gd name="connsiteX1620" fmla="*/ 2506749 w 4760332"/>
              <a:gd name="connsiteY1620" fmla="*/ 1283875 h 2795428"/>
              <a:gd name="connsiteX1621" fmla="*/ 2501880 w 4760332"/>
              <a:gd name="connsiteY1621" fmla="*/ 1279006 h 2795428"/>
              <a:gd name="connsiteX1622" fmla="*/ 2489280 w 4760332"/>
              <a:gd name="connsiteY1622" fmla="*/ 1270128 h 2795428"/>
              <a:gd name="connsiteX1623" fmla="*/ 2479543 w 4760332"/>
              <a:gd name="connsiteY1623" fmla="*/ 1265259 h 2795428"/>
              <a:gd name="connsiteX1624" fmla="*/ 2470951 w 4760332"/>
              <a:gd name="connsiteY1624" fmla="*/ 1263255 h 2795428"/>
              <a:gd name="connsiteX1625" fmla="*/ 2463218 w 4760332"/>
              <a:gd name="connsiteY1625" fmla="*/ 1258387 h 2795428"/>
              <a:gd name="connsiteX1626" fmla="*/ 2456631 w 4760332"/>
              <a:gd name="connsiteY1626" fmla="*/ 1247790 h 2795428"/>
              <a:gd name="connsiteX1627" fmla="*/ 2450045 w 4760332"/>
              <a:gd name="connsiteY1627" fmla="*/ 1229175 h 2795428"/>
              <a:gd name="connsiteX1628" fmla="*/ 2436585 w 4760332"/>
              <a:gd name="connsiteY1628" fmla="*/ 1233185 h 2795428"/>
              <a:gd name="connsiteX1629" fmla="*/ 2434580 w 4760332"/>
              <a:gd name="connsiteY1629" fmla="*/ 1227457 h 2795428"/>
              <a:gd name="connsiteX1630" fmla="*/ 2434580 w 4760332"/>
              <a:gd name="connsiteY1630" fmla="*/ 1224593 h 2795428"/>
              <a:gd name="connsiteX1631" fmla="*/ 2432575 w 4760332"/>
              <a:gd name="connsiteY1631" fmla="*/ 1220583 h 2795428"/>
              <a:gd name="connsiteX1632" fmla="*/ 1281585 w 4760332"/>
              <a:gd name="connsiteY1632" fmla="*/ 1213710 h 2795428"/>
              <a:gd name="connsiteX1633" fmla="*/ 1281442 w 4760332"/>
              <a:gd name="connsiteY1633" fmla="*/ 1213997 h 2795428"/>
              <a:gd name="connsiteX1634" fmla="*/ 1284163 w 4760332"/>
              <a:gd name="connsiteY1634" fmla="*/ 1213997 h 2795428"/>
              <a:gd name="connsiteX1635" fmla="*/ 1283305 w 4760332"/>
              <a:gd name="connsiteY1635" fmla="*/ 1218004 h 2795428"/>
              <a:gd name="connsiteX1636" fmla="*/ 1283590 w 4760332"/>
              <a:gd name="connsiteY1636" fmla="*/ 1217719 h 2795428"/>
              <a:gd name="connsiteX1637" fmla="*/ 1284450 w 4760332"/>
              <a:gd name="connsiteY1637" fmla="*/ 1213710 h 2795428"/>
              <a:gd name="connsiteX1638" fmla="*/ 2661972 w 4760332"/>
              <a:gd name="connsiteY1638" fmla="*/ 1199677 h 2795428"/>
              <a:gd name="connsiteX1639" fmla="*/ 2658248 w 4760332"/>
              <a:gd name="connsiteY1639" fmla="*/ 1207409 h 2795428"/>
              <a:gd name="connsiteX1640" fmla="*/ 2651662 w 4760332"/>
              <a:gd name="connsiteY1640" fmla="*/ 1220011 h 2795428"/>
              <a:gd name="connsiteX1641" fmla="*/ 2643069 w 4760332"/>
              <a:gd name="connsiteY1641" fmla="*/ 1233757 h 2795428"/>
              <a:gd name="connsiteX1642" fmla="*/ 2635337 w 4760332"/>
              <a:gd name="connsiteY1642" fmla="*/ 1247504 h 2795428"/>
              <a:gd name="connsiteX1643" fmla="*/ 2628750 w 4760332"/>
              <a:gd name="connsiteY1643" fmla="*/ 1259246 h 2795428"/>
              <a:gd name="connsiteX1644" fmla="*/ 2625027 w 4760332"/>
              <a:gd name="connsiteY1644" fmla="*/ 1268983 h 2795428"/>
              <a:gd name="connsiteX1645" fmla="*/ 2625027 w 4760332"/>
              <a:gd name="connsiteY1645" fmla="*/ 1274710 h 2795428"/>
              <a:gd name="connsiteX1646" fmla="*/ 2627032 w 4760332"/>
              <a:gd name="connsiteY1646" fmla="*/ 1281584 h 2795428"/>
              <a:gd name="connsiteX1647" fmla="*/ 2627032 w 4760332"/>
              <a:gd name="connsiteY1647" fmla="*/ 1284447 h 2795428"/>
              <a:gd name="connsiteX1648" fmla="*/ 2629036 w 4760332"/>
              <a:gd name="connsiteY1648" fmla="*/ 1288458 h 2795428"/>
              <a:gd name="connsiteX1649" fmla="*/ 2631901 w 4760332"/>
              <a:gd name="connsiteY1649" fmla="*/ 1289316 h 2795428"/>
              <a:gd name="connsiteX1650" fmla="*/ 2635624 w 4760332"/>
              <a:gd name="connsiteY1650" fmla="*/ 1291321 h 2795428"/>
              <a:gd name="connsiteX1651" fmla="*/ 2640492 w 4760332"/>
              <a:gd name="connsiteY1651" fmla="*/ 1293326 h 2795428"/>
              <a:gd name="connsiteX1652" fmla="*/ 2653952 w 4760332"/>
              <a:gd name="connsiteY1652" fmla="*/ 1298195 h 2795428"/>
              <a:gd name="connsiteX1653" fmla="*/ 2667412 w 4760332"/>
              <a:gd name="connsiteY1653" fmla="*/ 1296190 h 2795428"/>
              <a:gd name="connsiteX1654" fmla="*/ 2678868 w 4760332"/>
              <a:gd name="connsiteY1654" fmla="*/ 1291321 h 2795428"/>
              <a:gd name="connsiteX1655" fmla="*/ 2692328 w 4760332"/>
              <a:gd name="connsiteY1655" fmla="*/ 1284447 h 2795428"/>
              <a:gd name="connsiteX1656" fmla="*/ 2705789 w 4760332"/>
              <a:gd name="connsiteY1656" fmla="*/ 1282443 h 2795428"/>
              <a:gd name="connsiteX1657" fmla="*/ 2719249 w 4760332"/>
              <a:gd name="connsiteY1657" fmla="*/ 1282443 h 2795428"/>
              <a:gd name="connsiteX1658" fmla="*/ 2727840 w 4760332"/>
              <a:gd name="connsiteY1658" fmla="*/ 1288171 h 2795428"/>
              <a:gd name="connsiteX1659" fmla="*/ 2734427 w 4760332"/>
              <a:gd name="connsiteY1659" fmla="*/ 1293040 h 2795428"/>
              <a:gd name="connsiteX1660" fmla="*/ 2742159 w 4760332"/>
              <a:gd name="connsiteY1660" fmla="*/ 1295903 h 2795428"/>
              <a:gd name="connsiteX1661" fmla="*/ 2762207 w 4760332"/>
              <a:gd name="connsiteY1661" fmla="*/ 1299912 h 2795428"/>
              <a:gd name="connsiteX1662" fmla="*/ 2782254 w 4760332"/>
              <a:gd name="connsiteY1662" fmla="*/ 1297908 h 2795428"/>
              <a:gd name="connsiteX1663" fmla="*/ 2800582 w 4760332"/>
              <a:gd name="connsiteY1663" fmla="*/ 1293040 h 2795428"/>
              <a:gd name="connsiteX1664" fmla="*/ 2805737 w 4760332"/>
              <a:gd name="connsiteY1664" fmla="*/ 1282730 h 2795428"/>
              <a:gd name="connsiteX1665" fmla="*/ 2800010 w 4760332"/>
              <a:gd name="connsiteY1665" fmla="*/ 1282730 h 2795428"/>
              <a:gd name="connsiteX1666" fmla="*/ 2792277 w 4760332"/>
              <a:gd name="connsiteY1666" fmla="*/ 1268983 h 2795428"/>
              <a:gd name="connsiteX1667" fmla="*/ 2778817 w 4760332"/>
              <a:gd name="connsiteY1667" fmla="*/ 1257241 h 2795428"/>
              <a:gd name="connsiteX1668" fmla="*/ 2759630 w 4760332"/>
              <a:gd name="connsiteY1668" fmla="*/ 1245499 h 2795428"/>
              <a:gd name="connsiteX1669" fmla="*/ 2741300 w 4760332"/>
              <a:gd name="connsiteY1669" fmla="*/ 1234902 h 2795428"/>
              <a:gd name="connsiteX1670" fmla="*/ 2726981 w 4760332"/>
              <a:gd name="connsiteY1670" fmla="*/ 1230034 h 2795428"/>
              <a:gd name="connsiteX1671" fmla="*/ 2718389 w 4760332"/>
              <a:gd name="connsiteY1671" fmla="*/ 1236907 h 2795428"/>
              <a:gd name="connsiteX1672" fmla="*/ 2706934 w 4760332"/>
              <a:gd name="connsiteY1672" fmla="*/ 1241776 h 2795428"/>
              <a:gd name="connsiteX1673" fmla="*/ 2698342 w 4760332"/>
              <a:gd name="connsiteY1673" fmla="*/ 1240917 h 2795428"/>
              <a:gd name="connsiteX1674" fmla="*/ 2693474 w 4760332"/>
              <a:gd name="connsiteY1674" fmla="*/ 1234044 h 2795428"/>
              <a:gd name="connsiteX1675" fmla="*/ 2686887 w 4760332"/>
              <a:gd name="connsiteY1675" fmla="*/ 1227170 h 2795428"/>
              <a:gd name="connsiteX1676" fmla="*/ 2683164 w 4760332"/>
              <a:gd name="connsiteY1676" fmla="*/ 1218292 h 2795428"/>
              <a:gd name="connsiteX1677" fmla="*/ 2694619 w 4760332"/>
              <a:gd name="connsiteY1677" fmla="*/ 1214283 h 2795428"/>
              <a:gd name="connsiteX1678" fmla="*/ 2693760 w 4760332"/>
              <a:gd name="connsiteY1678" fmla="*/ 1213424 h 2795428"/>
              <a:gd name="connsiteX1679" fmla="*/ 2691756 w 4760332"/>
              <a:gd name="connsiteY1679" fmla="*/ 1213424 h 2795428"/>
              <a:gd name="connsiteX1680" fmla="*/ 2689751 w 4760332"/>
              <a:gd name="connsiteY1680" fmla="*/ 1213424 h 2795428"/>
              <a:gd name="connsiteX1681" fmla="*/ 2686887 w 4760332"/>
              <a:gd name="connsiteY1681" fmla="*/ 1211419 h 2795428"/>
              <a:gd name="connsiteX1682" fmla="*/ 2681160 w 4760332"/>
              <a:gd name="connsiteY1682" fmla="*/ 1206550 h 2795428"/>
              <a:gd name="connsiteX1683" fmla="*/ 2676291 w 4760332"/>
              <a:gd name="connsiteY1683" fmla="*/ 1204546 h 2795428"/>
              <a:gd name="connsiteX1684" fmla="*/ 2669704 w 4760332"/>
              <a:gd name="connsiteY1684" fmla="*/ 1201681 h 2795428"/>
              <a:gd name="connsiteX1685" fmla="*/ 2930603 w 4760332"/>
              <a:gd name="connsiteY1685" fmla="*/ 1194809 h 2795428"/>
              <a:gd name="connsiteX1686" fmla="*/ 2920006 w 4760332"/>
              <a:gd name="connsiteY1686" fmla="*/ 1203687 h 2795428"/>
              <a:gd name="connsiteX1687" fmla="*/ 2908550 w 4760332"/>
              <a:gd name="connsiteY1687" fmla="*/ 1208555 h 2795428"/>
              <a:gd name="connsiteX1688" fmla="*/ 2897095 w 4760332"/>
              <a:gd name="connsiteY1688" fmla="*/ 1213424 h 2795428"/>
              <a:gd name="connsiteX1689" fmla="*/ 2886499 w 4760332"/>
              <a:gd name="connsiteY1689" fmla="*/ 1222302 h 2795428"/>
              <a:gd name="connsiteX1690" fmla="*/ 2879912 w 4760332"/>
              <a:gd name="connsiteY1690" fmla="*/ 1232898 h 2795428"/>
              <a:gd name="connsiteX1691" fmla="*/ 2877048 w 4760332"/>
              <a:gd name="connsiteY1691" fmla="*/ 1247504 h 2795428"/>
              <a:gd name="connsiteX1692" fmla="*/ 2881917 w 4760332"/>
              <a:gd name="connsiteY1692" fmla="*/ 1263255 h 2795428"/>
              <a:gd name="connsiteX1693" fmla="*/ 2892513 w 4760332"/>
              <a:gd name="connsiteY1693" fmla="*/ 1279006 h 2795428"/>
              <a:gd name="connsiteX1694" fmla="*/ 2902251 w 4760332"/>
              <a:gd name="connsiteY1694" fmla="*/ 1294757 h 2795428"/>
              <a:gd name="connsiteX1695" fmla="*/ 2913706 w 4760332"/>
              <a:gd name="connsiteY1695" fmla="*/ 1307359 h 2795428"/>
              <a:gd name="connsiteX1696" fmla="*/ 2920293 w 4760332"/>
              <a:gd name="connsiteY1696" fmla="*/ 1319960 h 2795428"/>
              <a:gd name="connsiteX1697" fmla="*/ 2908837 w 4760332"/>
              <a:gd name="connsiteY1697" fmla="*/ 1319960 h 2795428"/>
              <a:gd name="connsiteX1698" fmla="*/ 2908837 w 4760332"/>
              <a:gd name="connsiteY1698" fmla="*/ 1341439 h 2795428"/>
              <a:gd name="connsiteX1699" fmla="*/ 2912560 w 4760332"/>
              <a:gd name="connsiteY1699" fmla="*/ 1357190 h 2795428"/>
              <a:gd name="connsiteX1700" fmla="*/ 2922298 w 4760332"/>
              <a:gd name="connsiteY1700" fmla="*/ 1366068 h 2795428"/>
              <a:gd name="connsiteX1701" fmla="*/ 2939481 w 4760332"/>
              <a:gd name="connsiteY1701" fmla="*/ 1368932 h 2795428"/>
              <a:gd name="connsiteX1702" fmla="*/ 2964396 w 4760332"/>
              <a:gd name="connsiteY1702" fmla="*/ 1368073 h 2795428"/>
              <a:gd name="connsiteX1703" fmla="*/ 2962391 w 4760332"/>
              <a:gd name="connsiteY1703" fmla="*/ 1348598 h 2795428"/>
              <a:gd name="connsiteX1704" fmla="*/ 2958668 w 4760332"/>
              <a:gd name="connsiteY1704" fmla="*/ 1336857 h 2795428"/>
              <a:gd name="connsiteX1705" fmla="*/ 2953800 w 4760332"/>
              <a:gd name="connsiteY1705" fmla="*/ 1327120 h 2795428"/>
              <a:gd name="connsiteX1706" fmla="*/ 2951795 w 4760332"/>
              <a:gd name="connsiteY1706" fmla="*/ 1316523 h 2795428"/>
              <a:gd name="connsiteX1707" fmla="*/ 2953800 w 4760332"/>
              <a:gd name="connsiteY1707" fmla="*/ 1300772 h 2795428"/>
              <a:gd name="connsiteX1708" fmla="*/ 2957522 w 4760332"/>
              <a:gd name="connsiteY1708" fmla="*/ 1302777 h 2795428"/>
              <a:gd name="connsiteX1709" fmla="*/ 2960387 w 4760332"/>
              <a:gd name="connsiteY1709" fmla="*/ 1302777 h 2795428"/>
              <a:gd name="connsiteX1710" fmla="*/ 2964110 w 4760332"/>
              <a:gd name="connsiteY1710" fmla="*/ 1302777 h 2795428"/>
              <a:gd name="connsiteX1711" fmla="*/ 2966973 w 4760332"/>
              <a:gd name="connsiteY1711" fmla="*/ 1302777 h 2795428"/>
              <a:gd name="connsiteX1712" fmla="*/ 2971842 w 4760332"/>
              <a:gd name="connsiteY1712" fmla="*/ 1300485 h 2795428"/>
              <a:gd name="connsiteX1713" fmla="*/ 2968978 w 4760332"/>
              <a:gd name="connsiteY1713" fmla="*/ 1297622 h 2795428"/>
              <a:gd name="connsiteX1714" fmla="*/ 2965256 w 4760332"/>
              <a:gd name="connsiteY1714" fmla="*/ 1295617 h 2795428"/>
              <a:gd name="connsiteX1715" fmla="*/ 2964396 w 4760332"/>
              <a:gd name="connsiteY1715" fmla="*/ 1294757 h 2795428"/>
              <a:gd name="connsiteX1716" fmla="*/ 2960674 w 4760332"/>
              <a:gd name="connsiteY1716" fmla="*/ 1290748 h 2795428"/>
              <a:gd name="connsiteX1717" fmla="*/ 2957809 w 4760332"/>
              <a:gd name="connsiteY1717" fmla="*/ 1288743 h 2795428"/>
              <a:gd name="connsiteX1718" fmla="*/ 2955805 w 4760332"/>
              <a:gd name="connsiteY1718" fmla="*/ 1290748 h 2795428"/>
              <a:gd name="connsiteX1719" fmla="*/ 2955805 w 4760332"/>
              <a:gd name="connsiteY1719" fmla="*/ 1294757 h 2795428"/>
              <a:gd name="connsiteX1720" fmla="*/ 2953800 w 4760332"/>
              <a:gd name="connsiteY1720" fmla="*/ 1297622 h 2795428"/>
              <a:gd name="connsiteX1721" fmla="*/ 2953800 w 4760332"/>
              <a:gd name="connsiteY1721" fmla="*/ 1299626 h 2795428"/>
              <a:gd name="connsiteX1722" fmla="*/ 2951795 w 4760332"/>
              <a:gd name="connsiteY1722" fmla="*/ 1300485 h 2795428"/>
              <a:gd name="connsiteX1723" fmla="*/ 2950936 w 4760332"/>
              <a:gd name="connsiteY1723" fmla="*/ 1299626 h 2795428"/>
              <a:gd name="connsiteX1724" fmla="*/ 2948931 w 4760332"/>
              <a:gd name="connsiteY1724" fmla="*/ 1295617 h 2795428"/>
              <a:gd name="connsiteX1725" fmla="*/ 2944063 w 4760332"/>
              <a:gd name="connsiteY1725" fmla="*/ 1287885 h 2795428"/>
              <a:gd name="connsiteX1726" fmla="*/ 2939194 w 4760332"/>
              <a:gd name="connsiteY1726" fmla="*/ 1279006 h 2795428"/>
              <a:gd name="connsiteX1727" fmla="*/ 2940053 w 4760332"/>
              <a:gd name="connsiteY1727" fmla="*/ 1274997 h 2795428"/>
              <a:gd name="connsiteX1728" fmla="*/ 2942058 w 4760332"/>
              <a:gd name="connsiteY1728" fmla="*/ 1274997 h 2795428"/>
              <a:gd name="connsiteX1729" fmla="*/ 2944063 w 4760332"/>
              <a:gd name="connsiteY1729" fmla="*/ 1274137 h 2795428"/>
              <a:gd name="connsiteX1730" fmla="*/ 2944922 w 4760332"/>
              <a:gd name="connsiteY1730" fmla="*/ 1270128 h 2795428"/>
              <a:gd name="connsiteX1731" fmla="*/ 2930603 w 4760332"/>
              <a:gd name="connsiteY1731" fmla="*/ 1261250 h 2795428"/>
              <a:gd name="connsiteX1732" fmla="*/ 2919147 w 4760332"/>
              <a:gd name="connsiteY1732" fmla="*/ 1247504 h 2795428"/>
              <a:gd name="connsiteX1733" fmla="*/ 2912560 w 4760332"/>
              <a:gd name="connsiteY1733" fmla="*/ 1232898 h 2795428"/>
              <a:gd name="connsiteX1734" fmla="*/ 2930889 w 4760332"/>
              <a:gd name="connsiteY1734" fmla="*/ 1230893 h 2795428"/>
              <a:gd name="connsiteX1735" fmla="*/ 2944349 w 4760332"/>
              <a:gd name="connsiteY1735" fmla="*/ 1226024 h 2795428"/>
              <a:gd name="connsiteX1736" fmla="*/ 2950936 w 4760332"/>
              <a:gd name="connsiteY1736" fmla="*/ 1213424 h 2795428"/>
              <a:gd name="connsiteX1737" fmla="*/ 2953800 w 4760332"/>
              <a:gd name="connsiteY1737" fmla="*/ 1198818 h 2795428"/>
              <a:gd name="connsiteX1738" fmla="*/ 2948931 w 4760332"/>
              <a:gd name="connsiteY1738" fmla="*/ 1196813 h 2795428"/>
              <a:gd name="connsiteX1739" fmla="*/ 2944063 w 4760332"/>
              <a:gd name="connsiteY1739" fmla="*/ 1196813 h 2795428"/>
              <a:gd name="connsiteX1740" fmla="*/ 2939194 w 4760332"/>
              <a:gd name="connsiteY1740" fmla="*/ 1194809 h 2795428"/>
              <a:gd name="connsiteX1741" fmla="*/ 2750751 w 4760332"/>
              <a:gd name="connsiteY1741" fmla="*/ 1192517 h 2795428"/>
              <a:gd name="connsiteX1742" fmla="*/ 2737291 w 4760332"/>
              <a:gd name="connsiteY1742" fmla="*/ 1199391 h 2795428"/>
              <a:gd name="connsiteX1743" fmla="*/ 2720967 w 4760332"/>
              <a:gd name="connsiteY1743" fmla="*/ 1204259 h 2795428"/>
              <a:gd name="connsiteX1744" fmla="*/ 2720967 w 4760332"/>
              <a:gd name="connsiteY1744" fmla="*/ 1218006 h 2795428"/>
              <a:gd name="connsiteX1745" fmla="*/ 2727554 w 4760332"/>
              <a:gd name="connsiteY1745" fmla="*/ 1220011 h 2795428"/>
              <a:gd name="connsiteX1746" fmla="*/ 2735287 w 4760332"/>
              <a:gd name="connsiteY1746" fmla="*/ 1220869 h 2795428"/>
              <a:gd name="connsiteX1747" fmla="*/ 2745882 w 4760332"/>
              <a:gd name="connsiteY1747" fmla="*/ 1220869 h 2795428"/>
              <a:gd name="connsiteX1748" fmla="*/ 2745882 w 4760332"/>
              <a:gd name="connsiteY1748" fmla="*/ 1213997 h 2795428"/>
              <a:gd name="connsiteX1749" fmla="*/ 2748747 w 4760332"/>
              <a:gd name="connsiteY1749" fmla="*/ 1209128 h 2795428"/>
              <a:gd name="connsiteX1750" fmla="*/ 2750751 w 4760332"/>
              <a:gd name="connsiteY1750" fmla="*/ 1204259 h 2795428"/>
              <a:gd name="connsiteX1751" fmla="*/ 2750751 w 4760332"/>
              <a:gd name="connsiteY1751" fmla="*/ 1199391 h 2795428"/>
              <a:gd name="connsiteX1752" fmla="*/ 2750751 w 4760332"/>
              <a:gd name="connsiteY1752" fmla="*/ 1195381 h 2795428"/>
              <a:gd name="connsiteX1753" fmla="*/ 1447688 w 4760332"/>
              <a:gd name="connsiteY1753" fmla="*/ 1183639 h 2795428"/>
              <a:gd name="connsiteX1754" fmla="*/ 1450553 w 4760332"/>
              <a:gd name="connsiteY1754" fmla="*/ 1192517 h 2795428"/>
              <a:gd name="connsiteX1755" fmla="*/ 1452270 w 4760332"/>
              <a:gd name="connsiteY1755" fmla="*/ 1204259 h 2795428"/>
              <a:gd name="connsiteX1756" fmla="*/ 1454276 w 4760332"/>
              <a:gd name="connsiteY1756" fmla="*/ 1213996 h 2795428"/>
              <a:gd name="connsiteX1757" fmla="*/ 1452270 w 4760332"/>
              <a:gd name="connsiteY1757" fmla="*/ 1216001 h 2795428"/>
              <a:gd name="connsiteX1758" fmla="*/ 1450553 w 4760332"/>
              <a:gd name="connsiteY1758" fmla="*/ 1216001 h 2795428"/>
              <a:gd name="connsiteX1759" fmla="*/ 1449407 w 4760332"/>
              <a:gd name="connsiteY1759" fmla="*/ 1216001 h 2795428"/>
              <a:gd name="connsiteX1760" fmla="*/ 1449407 w 4760332"/>
              <a:gd name="connsiteY1760" fmla="*/ 1218005 h 2795428"/>
              <a:gd name="connsiteX1761" fmla="*/ 1447688 w 4760332"/>
              <a:gd name="connsiteY1761" fmla="*/ 1218005 h 2795428"/>
              <a:gd name="connsiteX1762" fmla="*/ 1440815 w 4760332"/>
              <a:gd name="connsiteY1762" fmla="*/ 1218005 h 2795428"/>
              <a:gd name="connsiteX1763" fmla="*/ 1438810 w 4760332"/>
              <a:gd name="connsiteY1763" fmla="*/ 1216001 h 2795428"/>
              <a:gd name="connsiteX1764" fmla="*/ 1438810 w 4760332"/>
              <a:gd name="connsiteY1764" fmla="*/ 1213996 h 2795428"/>
              <a:gd name="connsiteX1765" fmla="*/ 1438810 w 4760332"/>
              <a:gd name="connsiteY1765" fmla="*/ 1213137 h 2795428"/>
              <a:gd name="connsiteX1766" fmla="*/ 1437092 w 4760332"/>
              <a:gd name="connsiteY1766" fmla="*/ 1213137 h 2795428"/>
              <a:gd name="connsiteX1767" fmla="*/ 1435946 w 4760332"/>
              <a:gd name="connsiteY1767" fmla="*/ 1211133 h 2795428"/>
              <a:gd name="connsiteX1768" fmla="*/ 1074813 w 4760332"/>
              <a:gd name="connsiteY1768" fmla="*/ 1151564 h 2795428"/>
              <a:gd name="connsiteX1769" fmla="*/ 1067081 w 4760332"/>
              <a:gd name="connsiteY1769" fmla="*/ 1163306 h 2795428"/>
              <a:gd name="connsiteX1770" fmla="*/ 1058489 w 4760332"/>
              <a:gd name="connsiteY1770" fmla="*/ 1173902 h 2795428"/>
              <a:gd name="connsiteX1771" fmla="*/ 1053620 w 4760332"/>
              <a:gd name="connsiteY1771" fmla="*/ 1188508 h 2795428"/>
              <a:gd name="connsiteX1772" fmla="*/ 1063358 w 4760332"/>
              <a:gd name="connsiteY1772" fmla="*/ 1187648 h 2795428"/>
              <a:gd name="connsiteX1773" fmla="*/ 1069945 w 4760332"/>
              <a:gd name="connsiteY1773" fmla="*/ 1190513 h 2795428"/>
              <a:gd name="connsiteX1774" fmla="*/ 1074813 w 4760332"/>
              <a:gd name="connsiteY1774" fmla="*/ 1195381 h 2795428"/>
              <a:gd name="connsiteX1775" fmla="*/ 1081401 w 4760332"/>
              <a:gd name="connsiteY1775" fmla="*/ 1204259 h 2795428"/>
              <a:gd name="connsiteX1776" fmla="*/ 1083405 w 4760332"/>
              <a:gd name="connsiteY1776" fmla="*/ 1197386 h 2795428"/>
              <a:gd name="connsiteX1777" fmla="*/ 1083405 w 4760332"/>
              <a:gd name="connsiteY1777" fmla="*/ 1192517 h 2795428"/>
              <a:gd name="connsiteX1778" fmla="*/ 1085410 w 4760332"/>
              <a:gd name="connsiteY1778" fmla="*/ 1188508 h 2795428"/>
              <a:gd name="connsiteX1779" fmla="*/ 1085410 w 4760332"/>
              <a:gd name="connsiteY1779" fmla="*/ 1183639 h 2795428"/>
              <a:gd name="connsiteX1780" fmla="*/ 1094001 w 4760332"/>
              <a:gd name="connsiteY1780" fmla="*/ 1183639 h 2795428"/>
              <a:gd name="connsiteX1781" fmla="*/ 1098870 w 4760332"/>
              <a:gd name="connsiteY1781" fmla="*/ 1195381 h 2795428"/>
              <a:gd name="connsiteX1782" fmla="*/ 1106603 w 4760332"/>
              <a:gd name="connsiteY1782" fmla="*/ 1199391 h 2795428"/>
              <a:gd name="connsiteX1783" fmla="*/ 1113189 w 4760332"/>
              <a:gd name="connsiteY1783" fmla="*/ 1202254 h 2795428"/>
              <a:gd name="connsiteX1784" fmla="*/ 1119776 w 4760332"/>
              <a:gd name="connsiteY1784" fmla="*/ 1206264 h 2795428"/>
              <a:gd name="connsiteX1785" fmla="*/ 1126363 w 4760332"/>
              <a:gd name="connsiteY1785" fmla="*/ 1213996 h 2795428"/>
              <a:gd name="connsiteX1786" fmla="*/ 1119776 w 4760332"/>
              <a:gd name="connsiteY1786" fmla="*/ 1224593 h 2795428"/>
              <a:gd name="connsiteX1787" fmla="*/ 1112044 w 4760332"/>
              <a:gd name="connsiteY1787" fmla="*/ 1236334 h 2795428"/>
              <a:gd name="connsiteX1788" fmla="*/ 1105457 w 4760332"/>
              <a:gd name="connsiteY1788" fmla="*/ 1252086 h 2795428"/>
              <a:gd name="connsiteX1789" fmla="*/ 1099729 w 4760332"/>
              <a:gd name="connsiteY1789" fmla="*/ 1265832 h 2795428"/>
              <a:gd name="connsiteX1790" fmla="*/ 1099729 w 4760332"/>
              <a:gd name="connsiteY1790" fmla="*/ 1274425 h 2795428"/>
              <a:gd name="connsiteX1791" fmla="*/ 1100875 w 4760332"/>
              <a:gd name="connsiteY1791" fmla="*/ 1280152 h 2795428"/>
              <a:gd name="connsiteX1792" fmla="*/ 1100875 w 4760332"/>
              <a:gd name="connsiteY1792" fmla="*/ 1283016 h 2795428"/>
              <a:gd name="connsiteX1793" fmla="*/ 1102879 w 4760332"/>
              <a:gd name="connsiteY1793" fmla="*/ 1285021 h 2795428"/>
              <a:gd name="connsiteX1794" fmla="*/ 1104884 w 4760332"/>
              <a:gd name="connsiteY1794" fmla="*/ 1287025 h 2795428"/>
              <a:gd name="connsiteX1795" fmla="*/ 1105743 w 4760332"/>
              <a:gd name="connsiteY1795" fmla="*/ 1289030 h 2795428"/>
              <a:gd name="connsiteX1796" fmla="*/ 1111471 w 4760332"/>
              <a:gd name="connsiteY1796" fmla="*/ 1289889 h 2795428"/>
              <a:gd name="connsiteX1797" fmla="*/ 1111471 w 4760332"/>
              <a:gd name="connsiteY1797" fmla="*/ 1287025 h 2795428"/>
              <a:gd name="connsiteX1798" fmla="*/ 1114335 w 4760332"/>
              <a:gd name="connsiteY1798" fmla="*/ 1280152 h 2795428"/>
              <a:gd name="connsiteX1799" fmla="*/ 1119203 w 4760332"/>
              <a:gd name="connsiteY1799" fmla="*/ 1269556 h 2795428"/>
              <a:gd name="connsiteX1800" fmla="*/ 1124931 w 4760332"/>
              <a:gd name="connsiteY1800" fmla="*/ 1255809 h 2795428"/>
              <a:gd name="connsiteX1801" fmla="*/ 1129800 w 4760332"/>
              <a:gd name="connsiteY1801" fmla="*/ 1244067 h 2795428"/>
              <a:gd name="connsiteX1802" fmla="*/ 1134668 w 4760332"/>
              <a:gd name="connsiteY1802" fmla="*/ 1234330 h 2795428"/>
              <a:gd name="connsiteX1803" fmla="*/ 1136674 w 4760332"/>
              <a:gd name="connsiteY1803" fmla="*/ 1227456 h 2795428"/>
              <a:gd name="connsiteX1804" fmla="*/ 1148128 w 4760332"/>
              <a:gd name="connsiteY1804" fmla="*/ 1227456 h 2795428"/>
              <a:gd name="connsiteX1805" fmla="*/ 1150134 w 4760332"/>
              <a:gd name="connsiteY1805" fmla="*/ 1246071 h 2795428"/>
              <a:gd name="connsiteX1806" fmla="*/ 1150134 w 4760332"/>
              <a:gd name="connsiteY1806" fmla="*/ 1262682 h 2795428"/>
              <a:gd name="connsiteX1807" fmla="*/ 1150134 w 4760332"/>
              <a:gd name="connsiteY1807" fmla="*/ 1283302 h 2795428"/>
              <a:gd name="connsiteX1808" fmla="*/ 1152138 w 4760332"/>
              <a:gd name="connsiteY1808" fmla="*/ 1305640 h 2795428"/>
              <a:gd name="connsiteX1809" fmla="*/ 1173331 w 4760332"/>
              <a:gd name="connsiteY1809" fmla="*/ 1308505 h 2795428"/>
              <a:gd name="connsiteX1810" fmla="*/ 1181922 w 4760332"/>
              <a:gd name="connsiteY1810" fmla="*/ 1295903 h 2795428"/>
              <a:gd name="connsiteX1811" fmla="*/ 1197387 w 4760332"/>
              <a:gd name="connsiteY1811" fmla="*/ 1287025 h 2795428"/>
              <a:gd name="connsiteX1812" fmla="*/ 1213711 w 4760332"/>
              <a:gd name="connsiteY1812" fmla="*/ 1278147 h 2795428"/>
              <a:gd name="connsiteX1813" fmla="*/ 1230895 w 4760332"/>
              <a:gd name="connsiteY1813" fmla="*/ 1271274 h 2795428"/>
              <a:gd name="connsiteX1814" fmla="*/ 1247219 w 4760332"/>
              <a:gd name="connsiteY1814" fmla="*/ 1264401 h 2795428"/>
              <a:gd name="connsiteX1815" fmla="*/ 1262684 w 4760332"/>
              <a:gd name="connsiteY1815" fmla="*/ 1255523 h 2795428"/>
              <a:gd name="connsiteX1816" fmla="*/ 1269271 w 4760332"/>
              <a:gd name="connsiteY1816" fmla="*/ 1245785 h 2795428"/>
              <a:gd name="connsiteX1817" fmla="*/ 1265547 w 4760332"/>
              <a:gd name="connsiteY1817" fmla="*/ 1245785 h 2795428"/>
              <a:gd name="connsiteX1818" fmla="*/ 1264689 w 4760332"/>
              <a:gd name="connsiteY1818" fmla="*/ 1241776 h 2795428"/>
              <a:gd name="connsiteX1819" fmla="*/ 1264689 w 4760332"/>
              <a:gd name="connsiteY1819" fmla="*/ 1240917 h 2795428"/>
              <a:gd name="connsiteX1820" fmla="*/ 1262684 w 4760332"/>
              <a:gd name="connsiteY1820" fmla="*/ 1238912 h 2795428"/>
              <a:gd name="connsiteX1821" fmla="*/ 1260679 w 4760332"/>
              <a:gd name="connsiteY1821" fmla="*/ 1238912 h 2795428"/>
              <a:gd name="connsiteX1822" fmla="*/ 1258674 w 4760332"/>
              <a:gd name="connsiteY1822" fmla="*/ 1238912 h 2795428"/>
              <a:gd name="connsiteX1823" fmla="*/ 1255810 w 4760332"/>
              <a:gd name="connsiteY1823" fmla="*/ 1236907 h 2795428"/>
              <a:gd name="connsiteX1824" fmla="*/ 1249224 w 4760332"/>
              <a:gd name="connsiteY1824" fmla="*/ 1241776 h 2795428"/>
              <a:gd name="connsiteX1825" fmla="*/ 1237768 w 4760332"/>
              <a:gd name="connsiteY1825" fmla="*/ 1248649 h 2795428"/>
              <a:gd name="connsiteX1826" fmla="*/ 1224308 w 4760332"/>
              <a:gd name="connsiteY1826" fmla="*/ 1259246 h 2795428"/>
              <a:gd name="connsiteX1827" fmla="*/ 1207124 w 4760332"/>
              <a:gd name="connsiteY1827" fmla="*/ 1268124 h 2795428"/>
              <a:gd name="connsiteX1828" fmla="*/ 1191659 w 4760332"/>
              <a:gd name="connsiteY1828" fmla="*/ 1277861 h 2795428"/>
              <a:gd name="connsiteX1829" fmla="*/ 1177340 w 4760332"/>
              <a:gd name="connsiteY1829" fmla="*/ 1284735 h 2795428"/>
              <a:gd name="connsiteX1830" fmla="*/ 1166744 w 4760332"/>
              <a:gd name="connsiteY1830" fmla="*/ 1288744 h 2795428"/>
              <a:gd name="connsiteX1831" fmla="*/ 1163880 w 4760332"/>
              <a:gd name="connsiteY1831" fmla="*/ 1289603 h 2795428"/>
              <a:gd name="connsiteX1832" fmla="*/ 1161875 w 4760332"/>
              <a:gd name="connsiteY1832" fmla="*/ 1288744 h 2795428"/>
              <a:gd name="connsiteX1833" fmla="*/ 1159871 w 4760332"/>
              <a:gd name="connsiteY1833" fmla="*/ 1286739 h 2795428"/>
              <a:gd name="connsiteX1834" fmla="*/ 1159871 w 4760332"/>
              <a:gd name="connsiteY1834" fmla="*/ 1284735 h 2795428"/>
              <a:gd name="connsiteX1835" fmla="*/ 1159871 w 4760332"/>
              <a:gd name="connsiteY1835" fmla="*/ 1282729 h 2795428"/>
              <a:gd name="connsiteX1836" fmla="*/ 1159011 w 4760332"/>
              <a:gd name="connsiteY1836" fmla="*/ 1279866 h 2795428"/>
              <a:gd name="connsiteX1837" fmla="*/ 1163880 w 4760332"/>
              <a:gd name="connsiteY1837" fmla="*/ 1270987 h 2795428"/>
              <a:gd name="connsiteX1838" fmla="*/ 1163880 w 4760332"/>
              <a:gd name="connsiteY1838" fmla="*/ 1264114 h 2795428"/>
              <a:gd name="connsiteX1839" fmla="*/ 1161875 w 4760332"/>
              <a:gd name="connsiteY1839" fmla="*/ 1259246 h 2795428"/>
              <a:gd name="connsiteX1840" fmla="*/ 1159871 w 4760332"/>
              <a:gd name="connsiteY1840" fmla="*/ 1250368 h 2795428"/>
              <a:gd name="connsiteX1841" fmla="*/ 1163593 w 4760332"/>
              <a:gd name="connsiteY1841" fmla="*/ 1240631 h 2795428"/>
              <a:gd name="connsiteX1842" fmla="*/ 1165599 w 4760332"/>
              <a:gd name="connsiteY1842" fmla="*/ 1238626 h 2795428"/>
              <a:gd name="connsiteX1843" fmla="*/ 1166458 w 4760332"/>
              <a:gd name="connsiteY1843" fmla="*/ 1236621 h 2795428"/>
              <a:gd name="connsiteX1844" fmla="*/ 1168462 w 4760332"/>
              <a:gd name="connsiteY1844" fmla="*/ 1234617 h 2795428"/>
              <a:gd name="connsiteX1845" fmla="*/ 1170467 w 4760332"/>
              <a:gd name="connsiteY1845" fmla="*/ 1234617 h 2795428"/>
              <a:gd name="connsiteX1846" fmla="*/ 1172471 w 4760332"/>
              <a:gd name="connsiteY1846" fmla="*/ 1234617 h 2795428"/>
              <a:gd name="connsiteX1847" fmla="*/ 1173331 w 4760332"/>
              <a:gd name="connsiteY1847" fmla="*/ 1233757 h 2795428"/>
              <a:gd name="connsiteX1848" fmla="*/ 1175336 w 4760332"/>
              <a:gd name="connsiteY1848" fmla="*/ 1231752 h 2795428"/>
              <a:gd name="connsiteX1849" fmla="*/ 1175336 w 4760332"/>
              <a:gd name="connsiteY1849" fmla="*/ 1227743 h 2795428"/>
              <a:gd name="connsiteX1850" fmla="*/ 1177340 w 4760332"/>
              <a:gd name="connsiteY1850" fmla="*/ 1222874 h 2795428"/>
              <a:gd name="connsiteX1851" fmla="*/ 1177340 w 4760332"/>
              <a:gd name="connsiteY1851" fmla="*/ 1213996 h 2795428"/>
              <a:gd name="connsiteX1852" fmla="*/ 1168749 w 4760332"/>
              <a:gd name="connsiteY1852" fmla="*/ 1209128 h 2795428"/>
              <a:gd name="connsiteX1853" fmla="*/ 1160157 w 4760332"/>
              <a:gd name="connsiteY1853" fmla="*/ 1207123 h 2795428"/>
              <a:gd name="connsiteX1854" fmla="*/ 1153570 w 4760332"/>
              <a:gd name="connsiteY1854" fmla="*/ 1207123 h 2795428"/>
              <a:gd name="connsiteX1855" fmla="*/ 1145838 w 4760332"/>
              <a:gd name="connsiteY1855" fmla="*/ 1204259 h 2795428"/>
              <a:gd name="connsiteX1856" fmla="*/ 1133236 w 4760332"/>
              <a:gd name="connsiteY1856" fmla="*/ 1195381 h 2795428"/>
              <a:gd name="connsiteX1857" fmla="*/ 1125504 w 4760332"/>
              <a:gd name="connsiteY1857" fmla="*/ 1187648 h 2795428"/>
              <a:gd name="connsiteX1858" fmla="*/ 1119776 w 4760332"/>
              <a:gd name="connsiteY1858" fmla="*/ 1177053 h 2795428"/>
              <a:gd name="connsiteX1859" fmla="*/ 1113189 w 4760332"/>
              <a:gd name="connsiteY1859" fmla="*/ 1167315 h 2795428"/>
              <a:gd name="connsiteX1860" fmla="*/ 1105457 w 4760332"/>
              <a:gd name="connsiteY1860" fmla="*/ 1160442 h 2795428"/>
              <a:gd name="connsiteX1861" fmla="*/ 1091997 w 4760332"/>
              <a:gd name="connsiteY1861" fmla="*/ 1153568 h 2795428"/>
              <a:gd name="connsiteX1862" fmla="*/ 1412176 w 4760332"/>
              <a:gd name="connsiteY1862" fmla="*/ 1136099 h 2795428"/>
              <a:gd name="connsiteX1863" fmla="*/ 1424778 w 4760332"/>
              <a:gd name="connsiteY1863" fmla="*/ 1136958 h 2795428"/>
              <a:gd name="connsiteX1864" fmla="*/ 1432224 w 4760332"/>
              <a:gd name="connsiteY1864" fmla="*/ 1138963 h 2795428"/>
              <a:gd name="connsiteX1865" fmla="*/ 1442821 w 4760332"/>
              <a:gd name="connsiteY1865" fmla="*/ 1142973 h 2795428"/>
              <a:gd name="connsiteX1866" fmla="*/ 1442821 w 4760332"/>
              <a:gd name="connsiteY1866" fmla="*/ 1150706 h 2795428"/>
              <a:gd name="connsiteX1867" fmla="*/ 1439097 w 4760332"/>
              <a:gd name="connsiteY1867" fmla="*/ 1150706 h 2795428"/>
              <a:gd name="connsiteX1868" fmla="*/ 1436233 w 4760332"/>
              <a:gd name="connsiteY1868" fmla="*/ 1152710 h 2795428"/>
              <a:gd name="connsiteX1869" fmla="*/ 1432224 w 4760332"/>
              <a:gd name="connsiteY1869" fmla="*/ 1152710 h 2795428"/>
              <a:gd name="connsiteX1870" fmla="*/ 1429360 w 4760332"/>
              <a:gd name="connsiteY1870" fmla="*/ 1152710 h 2795428"/>
              <a:gd name="connsiteX1871" fmla="*/ 1424778 w 4760332"/>
              <a:gd name="connsiteY1871" fmla="*/ 1154429 h 2795428"/>
              <a:gd name="connsiteX1872" fmla="*/ 1420768 w 4760332"/>
              <a:gd name="connsiteY1872" fmla="*/ 1149560 h 2795428"/>
              <a:gd name="connsiteX1873" fmla="*/ 1418763 w 4760332"/>
              <a:gd name="connsiteY1873" fmla="*/ 1147841 h 2795428"/>
              <a:gd name="connsiteX1874" fmla="*/ 1417904 w 4760332"/>
              <a:gd name="connsiteY1874" fmla="*/ 1143832 h 2795428"/>
              <a:gd name="connsiteX1875" fmla="*/ 1415899 w 4760332"/>
              <a:gd name="connsiteY1875" fmla="*/ 1140968 h 2795428"/>
              <a:gd name="connsiteX1876" fmla="*/ 1490934 w 4760332"/>
              <a:gd name="connsiteY1876" fmla="*/ 1116625 h 2795428"/>
              <a:gd name="connsiteX1877" fmla="*/ 1501530 w 4760332"/>
              <a:gd name="connsiteY1877" fmla="*/ 1116625 h 2795428"/>
              <a:gd name="connsiteX1878" fmla="*/ 1501530 w 4760332"/>
              <a:gd name="connsiteY1878" fmla="*/ 1130371 h 2795428"/>
              <a:gd name="connsiteX1879" fmla="*/ 1501530 w 4760332"/>
              <a:gd name="connsiteY1879" fmla="*/ 1142973 h 2795428"/>
              <a:gd name="connsiteX1880" fmla="*/ 1503534 w 4760332"/>
              <a:gd name="connsiteY1880" fmla="*/ 1152710 h 2795428"/>
              <a:gd name="connsiteX1881" fmla="*/ 1504394 w 4760332"/>
              <a:gd name="connsiteY1881" fmla="*/ 1164166 h 2795428"/>
              <a:gd name="connsiteX1882" fmla="*/ 1523582 w 4760332"/>
              <a:gd name="connsiteY1882" fmla="*/ 1164166 h 2795428"/>
              <a:gd name="connsiteX1883" fmla="*/ 1523582 w 4760332"/>
              <a:gd name="connsiteY1883" fmla="*/ 1183640 h 2795428"/>
              <a:gd name="connsiteX1884" fmla="*/ 1531315 w 4760332"/>
              <a:gd name="connsiteY1884" fmla="*/ 1183640 h 2795428"/>
              <a:gd name="connsiteX1885" fmla="*/ 1533320 w 4760332"/>
              <a:gd name="connsiteY1885" fmla="*/ 1184499 h 2795428"/>
              <a:gd name="connsiteX1886" fmla="*/ 1535324 w 4760332"/>
              <a:gd name="connsiteY1886" fmla="*/ 1184499 h 2795428"/>
              <a:gd name="connsiteX1887" fmla="*/ 1537042 w 4760332"/>
              <a:gd name="connsiteY1887" fmla="*/ 1184499 h 2795428"/>
              <a:gd name="connsiteX1888" fmla="*/ 1538188 w 4760332"/>
              <a:gd name="connsiteY1888" fmla="*/ 1184499 h 2795428"/>
              <a:gd name="connsiteX1889" fmla="*/ 1539906 w 4760332"/>
              <a:gd name="connsiteY1889" fmla="*/ 1184499 h 2795428"/>
              <a:gd name="connsiteX1890" fmla="*/ 1541911 w 4760332"/>
              <a:gd name="connsiteY1890" fmla="*/ 1186504 h 2795428"/>
              <a:gd name="connsiteX1891" fmla="*/ 1539906 w 4760332"/>
              <a:gd name="connsiteY1891" fmla="*/ 1197100 h 2795428"/>
              <a:gd name="connsiteX1892" fmla="*/ 1537042 w 4760332"/>
              <a:gd name="connsiteY1892" fmla="*/ 1208842 h 2795428"/>
              <a:gd name="connsiteX1893" fmla="*/ 1535324 w 4760332"/>
              <a:gd name="connsiteY1893" fmla="*/ 1220297 h 2795428"/>
              <a:gd name="connsiteX1894" fmla="*/ 1531315 w 4760332"/>
              <a:gd name="connsiteY1894" fmla="*/ 1220297 h 2795428"/>
              <a:gd name="connsiteX1895" fmla="*/ 1530455 w 4760332"/>
              <a:gd name="connsiteY1895" fmla="*/ 1216575 h 2795428"/>
              <a:gd name="connsiteX1896" fmla="*/ 1530455 w 4760332"/>
              <a:gd name="connsiteY1896" fmla="*/ 1215429 h 2795428"/>
              <a:gd name="connsiteX1897" fmla="*/ 1530455 w 4760332"/>
              <a:gd name="connsiteY1897" fmla="*/ 1213710 h 2795428"/>
              <a:gd name="connsiteX1898" fmla="*/ 1528451 w 4760332"/>
              <a:gd name="connsiteY1898" fmla="*/ 1211706 h 2795428"/>
              <a:gd name="connsiteX1899" fmla="*/ 1528451 w 4760332"/>
              <a:gd name="connsiteY1899" fmla="*/ 1209701 h 2795428"/>
              <a:gd name="connsiteX1900" fmla="*/ 1526446 w 4760332"/>
              <a:gd name="connsiteY1900" fmla="*/ 1213710 h 2795428"/>
              <a:gd name="connsiteX1901" fmla="*/ 1524727 w 4760332"/>
              <a:gd name="connsiteY1901" fmla="*/ 1213710 h 2795428"/>
              <a:gd name="connsiteX1902" fmla="*/ 1524727 w 4760332"/>
              <a:gd name="connsiteY1902" fmla="*/ 1215429 h 2795428"/>
              <a:gd name="connsiteX1903" fmla="*/ 1523582 w 4760332"/>
              <a:gd name="connsiteY1903" fmla="*/ 1215429 h 2795428"/>
              <a:gd name="connsiteX1904" fmla="*/ 1519859 w 4760332"/>
              <a:gd name="connsiteY1904" fmla="*/ 1216575 h 2795428"/>
              <a:gd name="connsiteX1905" fmla="*/ 1519859 w 4760332"/>
              <a:gd name="connsiteY1905" fmla="*/ 1209701 h 2795428"/>
              <a:gd name="connsiteX1906" fmla="*/ 1521864 w 4760332"/>
              <a:gd name="connsiteY1906" fmla="*/ 1208842 h 2795428"/>
              <a:gd name="connsiteX1907" fmla="*/ 1521864 w 4760332"/>
              <a:gd name="connsiteY1907" fmla="*/ 1206837 h 2795428"/>
              <a:gd name="connsiteX1908" fmla="*/ 1523582 w 4760332"/>
              <a:gd name="connsiteY1908" fmla="*/ 1204832 h 2795428"/>
              <a:gd name="connsiteX1909" fmla="*/ 1523582 w 4760332"/>
              <a:gd name="connsiteY1909" fmla="*/ 1201969 h 2795428"/>
              <a:gd name="connsiteX1910" fmla="*/ 1523582 w 4760332"/>
              <a:gd name="connsiteY1910" fmla="*/ 1198246 h 2795428"/>
              <a:gd name="connsiteX1911" fmla="*/ 1519859 w 4760332"/>
              <a:gd name="connsiteY1911" fmla="*/ 1198246 h 2795428"/>
              <a:gd name="connsiteX1912" fmla="*/ 1512986 w 4760332"/>
              <a:gd name="connsiteY1912" fmla="*/ 1204832 h 2795428"/>
              <a:gd name="connsiteX1913" fmla="*/ 1506399 w 4760332"/>
              <a:gd name="connsiteY1913" fmla="*/ 1211706 h 2795428"/>
              <a:gd name="connsiteX1914" fmla="*/ 1497807 w 4760332"/>
              <a:gd name="connsiteY1914" fmla="*/ 1216575 h 2795428"/>
              <a:gd name="connsiteX1915" fmla="*/ 1497807 w 4760332"/>
              <a:gd name="connsiteY1915" fmla="*/ 1211706 h 2795428"/>
              <a:gd name="connsiteX1916" fmla="*/ 1497807 w 4760332"/>
              <a:gd name="connsiteY1916" fmla="*/ 1206837 h 2795428"/>
              <a:gd name="connsiteX1917" fmla="*/ 1497807 w 4760332"/>
              <a:gd name="connsiteY1917" fmla="*/ 1204832 h 2795428"/>
              <a:gd name="connsiteX1918" fmla="*/ 1496661 w 4760332"/>
              <a:gd name="connsiteY1918" fmla="*/ 1203973 h 2795428"/>
              <a:gd name="connsiteX1919" fmla="*/ 1492938 w 4760332"/>
              <a:gd name="connsiteY1919" fmla="*/ 1201969 h 2795428"/>
              <a:gd name="connsiteX1920" fmla="*/ 1488069 w 4760332"/>
              <a:gd name="connsiteY1920" fmla="*/ 1201969 h 2795428"/>
              <a:gd name="connsiteX1921" fmla="*/ 1479478 w 4760332"/>
              <a:gd name="connsiteY1921" fmla="*/ 1201969 h 2795428"/>
              <a:gd name="connsiteX1922" fmla="*/ 1476614 w 4760332"/>
              <a:gd name="connsiteY1922" fmla="*/ 1201969 h 2795428"/>
              <a:gd name="connsiteX1923" fmla="*/ 1472605 w 4760332"/>
              <a:gd name="connsiteY1923" fmla="*/ 1201969 h 2795428"/>
              <a:gd name="connsiteX1924" fmla="*/ 1468022 w 4760332"/>
              <a:gd name="connsiteY1924" fmla="*/ 1199964 h 2795428"/>
              <a:gd name="connsiteX1925" fmla="*/ 1463153 w 4760332"/>
              <a:gd name="connsiteY1925" fmla="*/ 1199964 h 2795428"/>
              <a:gd name="connsiteX1926" fmla="*/ 1458285 w 4760332"/>
              <a:gd name="connsiteY1926" fmla="*/ 1198246 h 2795428"/>
              <a:gd name="connsiteX1927" fmla="*/ 1454562 w 4760332"/>
              <a:gd name="connsiteY1927" fmla="*/ 1195095 h 2795428"/>
              <a:gd name="connsiteX1928" fmla="*/ 1464013 w 4760332"/>
              <a:gd name="connsiteY1928" fmla="*/ 1181635 h 2795428"/>
              <a:gd name="connsiteX1929" fmla="*/ 1474609 w 4760332"/>
              <a:gd name="connsiteY1929" fmla="*/ 1161302 h 2795428"/>
              <a:gd name="connsiteX1930" fmla="*/ 1481483 w 4760332"/>
              <a:gd name="connsiteY1930" fmla="*/ 1138964 h 2795428"/>
              <a:gd name="connsiteX1931" fmla="*/ 1172756 w 4760332"/>
              <a:gd name="connsiteY1931" fmla="*/ 1057629 h 2795428"/>
              <a:gd name="connsiteX1932" fmla="*/ 1187075 w 4760332"/>
              <a:gd name="connsiteY1932" fmla="*/ 1057629 h 2795428"/>
              <a:gd name="connsiteX1933" fmla="*/ 1187075 w 4760332"/>
              <a:gd name="connsiteY1933" fmla="*/ 1064503 h 2795428"/>
              <a:gd name="connsiteX1934" fmla="*/ 1184212 w 4760332"/>
              <a:gd name="connsiteY1934" fmla="*/ 1064503 h 2795428"/>
              <a:gd name="connsiteX1935" fmla="*/ 1182493 w 4760332"/>
              <a:gd name="connsiteY1935" fmla="*/ 1066220 h 2795428"/>
              <a:gd name="connsiteX1936" fmla="*/ 1181347 w 4760332"/>
              <a:gd name="connsiteY1936" fmla="*/ 1066220 h 2795428"/>
              <a:gd name="connsiteX1937" fmla="*/ 1179630 w 4760332"/>
              <a:gd name="connsiteY1937" fmla="*/ 1066220 h 2795428"/>
              <a:gd name="connsiteX1938" fmla="*/ 1177625 w 4760332"/>
              <a:gd name="connsiteY1938" fmla="*/ 1068226 h 2795428"/>
              <a:gd name="connsiteX1939" fmla="*/ 1172756 w 4760332"/>
              <a:gd name="connsiteY1939" fmla="*/ 1068226 h 2795428"/>
              <a:gd name="connsiteX1940" fmla="*/ 495164 w 4760332"/>
              <a:gd name="connsiteY1940" fmla="*/ 1049896 h 2795428"/>
              <a:gd name="connsiteX1941" fmla="*/ 501751 w 4760332"/>
              <a:gd name="connsiteY1941" fmla="*/ 1049896 h 2795428"/>
              <a:gd name="connsiteX1942" fmla="*/ 504615 w 4760332"/>
              <a:gd name="connsiteY1942" fmla="*/ 1050755 h 2795428"/>
              <a:gd name="connsiteX1943" fmla="*/ 508625 w 4760332"/>
              <a:gd name="connsiteY1943" fmla="*/ 1052760 h 2795428"/>
              <a:gd name="connsiteX1944" fmla="*/ 513207 w 4760332"/>
              <a:gd name="connsiteY1944" fmla="*/ 1052760 h 2795428"/>
              <a:gd name="connsiteX1945" fmla="*/ 520080 w 4760332"/>
              <a:gd name="connsiteY1945" fmla="*/ 1052760 h 2795428"/>
              <a:gd name="connsiteX1946" fmla="*/ 522085 w 4760332"/>
              <a:gd name="connsiteY1946" fmla="*/ 1066220 h 2795428"/>
              <a:gd name="connsiteX1947" fmla="*/ 524948 w 4760332"/>
              <a:gd name="connsiteY1947" fmla="*/ 1077103 h 2795428"/>
              <a:gd name="connsiteX1948" fmla="*/ 526667 w 4760332"/>
              <a:gd name="connsiteY1948" fmla="*/ 1090563 h 2795428"/>
              <a:gd name="connsiteX1949" fmla="*/ 520080 w 4760332"/>
              <a:gd name="connsiteY1949" fmla="*/ 1090563 h 2795428"/>
              <a:gd name="connsiteX1950" fmla="*/ 516357 w 4760332"/>
              <a:gd name="connsiteY1950" fmla="*/ 1084835 h 2795428"/>
              <a:gd name="connsiteX1951" fmla="*/ 513207 w 4760332"/>
              <a:gd name="connsiteY1951" fmla="*/ 1081972 h 2795428"/>
              <a:gd name="connsiteX1952" fmla="*/ 508625 w 4760332"/>
              <a:gd name="connsiteY1952" fmla="*/ 1077963 h 2795428"/>
              <a:gd name="connsiteX1953" fmla="*/ 504615 w 4760332"/>
              <a:gd name="connsiteY1953" fmla="*/ 1075098 h 2795428"/>
              <a:gd name="connsiteX1954" fmla="*/ 501751 w 4760332"/>
              <a:gd name="connsiteY1954" fmla="*/ 1070230 h 2795428"/>
              <a:gd name="connsiteX1955" fmla="*/ 498028 w 4760332"/>
              <a:gd name="connsiteY1955" fmla="*/ 1064502 h 2795428"/>
              <a:gd name="connsiteX1956" fmla="*/ 496023 w 4760332"/>
              <a:gd name="connsiteY1956" fmla="*/ 1061638 h 2795428"/>
              <a:gd name="connsiteX1957" fmla="*/ 495164 w 4760332"/>
              <a:gd name="connsiteY1957" fmla="*/ 1057629 h 2795428"/>
              <a:gd name="connsiteX1958" fmla="*/ 495164 w 4760332"/>
              <a:gd name="connsiteY1958" fmla="*/ 1054765 h 2795428"/>
              <a:gd name="connsiteX1959" fmla="*/ 4137439 w 4760332"/>
              <a:gd name="connsiteY1959" fmla="*/ 1037296 h 2795428"/>
              <a:gd name="connsiteX1960" fmla="*/ 4139444 w 4760332"/>
              <a:gd name="connsiteY1960" fmla="*/ 1039301 h 2795428"/>
              <a:gd name="connsiteX1961" fmla="*/ 4139444 w 4760332"/>
              <a:gd name="connsiteY1961" fmla="*/ 1041019 h 2795428"/>
              <a:gd name="connsiteX1962" fmla="*/ 4140302 w 4760332"/>
              <a:gd name="connsiteY1962" fmla="*/ 1041019 h 2795428"/>
              <a:gd name="connsiteX1963" fmla="*/ 4140302 w 4760332"/>
              <a:gd name="connsiteY1963" fmla="*/ 1043024 h 2795428"/>
              <a:gd name="connsiteX1964" fmla="*/ 4146030 w 4760332"/>
              <a:gd name="connsiteY1964" fmla="*/ 1054766 h 2795428"/>
              <a:gd name="connsiteX1965" fmla="*/ 4146030 w 4760332"/>
              <a:gd name="connsiteY1965" fmla="*/ 1070231 h 2795428"/>
              <a:gd name="connsiteX1966" fmla="*/ 4146030 w 4760332"/>
              <a:gd name="connsiteY1966" fmla="*/ 1084837 h 2795428"/>
              <a:gd name="connsiteX1967" fmla="*/ 4148895 w 4760332"/>
              <a:gd name="connsiteY1967" fmla="*/ 1102306 h 2795428"/>
              <a:gd name="connsiteX1968" fmla="*/ 4153763 w 4760332"/>
              <a:gd name="connsiteY1968" fmla="*/ 1118631 h 2795428"/>
              <a:gd name="connsiteX1969" fmla="*/ 4162355 w 4760332"/>
              <a:gd name="connsiteY1969" fmla="*/ 1136959 h 2795428"/>
              <a:gd name="connsiteX1970" fmla="*/ 4167223 w 4760332"/>
              <a:gd name="connsiteY1970" fmla="*/ 1157293 h 2795428"/>
              <a:gd name="connsiteX1971" fmla="*/ 4144313 w 4760332"/>
              <a:gd name="connsiteY1971" fmla="*/ 1154429 h 2795428"/>
              <a:gd name="connsiteX1972" fmla="*/ 4144313 w 4760332"/>
              <a:gd name="connsiteY1972" fmla="*/ 1169894 h 2795428"/>
              <a:gd name="connsiteX1973" fmla="*/ 4147176 w 4760332"/>
              <a:gd name="connsiteY1973" fmla="*/ 1181636 h 2795428"/>
              <a:gd name="connsiteX1974" fmla="*/ 4148895 w 4760332"/>
              <a:gd name="connsiteY1974" fmla="*/ 1193378 h 2795428"/>
              <a:gd name="connsiteX1975" fmla="*/ 4152904 w 4760332"/>
              <a:gd name="connsiteY1975" fmla="*/ 1209702 h 2795428"/>
              <a:gd name="connsiteX1976" fmla="*/ 4147176 w 4760332"/>
              <a:gd name="connsiteY1976" fmla="*/ 1209702 h 2795428"/>
              <a:gd name="connsiteX1977" fmla="*/ 4144313 w 4760332"/>
              <a:gd name="connsiteY1977" fmla="*/ 1209702 h 2795428"/>
              <a:gd name="connsiteX1978" fmla="*/ 4139444 w 4760332"/>
              <a:gd name="connsiteY1978" fmla="*/ 1211706 h 2795428"/>
              <a:gd name="connsiteX1979" fmla="*/ 4137439 w 4760332"/>
              <a:gd name="connsiteY1979" fmla="*/ 1211706 h 2795428"/>
              <a:gd name="connsiteX1980" fmla="*/ 4134575 w 4760332"/>
              <a:gd name="connsiteY1980" fmla="*/ 1213712 h 2795428"/>
              <a:gd name="connsiteX1981" fmla="*/ 4130852 w 4760332"/>
              <a:gd name="connsiteY1981" fmla="*/ 1203974 h 2795428"/>
              <a:gd name="connsiteX1982" fmla="*/ 4128847 w 4760332"/>
              <a:gd name="connsiteY1982" fmla="*/ 1184500 h 2795428"/>
              <a:gd name="connsiteX1983" fmla="*/ 4128847 w 4760332"/>
              <a:gd name="connsiteY1983" fmla="*/ 1163307 h 2795428"/>
              <a:gd name="connsiteX1984" fmla="*/ 4128847 w 4760332"/>
              <a:gd name="connsiteY1984" fmla="*/ 1138964 h 2795428"/>
              <a:gd name="connsiteX1985" fmla="*/ 4128847 w 4760332"/>
              <a:gd name="connsiteY1985" fmla="*/ 1116625 h 2795428"/>
              <a:gd name="connsiteX1986" fmla="*/ 4125983 w 4760332"/>
              <a:gd name="connsiteY1986" fmla="*/ 1102306 h 2795428"/>
              <a:gd name="connsiteX1987" fmla="*/ 4125983 w 4760332"/>
              <a:gd name="connsiteY1987" fmla="*/ 1064503 h 2795428"/>
              <a:gd name="connsiteX1988" fmla="*/ 4128847 w 4760332"/>
              <a:gd name="connsiteY1988" fmla="*/ 1059635 h 2795428"/>
              <a:gd name="connsiteX1989" fmla="*/ 4130852 w 4760332"/>
              <a:gd name="connsiteY1989" fmla="*/ 1056770 h 2795428"/>
              <a:gd name="connsiteX1990" fmla="*/ 4132570 w 4760332"/>
              <a:gd name="connsiteY1990" fmla="*/ 1052761 h 2795428"/>
              <a:gd name="connsiteX1991" fmla="*/ 4134575 w 4760332"/>
              <a:gd name="connsiteY1991" fmla="*/ 1049898 h 2795428"/>
              <a:gd name="connsiteX1992" fmla="*/ 4135434 w 4760332"/>
              <a:gd name="connsiteY1992" fmla="*/ 1044170 h 2795428"/>
              <a:gd name="connsiteX1993" fmla="*/ 2165949 w 4760332"/>
              <a:gd name="connsiteY1993" fmla="*/ 1023835 h 2795428"/>
              <a:gd name="connsiteX1994" fmla="*/ 2169672 w 4760332"/>
              <a:gd name="connsiteY1994" fmla="*/ 1044169 h 2795428"/>
              <a:gd name="connsiteX1995" fmla="*/ 2167667 w 4760332"/>
              <a:gd name="connsiteY1995" fmla="*/ 1064503 h 2795428"/>
              <a:gd name="connsiteX1996" fmla="*/ 2163085 w 4760332"/>
              <a:gd name="connsiteY1996" fmla="*/ 1086555 h 2795428"/>
              <a:gd name="connsiteX1997" fmla="*/ 2149625 w 4760332"/>
              <a:gd name="connsiteY1997" fmla="*/ 1093428 h 2795428"/>
              <a:gd name="connsiteX1998" fmla="*/ 2137024 w 4760332"/>
              <a:gd name="connsiteY1998" fmla="*/ 1097438 h 2795428"/>
              <a:gd name="connsiteX1999" fmla="*/ 2118694 w 4760332"/>
              <a:gd name="connsiteY1999" fmla="*/ 1098297 h 2795428"/>
              <a:gd name="connsiteX2000" fmla="*/ 2118694 w 4760332"/>
              <a:gd name="connsiteY2000" fmla="*/ 1090565 h 2795428"/>
              <a:gd name="connsiteX2001" fmla="*/ 2123563 w 4760332"/>
              <a:gd name="connsiteY2001" fmla="*/ 1077963 h 2795428"/>
              <a:gd name="connsiteX2002" fmla="*/ 2123563 w 4760332"/>
              <a:gd name="connsiteY2002" fmla="*/ 1063357 h 2795428"/>
              <a:gd name="connsiteX2003" fmla="*/ 2122704 w 4760332"/>
              <a:gd name="connsiteY2003" fmla="*/ 1045887 h 2795428"/>
              <a:gd name="connsiteX2004" fmla="*/ 2132155 w 4760332"/>
              <a:gd name="connsiteY2004" fmla="*/ 1037296 h 2795428"/>
              <a:gd name="connsiteX2005" fmla="*/ 2140746 w 4760332"/>
              <a:gd name="connsiteY2005" fmla="*/ 1030422 h 2795428"/>
              <a:gd name="connsiteX2006" fmla="*/ 2150484 w 4760332"/>
              <a:gd name="connsiteY2006" fmla="*/ 1025554 h 2795428"/>
              <a:gd name="connsiteX2007" fmla="*/ 2406228 w 4760332"/>
              <a:gd name="connsiteY2007" fmla="*/ 997488 h 2795428"/>
              <a:gd name="connsiteX2008" fmla="*/ 2409092 w 4760332"/>
              <a:gd name="connsiteY2008" fmla="*/ 1000352 h 2795428"/>
              <a:gd name="connsiteX2009" fmla="*/ 2411097 w 4760332"/>
              <a:gd name="connsiteY2009" fmla="*/ 1002357 h 2795428"/>
              <a:gd name="connsiteX2010" fmla="*/ 2412814 w 4760332"/>
              <a:gd name="connsiteY2010" fmla="*/ 1004362 h 2795428"/>
              <a:gd name="connsiteX2011" fmla="*/ 2412814 w 4760332"/>
              <a:gd name="connsiteY2011" fmla="*/ 1007225 h 2795428"/>
              <a:gd name="connsiteX2012" fmla="*/ 2412814 w 4760332"/>
              <a:gd name="connsiteY2012" fmla="*/ 1011235 h 2795428"/>
              <a:gd name="connsiteX2013" fmla="*/ 2413960 w 4760332"/>
              <a:gd name="connsiteY2013" fmla="*/ 1015818 h 2795428"/>
              <a:gd name="connsiteX2014" fmla="*/ 2412814 w 4760332"/>
              <a:gd name="connsiteY2014" fmla="*/ 1018967 h 2795428"/>
              <a:gd name="connsiteX2015" fmla="*/ 2411097 w 4760332"/>
              <a:gd name="connsiteY2015" fmla="*/ 1020686 h 2795428"/>
              <a:gd name="connsiteX2016" fmla="*/ 2411097 w 4760332"/>
              <a:gd name="connsiteY2016" fmla="*/ 1022690 h 2795428"/>
              <a:gd name="connsiteX2017" fmla="*/ 2411097 w 4760332"/>
              <a:gd name="connsiteY2017" fmla="*/ 1023836 h 2795428"/>
              <a:gd name="connsiteX2018" fmla="*/ 2411097 w 4760332"/>
              <a:gd name="connsiteY2018" fmla="*/ 1025555 h 2795428"/>
              <a:gd name="connsiteX2019" fmla="*/ 2409092 w 4760332"/>
              <a:gd name="connsiteY2019" fmla="*/ 1027560 h 2795428"/>
              <a:gd name="connsiteX2020" fmla="*/ 2407086 w 4760332"/>
              <a:gd name="connsiteY2020" fmla="*/ 1029564 h 2795428"/>
              <a:gd name="connsiteX2021" fmla="*/ 2406228 w 4760332"/>
              <a:gd name="connsiteY2021" fmla="*/ 1029564 h 2795428"/>
              <a:gd name="connsiteX2022" fmla="*/ 2404223 w 4760332"/>
              <a:gd name="connsiteY2022" fmla="*/ 1029564 h 2795428"/>
              <a:gd name="connsiteX2023" fmla="*/ 2402218 w 4760332"/>
              <a:gd name="connsiteY2023" fmla="*/ 1030423 h 2795428"/>
              <a:gd name="connsiteX2024" fmla="*/ 2399354 w 4760332"/>
              <a:gd name="connsiteY2024" fmla="*/ 1030423 h 2795428"/>
              <a:gd name="connsiteX2025" fmla="*/ 2393626 w 4760332"/>
              <a:gd name="connsiteY2025" fmla="*/ 1018967 h 2795428"/>
              <a:gd name="connsiteX2026" fmla="*/ 2390762 w 4760332"/>
              <a:gd name="connsiteY2026" fmla="*/ 1014099 h 2795428"/>
              <a:gd name="connsiteX2027" fmla="*/ 2390762 w 4760332"/>
              <a:gd name="connsiteY2027" fmla="*/ 1012094 h 2795428"/>
              <a:gd name="connsiteX2028" fmla="*/ 2392767 w 4760332"/>
              <a:gd name="connsiteY2028" fmla="*/ 1011235 h 2795428"/>
              <a:gd name="connsiteX2029" fmla="*/ 2399354 w 4760332"/>
              <a:gd name="connsiteY2029" fmla="*/ 1007225 h 2795428"/>
              <a:gd name="connsiteX2030" fmla="*/ 2482979 w 4760332"/>
              <a:gd name="connsiteY2030" fmla="*/ 959684 h 2795428"/>
              <a:gd name="connsiteX2031" fmla="*/ 2487848 w 4760332"/>
              <a:gd name="connsiteY2031" fmla="*/ 961689 h 2795428"/>
              <a:gd name="connsiteX2032" fmla="*/ 2489853 w 4760332"/>
              <a:gd name="connsiteY2032" fmla="*/ 961689 h 2795428"/>
              <a:gd name="connsiteX2033" fmla="*/ 2491572 w 4760332"/>
              <a:gd name="connsiteY2033" fmla="*/ 961689 h 2795428"/>
              <a:gd name="connsiteX2034" fmla="*/ 2492716 w 4760332"/>
              <a:gd name="connsiteY2034" fmla="*/ 963693 h 2795428"/>
              <a:gd name="connsiteX2035" fmla="*/ 2494721 w 4760332"/>
              <a:gd name="connsiteY2035" fmla="*/ 963693 h 2795428"/>
              <a:gd name="connsiteX2036" fmla="*/ 2491572 w 4760332"/>
              <a:gd name="connsiteY2036" fmla="*/ 968563 h 2795428"/>
              <a:gd name="connsiteX2037" fmla="*/ 2489853 w 4760332"/>
              <a:gd name="connsiteY2037" fmla="*/ 973431 h 2795428"/>
              <a:gd name="connsiteX2038" fmla="*/ 2487848 w 4760332"/>
              <a:gd name="connsiteY2038" fmla="*/ 978300 h 2795428"/>
              <a:gd name="connsiteX2039" fmla="*/ 2484984 w 4760332"/>
              <a:gd name="connsiteY2039" fmla="*/ 984028 h 2795428"/>
              <a:gd name="connsiteX2040" fmla="*/ 2479256 w 4760332"/>
              <a:gd name="connsiteY2040" fmla="*/ 986891 h 2795428"/>
              <a:gd name="connsiteX2041" fmla="*/ 2479256 w 4760332"/>
              <a:gd name="connsiteY2041" fmla="*/ 982023 h 2795428"/>
              <a:gd name="connsiteX2042" fmla="*/ 2478111 w 4760332"/>
              <a:gd name="connsiteY2042" fmla="*/ 982023 h 2795428"/>
              <a:gd name="connsiteX2043" fmla="*/ 2478111 w 4760332"/>
              <a:gd name="connsiteY2043" fmla="*/ 980018 h 2795428"/>
              <a:gd name="connsiteX2044" fmla="*/ 2478111 w 4760332"/>
              <a:gd name="connsiteY2044" fmla="*/ 978300 h 2795428"/>
              <a:gd name="connsiteX2045" fmla="*/ 2476392 w 4760332"/>
              <a:gd name="connsiteY2045" fmla="*/ 975149 h 2795428"/>
              <a:gd name="connsiteX2046" fmla="*/ 2479256 w 4760332"/>
              <a:gd name="connsiteY2046" fmla="*/ 971426 h 2795428"/>
              <a:gd name="connsiteX2047" fmla="*/ 2481261 w 4760332"/>
              <a:gd name="connsiteY2047" fmla="*/ 968563 h 2795428"/>
              <a:gd name="connsiteX2048" fmla="*/ 2482979 w 4760332"/>
              <a:gd name="connsiteY2048" fmla="*/ 964553 h 2795428"/>
              <a:gd name="connsiteX2049" fmla="*/ 236557 w 4760332"/>
              <a:gd name="connsiteY2049" fmla="*/ 956820 h 2795428"/>
              <a:gd name="connsiteX2050" fmla="*/ 241426 w 4760332"/>
              <a:gd name="connsiteY2050" fmla="*/ 964553 h 2795428"/>
              <a:gd name="connsiteX2051" fmla="*/ 241426 w 4760332"/>
              <a:gd name="connsiteY2051" fmla="*/ 971426 h 2795428"/>
              <a:gd name="connsiteX2052" fmla="*/ 236557 w 4760332"/>
              <a:gd name="connsiteY2052" fmla="*/ 980018 h 2795428"/>
              <a:gd name="connsiteX2053" fmla="*/ 229684 w 4760332"/>
              <a:gd name="connsiteY2053" fmla="*/ 984887 h 2795428"/>
              <a:gd name="connsiteX2054" fmla="*/ 223097 w 4760332"/>
              <a:gd name="connsiteY2054" fmla="*/ 988896 h 2795428"/>
              <a:gd name="connsiteX2055" fmla="*/ 221092 w 4760332"/>
              <a:gd name="connsiteY2055" fmla="*/ 990901 h 2795428"/>
              <a:gd name="connsiteX2056" fmla="*/ 218228 w 4760332"/>
              <a:gd name="connsiteY2056" fmla="*/ 986892 h 2795428"/>
              <a:gd name="connsiteX2057" fmla="*/ 216223 w 4760332"/>
              <a:gd name="connsiteY2057" fmla="*/ 984027 h 2795428"/>
              <a:gd name="connsiteX2058" fmla="*/ 214505 w 4760332"/>
              <a:gd name="connsiteY2058" fmla="*/ 978299 h 2795428"/>
              <a:gd name="connsiteX2059" fmla="*/ 214505 w 4760332"/>
              <a:gd name="connsiteY2059" fmla="*/ 973431 h 2795428"/>
              <a:gd name="connsiteX2060" fmla="*/ 212500 w 4760332"/>
              <a:gd name="connsiteY2060" fmla="*/ 968562 h 2795428"/>
              <a:gd name="connsiteX2061" fmla="*/ 224815 w 4760332"/>
              <a:gd name="connsiteY2061" fmla="*/ 963694 h 2795428"/>
              <a:gd name="connsiteX2062" fmla="*/ 227965 w 4760332"/>
              <a:gd name="connsiteY2062" fmla="*/ 961689 h 2795428"/>
              <a:gd name="connsiteX2063" fmla="*/ 232548 w 4760332"/>
              <a:gd name="connsiteY2063" fmla="*/ 959684 h 2795428"/>
              <a:gd name="connsiteX2064" fmla="*/ 2543693 w 4760332"/>
              <a:gd name="connsiteY2064" fmla="*/ 934483 h 2795428"/>
              <a:gd name="connsiteX2065" fmla="*/ 2557154 w 4760332"/>
              <a:gd name="connsiteY2065" fmla="*/ 941357 h 2795428"/>
              <a:gd name="connsiteX2066" fmla="*/ 2557154 w 4760332"/>
              <a:gd name="connsiteY2066" fmla="*/ 946225 h 2795428"/>
              <a:gd name="connsiteX2067" fmla="*/ 2553144 w 4760332"/>
              <a:gd name="connsiteY2067" fmla="*/ 946225 h 2795428"/>
              <a:gd name="connsiteX2068" fmla="*/ 2552285 w 4760332"/>
              <a:gd name="connsiteY2068" fmla="*/ 948230 h 2795428"/>
              <a:gd name="connsiteX2069" fmla="*/ 2548562 w 4760332"/>
              <a:gd name="connsiteY2069" fmla="*/ 949949 h 2795428"/>
              <a:gd name="connsiteX2070" fmla="*/ 2546557 w 4760332"/>
              <a:gd name="connsiteY2070" fmla="*/ 953099 h 2795428"/>
              <a:gd name="connsiteX2071" fmla="*/ 2543693 w 4760332"/>
              <a:gd name="connsiteY2071" fmla="*/ 951094 h 2795428"/>
              <a:gd name="connsiteX2072" fmla="*/ 2541688 w 4760332"/>
              <a:gd name="connsiteY2072" fmla="*/ 951094 h 2795428"/>
              <a:gd name="connsiteX2073" fmla="*/ 2539683 w 4760332"/>
              <a:gd name="connsiteY2073" fmla="*/ 949949 h 2795428"/>
              <a:gd name="connsiteX2074" fmla="*/ 2538824 w 4760332"/>
              <a:gd name="connsiteY2074" fmla="*/ 949949 h 2795428"/>
              <a:gd name="connsiteX2075" fmla="*/ 2538824 w 4760332"/>
              <a:gd name="connsiteY2075" fmla="*/ 946225 h 2795428"/>
              <a:gd name="connsiteX2076" fmla="*/ 2538824 w 4760332"/>
              <a:gd name="connsiteY2076" fmla="*/ 943362 h 2795428"/>
              <a:gd name="connsiteX2077" fmla="*/ 2538824 w 4760332"/>
              <a:gd name="connsiteY2077" fmla="*/ 941357 h 2795428"/>
              <a:gd name="connsiteX2078" fmla="*/ 2539683 w 4760332"/>
              <a:gd name="connsiteY2078" fmla="*/ 937347 h 2795428"/>
              <a:gd name="connsiteX2079" fmla="*/ 2183990 w 4760332"/>
              <a:gd name="connsiteY2079" fmla="*/ 925890 h 2795428"/>
              <a:gd name="connsiteX2080" fmla="*/ 2201461 w 4760332"/>
              <a:gd name="connsiteY2080" fmla="*/ 927895 h 2795428"/>
              <a:gd name="connsiteX2081" fmla="*/ 2214921 w 4760332"/>
              <a:gd name="connsiteY2081" fmla="*/ 930759 h 2795428"/>
              <a:gd name="connsiteX2082" fmla="*/ 2210911 w 4760332"/>
              <a:gd name="connsiteY2082" fmla="*/ 937346 h 2795428"/>
              <a:gd name="connsiteX2083" fmla="*/ 2209193 w 4760332"/>
              <a:gd name="connsiteY2083" fmla="*/ 943360 h 2795428"/>
              <a:gd name="connsiteX2084" fmla="*/ 2206329 w 4760332"/>
              <a:gd name="connsiteY2084" fmla="*/ 948229 h 2795428"/>
              <a:gd name="connsiteX2085" fmla="*/ 2202320 w 4760332"/>
              <a:gd name="connsiteY2085" fmla="*/ 953097 h 2795428"/>
              <a:gd name="connsiteX2086" fmla="*/ 2210911 w 4760332"/>
              <a:gd name="connsiteY2086" fmla="*/ 953097 h 2795428"/>
              <a:gd name="connsiteX2087" fmla="*/ 2214921 w 4760332"/>
              <a:gd name="connsiteY2087" fmla="*/ 949947 h 2795428"/>
              <a:gd name="connsiteX2088" fmla="*/ 2215780 w 4760332"/>
              <a:gd name="connsiteY2088" fmla="*/ 948229 h 2795428"/>
              <a:gd name="connsiteX2089" fmla="*/ 2219789 w 4760332"/>
              <a:gd name="connsiteY2089" fmla="*/ 946224 h 2795428"/>
              <a:gd name="connsiteX2090" fmla="*/ 2224371 w 4760332"/>
              <a:gd name="connsiteY2090" fmla="*/ 946224 h 2795428"/>
              <a:gd name="connsiteX2091" fmla="*/ 2224371 w 4760332"/>
              <a:gd name="connsiteY2091" fmla="*/ 953097 h 2795428"/>
              <a:gd name="connsiteX2092" fmla="*/ 2229240 w 4760332"/>
              <a:gd name="connsiteY2092" fmla="*/ 964552 h 2795428"/>
              <a:gd name="connsiteX2093" fmla="*/ 2226376 w 4760332"/>
              <a:gd name="connsiteY2093" fmla="*/ 975149 h 2795428"/>
              <a:gd name="connsiteX2094" fmla="*/ 2221508 w 4760332"/>
              <a:gd name="connsiteY2094" fmla="*/ 984027 h 2795428"/>
              <a:gd name="connsiteX2095" fmla="*/ 2217784 w 4760332"/>
              <a:gd name="connsiteY2095" fmla="*/ 990900 h 2795428"/>
              <a:gd name="connsiteX2096" fmla="*/ 2226376 w 4760332"/>
              <a:gd name="connsiteY2096" fmla="*/ 998632 h 2795428"/>
              <a:gd name="connsiteX2097" fmla="*/ 2234968 w 4760332"/>
              <a:gd name="connsiteY2097" fmla="*/ 1011234 h 2795428"/>
              <a:gd name="connsiteX2098" fmla="*/ 2246710 w 4760332"/>
              <a:gd name="connsiteY2098" fmla="*/ 1023835 h 2795428"/>
              <a:gd name="connsiteX2099" fmla="*/ 2256161 w 4760332"/>
              <a:gd name="connsiteY2099" fmla="*/ 1039300 h 2795428"/>
              <a:gd name="connsiteX2100" fmla="*/ 2264752 w 4760332"/>
              <a:gd name="connsiteY2100" fmla="*/ 1056769 h 2795428"/>
              <a:gd name="connsiteX2101" fmla="*/ 2271625 w 4760332"/>
              <a:gd name="connsiteY2101" fmla="*/ 1071089 h 2795428"/>
              <a:gd name="connsiteX2102" fmla="*/ 2273630 w 4760332"/>
              <a:gd name="connsiteY2102" fmla="*/ 1083690 h 2795428"/>
              <a:gd name="connsiteX2103" fmla="*/ 2269621 w 4760332"/>
              <a:gd name="connsiteY2103" fmla="*/ 1095432 h 2795428"/>
              <a:gd name="connsiteX2104" fmla="*/ 2261888 w 4760332"/>
              <a:gd name="connsiteY2104" fmla="*/ 1102305 h 2795428"/>
              <a:gd name="connsiteX2105" fmla="*/ 2251292 w 4760332"/>
              <a:gd name="connsiteY2105" fmla="*/ 1108892 h 2795428"/>
              <a:gd name="connsiteX2106" fmla="*/ 2234968 w 4760332"/>
              <a:gd name="connsiteY2106" fmla="*/ 1115765 h 2795428"/>
              <a:gd name="connsiteX2107" fmla="*/ 2214921 w 4760332"/>
              <a:gd name="connsiteY2107" fmla="*/ 1120633 h 2795428"/>
              <a:gd name="connsiteX2108" fmla="*/ 2196592 w 4760332"/>
              <a:gd name="connsiteY2108" fmla="*/ 1125502 h 2795428"/>
              <a:gd name="connsiteX2109" fmla="*/ 2181127 w 4760332"/>
              <a:gd name="connsiteY2109" fmla="*/ 1127507 h 2795428"/>
              <a:gd name="connsiteX2110" fmla="*/ 2181127 w 4760332"/>
              <a:gd name="connsiteY2110" fmla="*/ 1123498 h 2795428"/>
              <a:gd name="connsiteX2111" fmla="*/ 2190864 w 4760332"/>
              <a:gd name="connsiteY2111" fmla="*/ 1108892 h 2795428"/>
              <a:gd name="connsiteX2112" fmla="*/ 2199455 w 4760332"/>
              <a:gd name="connsiteY2112" fmla="*/ 1093427 h 2795428"/>
              <a:gd name="connsiteX2113" fmla="*/ 2194587 w 4760332"/>
              <a:gd name="connsiteY2113" fmla="*/ 1093427 h 2795428"/>
              <a:gd name="connsiteX2114" fmla="*/ 2190864 w 4760332"/>
              <a:gd name="connsiteY2114" fmla="*/ 1093427 h 2795428"/>
              <a:gd name="connsiteX2115" fmla="*/ 2188000 w 4760332"/>
              <a:gd name="connsiteY2115" fmla="*/ 1091422 h 2795428"/>
              <a:gd name="connsiteX2116" fmla="*/ 2188000 w 4760332"/>
              <a:gd name="connsiteY2116" fmla="*/ 1090563 h 2795428"/>
              <a:gd name="connsiteX2117" fmla="*/ 2185995 w 4760332"/>
              <a:gd name="connsiteY2117" fmla="*/ 1088558 h 2795428"/>
              <a:gd name="connsiteX2118" fmla="*/ 2185995 w 4760332"/>
              <a:gd name="connsiteY2118" fmla="*/ 1084835 h 2795428"/>
              <a:gd name="connsiteX2119" fmla="*/ 2183990 w 4760332"/>
              <a:gd name="connsiteY2119" fmla="*/ 1079967 h 2795428"/>
              <a:gd name="connsiteX2120" fmla="*/ 2196592 w 4760332"/>
              <a:gd name="connsiteY2120" fmla="*/ 1077102 h 2795428"/>
              <a:gd name="connsiteX2121" fmla="*/ 2192869 w 4760332"/>
              <a:gd name="connsiteY2121" fmla="*/ 1073093 h 2795428"/>
              <a:gd name="connsiteX2122" fmla="*/ 2192869 w 4760332"/>
              <a:gd name="connsiteY2122" fmla="*/ 1071089 h 2795428"/>
              <a:gd name="connsiteX2123" fmla="*/ 2190864 w 4760332"/>
              <a:gd name="connsiteY2123" fmla="*/ 1070230 h 2795428"/>
              <a:gd name="connsiteX2124" fmla="*/ 2190864 w 4760332"/>
              <a:gd name="connsiteY2124" fmla="*/ 1068225 h 2795428"/>
              <a:gd name="connsiteX2125" fmla="*/ 2192869 w 4760332"/>
              <a:gd name="connsiteY2125" fmla="*/ 1064502 h 2795428"/>
              <a:gd name="connsiteX2126" fmla="*/ 2194587 w 4760332"/>
              <a:gd name="connsiteY2126" fmla="*/ 1057628 h 2795428"/>
              <a:gd name="connsiteX2127" fmla="*/ 2199455 w 4760332"/>
              <a:gd name="connsiteY2127" fmla="*/ 1052760 h 2795428"/>
              <a:gd name="connsiteX2128" fmla="*/ 2202320 w 4760332"/>
              <a:gd name="connsiteY2128" fmla="*/ 1049896 h 2795428"/>
              <a:gd name="connsiteX2129" fmla="*/ 2209193 w 4760332"/>
              <a:gd name="connsiteY2129" fmla="*/ 1045887 h 2795428"/>
              <a:gd name="connsiteX2130" fmla="*/ 2214921 w 4760332"/>
              <a:gd name="connsiteY2130" fmla="*/ 1043022 h 2795428"/>
              <a:gd name="connsiteX2131" fmla="*/ 2212915 w 4760332"/>
              <a:gd name="connsiteY2131" fmla="*/ 1039300 h 2795428"/>
              <a:gd name="connsiteX2132" fmla="*/ 2212915 w 4760332"/>
              <a:gd name="connsiteY2132" fmla="*/ 1037294 h 2795428"/>
              <a:gd name="connsiteX2133" fmla="*/ 2210911 w 4760332"/>
              <a:gd name="connsiteY2133" fmla="*/ 1036436 h 2795428"/>
              <a:gd name="connsiteX2134" fmla="*/ 2210911 w 4760332"/>
              <a:gd name="connsiteY2134" fmla="*/ 1034431 h 2795428"/>
              <a:gd name="connsiteX2135" fmla="*/ 2209193 w 4760332"/>
              <a:gd name="connsiteY2135" fmla="*/ 1030422 h 2795428"/>
              <a:gd name="connsiteX2136" fmla="*/ 2208047 w 4760332"/>
              <a:gd name="connsiteY2136" fmla="*/ 1030422 h 2795428"/>
              <a:gd name="connsiteX2137" fmla="*/ 2208047 w 4760332"/>
              <a:gd name="connsiteY2137" fmla="*/ 1029562 h 2795428"/>
              <a:gd name="connsiteX2138" fmla="*/ 2206329 w 4760332"/>
              <a:gd name="connsiteY2138" fmla="*/ 1029562 h 2795428"/>
              <a:gd name="connsiteX2139" fmla="*/ 2202320 w 4760332"/>
              <a:gd name="connsiteY2139" fmla="*/ 1027557 h 2795428"/>
              <a:gd name="connsiteX2140" fmla="*/ 2199455 w 4760332"/>
              <a:gd name="connsiteY2140" fmla="*/ 1025553 h 2795428"/>
              <a:gd name="connsiteX2141" fmla="*/ 2197451 w 4760332"/>
              <a:gd name="connsiteY2141" fmla="*/ 1025553 h 2795428"/>
              <a:gd name="connsiteX2142" fmla="*/ 2194587 w 4760332"/>
              <a:gd name="connsiteY2142" fmla="*/ 1025553 h 2795428"/>
              <a:gd name="connsiteX2143" fmla="*/ 2190864 w 4760332"/>
              <a:gd name="connsiteY2143" fmla="*/ 1023835 h 2795428"/>
              <a:gd name="connsiteX2144" fmla="*/ 2188000 w 4760332"/>
              <a:gd name="connsiteY2144" fmla="*/ 1023835 h 2795428"/>
              <a:gd name="connsiteX2145" fmla="*/ 2188000 w 4760332"/>
              <a:gd name="connsiteY2145" fmla="*/ 1022689 h 2795428"/>
              <a:gd name="connsiteX2146" fmla="*/ 2185995 w 4760332"/>
              <a:gd name="connsiteY2146" fmla="*/ 1020685 h 2795428"/>
              <a:gd name="connsiteX2147" fmla="*/ 2185995 w 4760332"/>
              <a:gd name="connsiteY2147" fmla="*/ 1018966 h 2795428"/>
              <a:gd name="connsiteX2148" fmla="*/ 2185995 w 4760332"/>
              <a:gd name="connsiteY2148" fmla="*/ 1015816 h 2795428"/>
              <a:gd name="connsiteX2149" fmla="*/ 2183990 w 4760332"/>
              <a:gd name="connsiteY2149" fmla="*/ 1012093 h 2795428"/>
              <a:gd name="connsiteX2150" fmla="*/ 2185995 w 4760332"/>
              <a:gd name="connsiteY2150" fmla="*/ 1011234 h 2795428"/>
              <a:gd name="connsiteX2151" fmla="*/ 2185995 w 4760332"/>
              <a:gd name="connsiteY2151" fmla="*/ 1009229 h 2795428"/>
              <a:gd name="connsiteX2152" fmla="*/ 2188000 w 4760332"/>
              <a:gd name="connsiteY2152" fmla="*/ 1007225 h 2795428"/>
              <a:gd name="connsiteX2153" fmla="*/ 2188000 w 4760332"/>
              <a:gd name="connsiteY2153" fmla="*/ 1005220 h 2795428"/>
              <a:gd name="connsiteX2154" fmla="*/ 2188000 w 4760332"/>
              <a:gd name="connsiteY2154" fmla="*/ 1002356 h 2795428"/>
              <a:gd name="connsiteX2155" fmla="*/ 2183990 w 4760332"/>
              <a:gd name="connsiteY2155" fmla="*/ 1002356 h 2795428"/>
              <a:gd name="connsiteX2156" fmla="*/ 2183131 w 4760332"/>
              <a:gd name="connsiteY2156" fmla="*/ 1005220 h 2795428"/>
              <a:gd name="connsiteX2157" fmla="*/ 2183131 w 4760332"/>
              <a:gd name="connsiteY2157" fmla="*/ 1007225 h 2795428"/>
              <a:gd name="connsiteX2158" fmla="*/ 2183131 w 4760332"/>
              <a:gd name="connsiteY2158" fmla="*/ 1009229 h 2795428"/>
              <a:gd name="connsiteX2159" fmla="*/ 2181127 w 4760332"/>
              <a:gd name="connsiteY2159" fmla="*/ 1009229 h 2795428"/>
              <a:gd name="connsiteX2160" fmla="*/ 2179408 w 4760332"/>
              <a:gd name="connsiteY2160" fmla="*/ 1011234 h 2795428"/>
              <a:gd name="connsiteX2161" fmla="*/ 2177404 w 4760332"/>
              <a:gd name="connsiteY2161" fmla="*/ 1012093 h 2795428"/>
              <a:gd name="connsiteX2162" fmla="*/ 2174540 w 4760332"/>
              <a:gd name="connsiteY2162" fmla="*/ 995482 h 2795428"/>
              <a:gd name="connsiteX2163" fmla="*/ 2170530 w 4760332"/>
              <a:gd name="connsiteY2163" fmla="*/ 980017 h 2795428"/>
              <a:gd name="connsiteX2164" fmla="*/ 2169671 w 4760332"/>
              <a:gd name="connsiteY2164" fmla="*/ 968562 h 2795428"/>
              <a:gd name="connsiteX2165" fmla="*/ 2172535 w 4760332"/>
              <a:gd name="connsiteY2165" fmla="*/ 959684 h 2795428"/>
              <a:gd name="connsiteX2166" fmla="*/ 2177404 w 4760332"/>
              <a:gd name="connsiteY2166" fmla="*/ 951092 h 2795428"/>
              <a:gd name="connsiteX2167" fmla="*/ 2183131 w 4760332"/>
              <a:gd name="connsiteY2167" fmla="*/ 941355 h 2795428"/>
              <a:gd name="connsiteX2168" fmla="*/ 27779 w 4760332"/>
              <a:gd name="connsiteY2168" fmla="*/ 890951 h 2795428"/>
              <a:gd name="connsiteX2169" fmla="*/ 46968 w 4760332"/>
              <a:gd name="connsiteY2169" fmla="*/ 890951 h 2795428"/>
              <a:gd name="connsiteX2170" fmla="*/ 46968 w 4760332"/>
              <a:gd name="connsiteY2170" fmla="*/ 897825 h 2795428"/>
              <a:gd name="connsiteX2171" fmla="*/ 43244 w 4760332"/>
              <a:gd name="connsiteY2171" fmla="*/ 897825 h 2795428"/>
              <a:gd name="connsiteX2172" fmla="*/ 43244 w 4760332"/>
              <a:gd name="connsiteY2172" fmla="*/ 900688 h 2795428"/>
              <a:gd name="connsiteX2173" fmla="*/ 38375 w 4760332"/>
              <a:gd name="connsiteY2173" fmla="*/ 898683 h 2795428"/>
              <a:gd name="connsiteX2174" fmla="*/ 34653 w 4760332"/>
              <a:gd name="connsiteY2174" fmla="*/ 895820 h 2795428"/>
              <a:gd name="connsiteX2175" fmla="*/ 31788 w 4760332"/>
              <a:gd name="connsiteY2175" fmla="*/ 893815 h 2795428"/>
              <a:gd name="connsiteX2176" fmla="*/ 1191086 w 4760332"/>
              <a:gd name="connsiteY2176" fmla="*/ 837683 h 2795428"/>
              <a:gd name="connsiteX2177" fmla="*/ 1195954 w 4760332"/>
              <a:gd name="connsiteY2177" fmla="*/ 841692 h 2795428"/>
              <a:gd name="connsiteX2178" fmla="*/ 1200536 w 4760332"/>
              <a:gd name="connsiteY2178" fmla="*/ 846275 h 2795428"/>
              <a:gd name="connsiteX2179" fmla="*/ 1204546 w 4760332"/>
              <a:gd name="connsiteY2179" fmla="*/ 853148 h 2795428"/>
              <a:gd name="connsiteX2180" fmla="*/ 1206551 w 4760332"/>
              <a:gd name="connsiteY2180" fmla="*/ 860022 h 2795428"/>
              <a:gd name="connsiteX2181" fmla="*/ 1202541 w 4760332"/>
              <a:gd name="connsiteY2181" fmla="*/ 860022 h 2795428"/>
              <a:gd name="connsiteX2182" fmla="*/ 1199677 w 4760332"/>
              <a:gd name="connsiteY2182" fmla="*/ 862027 h 2795428"/>
              <a:gd name="connsiteX2183" fmla="*/ 1197672 w 4760332"/>
              <a:gd name="connsiteY2183" fmla="*/ 862027 h 2795428"/>
              <a:gd name="connsiteX2184" fmla="*/ 1193090 w 4760332"/>
              <a:gd name="connsiteY2184" fmla="*/ 863745 h 2795428"/>
              <a:gd name="connsiteX2185" fmla="*/ 1187076 w 4760332"/>
              <a:gd name="connsiteY2185" fmla="*/ 863745 h 2795428"/>
              <a:gd name="connsiteX2186" fmla="*/ 1187076 w 4760332"/>
              <a:gd name="connsiteY2186" fmla="*/ 860022 h 2795428"/>
              <a:gd name="connsiteX2187" fmla="*/ 1186217 w 4760332"/>
              <a:gd name="connsiteY2187" fmla="*/ 860022 h 2795428"/>
              <a:gd name="connsiteX2188" fmla="*/ 1186217 w 4760332"/>
              <a:gd name="connsiteY2188" fmla="*/ 858017 h 2795428"/>
              <a:gd name="connsiteX2189" fmla="*/ 1184212 w 4760332"/>
              <a:gd name="connsiteY2189" fmla="*/ 857157 h 2795428"/>
              <a:gd name="connsiteX2190" fmla="*/ 1186217 w 4760332"/>
              <a:gd name="connsiteY2190" fmla="*/ 853148 h 2795428"/>
              <a:gd name="connsiteX2191" fmla="*/ 1186217 w 4760332"/>
              <a:gd name="connsiteY2191" fmla="*/ 851144 h 2795428"/>
              <a:gd name="connsiteX2192" fmla="*/ 1186217 w 4760332"/>
              <a:gd name="connsiteY2192" fmla="*/ 850285 h 2795428"/>
              <a:gd name="connsiteX2193" fmla="*/ 1187076 w 4760332"/>
              <a:gd name="connsiteY2193" fmla="*/ 848280 h 2795428"/>
              <a:gd name="connsiteX2194" fmla="*/ 1162161 w 4760332"/>
              <a:gd name="connsiteY2194" fmla="*/ 825942 h 2795428"/>
              <a:gd name="connsiteX2195" fmla="*/ 1166170 w 4760332"/>
              <a:gd name="connsiteY2195" fmla="*/ 829951 h 2795428"/>
              <a:gd name="connsiteX2196" fmla="*/ 1167888 w 4760332"/>
              <a:gd name="connsiteY2196" fmla="*/ 831956 h 2795428"/>
              <a:gd name="connsiteX2197" fmla="*/ 1167888 w 4760332"/>
              <a:gd name="connsiteY2197" fmla="*/ 832816 h 2795428"/>
              <a:gd name="connsiteX2198" fmla="*/ 1169034 w 4760332"/>
              <a:gd name="connsiteY2198" fmla="*/ 836825 h 2795428"/>
              <a:gd name="connsiteX2199" fmla="*/ 1169034 w 4760332"/>
              <a:gd name="connsiteY2199" fmla="*/ 839689 h 2795428"/>
              <a:gd name="connsiteX2200" fmla="*/ 1169034 w 4760332"/>
              <a:gd name="connsiteY2200" fmla="*/ 844558 h 2795428"/>
              <a:gd name="connsiteX2201" fmla="*/ 1166170 w 4760332"/>
              <a:gd name="connsiteY2201" fmla="*/ 844558 h 2795428"/>
              <a:gd name="connsiteX2202" fmla="*/ 1166170 w 4760332"/>
              <a:gd name="connsiteY2202" fmla="*/ 848281 h 2795428"/>
              <a:gd name="connsiteX2203" fmla="*/ 1159296 w 4760332"/>
              <a:gd name="connsiteY2203" fmla="*/ 846276 h 2795428"/>
              <a:gd name="connsiteX2204" fmla="*/ 1152710 w 4760332"/>
              <a:gd name="connsiteY2204" fmla="*/ 844558 h 2795428"/>
              <a:gd name="connsiteX2205" fmla="*/ 1147840 w 4760332"/>
              <a:gd name="connsiteY2205" fmla="*/ 841694 h 2795428"/>
              <a:gd name="connsiteX2206" fmla="*/ 1143831 w 4760332"/>
              <a:gd name="connsiteY2206" fmla="*/ 841694 h 2795428"/>
              <a:gd name="connsiteX2207" fmla="*/ 1143831 w 4760332"/>
              <a:gd name="connsiteY2207" fmla="*/ 837684 h 2795428"/>
              <a:gd name="connsiteX2208" fmla="*/ 1150705 w 4760332"/>
              <a:gd name="connsiteY2208" fmla="*/ 834820 h 2795428"/>
              <a:gd name="connsiteX2209" fmla="*/ 1157292 w 4760332"/>
              <a:gd name="connsiteY2209" fmla="*/ 831956 h 2795428"/>
              <a:gd name="connsiteX2210" fmla="*/ 1236335 w 4760332"/>
              <a:gd name="connsiteY2210" fmla="*/ 795871 h 2795428"/>
              <a:gd name="connsiteX2211" fmla="*/ 1240059 w 4760332"/>
              <a:gd name="connsiteY2211" fmla="*/ 797876 h 2795428"/>
              <a:gd name="connsiteX2212" fmla="*/ 1240918 w 4760332"/>
              <a:gd name="connsiteY2212" fmla="*/ 799022 h 2795428"/>
              <a:gd name="connsiteX2213" fmla="*/ 1242923 w 4760332"/>
              <a:gd name="connsiteY2213" fmla="*/ 800740 h 2795428"/>
              <a:gd name="connsiteX2214" fmla="*/ 1246933 w 4760332"/>
              <a:gd name="connsiteY2214" fmla="*/ 800740 h 2795428"/>
              <a:gd name="connsiteX2215" fmla="*/ 1246933 w 4760332"/>
              <a:gd name="connsiteY2215" fmla="*/ 802745 h 2795428"/>
              <a:gd name="connsiteX2216" fmla="*/ 1246933 w 4760332"/>
              <a:gd name="connsiteY2216" fmla="*/ 804749 h 2795428"/>
              <a:gd name="connsiteX2217" fmla="*/ 1244928 w 4760332"/>
              <a:gd name="connsiteY2217" fmla="*/ 805608 h 2795428"/>
              <a:gd name="connsiteX2218" fmla="*/ 1242923 w 4760332"/>
              <a:gd name="connsiteY2218" fmla="*/ 807613 h 2795428"/>
              <a:gd name="connsiteX2219" fmla="*/ 1240918 w 4760332"/>
              <a:gd name="connsiteY2219" fmla="*/ 809617 h 2795428"/>
              <a:gd name="connsiteX2220" fmla="*/ 1240059 w 4760332"/>
              <a:gd name="connsiteY2220" fmla="*/ 809617 h 2795428"/>
              <a:gd name="connsiteX2221" fmla="*/ 1238054 w 4760332"/>
              <a:gd name="connsiteY2221" fmla="*/ 811623 h 2795428"/>
              <a:gd name="connsiteX2222" fmla="*/ 1236335 w 4760332"/>
              <a:gd name="connsiteY2222" fmla="*/ 811623 h 2795428"/>
              <a:gd name="connsiteX2223" fmla="*/ 1233471 w 4760332"/>
              <a:gd name="connsiteY2223" fmla="*/ 811623 h 2795428"/>
              <a:gd name="connsiteX2224" fmla="*/ 1233471 w 4760332"/>
              <a:gd name="connsiteY2224" fmla="*/ 805608 h 2795428"/>
              <a:gd name="connsiteX2225" fmla="*/ 1233471 w 4760332"/>
              <a:gd name="connsiteY2225" fmla="*/ 802745 h 2795428"/>
              <a:gd name="connsiteX2226" fmla="*/ 1234330 w 4760332"/>
              <a:gd name="connsiteY2226" fmla="*/ 800740 h 2795428"/>
              <a:gd name="connsiteX2227" fmla="*/ 0 w 4760332"/>
              <a:gd name="connsiteY2227" fmla="*/ 777542 h 2795428"/>
              <a:gd name="connsiteX2228" fmla="*/ 16324 w 4760332"/>
              <a:gd name="connsiteY2228" fmla="*/ 780406 h 2795428"/>
              <a:gd name="connsiteX2229" fmla="*/ 27779 w 4760332"/>
              <a:gd name="connsiteY2229" fmla="*/ 785275 h 2795428"/>
              <a:gd name="connsiteX2230" fmla="*/ 36658 w 4760332"/>
              <a:gd name="connsiteY2230" fmla="*/ 795872 h 2795428"/>
              <a:gd name="connsiteX2231" fmla="*/ 33507 w 4760332"/>
              <a:gd name="connsiteY2231" fmla="*/ 799021 h 2795428"/>
              <a:gd name="connsiteX2232" fmla="*/ 29784 w 4760332"/>
              <a:gd name="connsiteY2232" fmla="*/ 799021 h 2795428"/>
              <a:gd name="connsiteX2233" fmla="*/ 27779 w 4760332"/>
              <a:gd name="connsiteY2233" fmla="*/ 800740 h 2795428"/>
              <a:gd name="connsiteX2234" fmla="*/ 26920 w 4760332"/>
              <a:gd name="connsiteY2234" fmla="*/ 802744 h 2795428"/>
              <a:gd name="connsiteX2235" fmla="*/ 21193 w 4760332"/>
              <a:gd name="connsiteY2235" fmla="*/ 804749 h 2795428"/>
              <a:gd name="connsiteX2236" fmla="*/ 18329 w 4760332"/>
              <a:gd name="connsiteY2236" fmla="*/ 800740 h 2795428"/>
              <a:gd name="connsiteX2237" fmla="*/ 13460 w 4760332"/>
              <a:gd name="connsiteY2237" fmla="*/ 797876 h 2795428"/>
              <a:gd name="connsiteX2238" fmla="*/ 9737 w 4760332"/>
              <a:gd name="connsiteY2238" fmla="*/ 794153 h 2795428"/>
              <a:gd name="connsiteX2239" fmla="*/ 4869 w 4760332"/>
              <a:gd name="connsiteY2239" fmla="*/ 792148 h 2795428"/>
              <a:gd name="connsiteX2240" fmla="*/ 2863 w 4760332"/>
              <a:gd name="connsiteY2240" fmla="*/ 791289 h 2795428"/>
              <a:gd name="connsiteX2241" fmla="*/ 0 w 4760332"/>
              <a:gd name="connsiteY2241" fmla="*/ 787279 h 2795428"/>
              <a:gd name="connsiteX2242" fmla="*/ 0 w 4760332"/>
              <a:gd name="connsiteY2242" fmla="*/ 784416 h 2795428"/>
              <a:gd name="connsiteX2243" fmla="*/ 1132375 w 4760332"/>
              <a:gd name="connsiteY2243" fmla="*/ 736875 h 2795428"/>
              <a:gd name="connsiteX2244" fmla="*/ 1132375 w 4760332"/>
              <a:gd name="connsiteY2244" fmla="*/ 744608 h 2795428"/>
              <a:gd name="connsiteX2245" fmla="*/ 1134380 w 4760332"/>
              <a:gd name="connsiteY2245" fmla="*/ 748617 h 2795428"/>
              <a:gd name="connsiteX2246" fmla="*/ 1135240 w 4760332"/>
              <a:gd name="connsiteY2246" fmla="*/ 751481 h 2795428"/>
              <a:gd name="connsiteX2247" fmla="*/ 1135240 w 4760332"/>
              <a:gd name="connsiteY2247" fmla="*/ 757209 h 2795428"/>
              <a:gd name="connsiteX2248" fmla="*/ 1135240 w 4760332"/>
              <a:gd name="connsiteY2248" fmla="*/ 764082 h 2795428"/>
              <a:gd name="connsiteX2249" fmla="*/ 1154427 w 4760332"/>
              <a:gd name="connsiteY2249" fmla="*/ 764082 h 2795428"/>
              <a:gd name="connsiteX2250" fmla="*/ 1170752 w 4760332"/>
              <a:gd name="connsiteY2250" fmla="*/ 782412 h 2795428"/>
              <a:gd name="connsiteX2251" fmla="*/ 1187076 w 4760332"/>
              <a:gd name="connsiteY2251" fmla="*/ 800740 h 2795428"/>
              <a:gd name="connsiteX2252" fmla="*/ 1187076 w 4760332"/>
              <a:gd name="connsiteY2252" fmla="*/ 802746 h 2795428"/>
              <a:gd name="connsiteX2253" fmla="*/ 1186217 w 4760332"/>
              <a:gd name="connsiteY2253" fmla="*/ 804750 h 2795428"/>
              <a:gd name="connsiteX2254" fmla="*/ 1186217 w 4760332"/>
              <a:gd name="connsiteY2254" fmla="*/ 805609 h 2795428"/>
              <a:gd name="connsiteX2255" fmla="*/ 1184212 w 4760332"/>
              <a:gd name="connsiteY2255" fmla="*/ 807614 h 2795428"/>
              <a:gd name="connsiteX2256" fmla="*/ 1181348 w 4760332"/>
              <a:gd name="connsiteY2256" fmla="*/ 811623 h 2795428"/>
              <a:gd name="connsiteX2257" fmla="*/ 1179630 w 4760332"/>
              <a:gd name="connsiteY2257" fmla="*/ 812483 h 2795428"/>
              <a:gd name="connsiteX2258" fmla="*/ 1177625 w 4760332"/>
              <a:gd name="connsiteY2258" fmla="*/ 814488 h 2795428"/>
              <a:gd name="connsiteX2259" fmla="*/ 1175620 w 4760332"/>
              <a:gd name="connsiteY2259" fmla="*/ 814488 h 2795428"/>
              <a:gd name="connsiteX2260" fmla="*/ 1170752 w 4760332"/>
              <a:gd name="connsiteY2260" fmla="*/ 814488 h 2795428"/>
              <a:gd name="connsiteX2261" fmla="*/ 1166170 w 4760332"/>
              <a:gd name="connsiteY2261" fmla="*/ 816492 h 2795428"/>
              <a:gd name="connsiteX2262" fmla="*/ 1166170 w 4760332"/>
              <a:gd name="connsiteY2262" fmla="*/ 811623 h 2795428"/>
              <a:gd name="connsiteX2263" fmla="*/ 1166170 w 4760332"/>
              <a:gd name="connsiteY2263" fmla="*/ 805609 h 2795428"/>
              <a:gd name="connsiteX2264" fmla="*/ 1166170 w 4760332"/>
              <a:gd name="connsiteY2264" fmla="*/ 802746 h 2795428"/>
              <a:gd name="connsiteX2265" fmla="*/ 1166170 w 4760332"/>
              <a:gd name="connsiteY2265" fmla="*/ 800740 h 2795428"/>
              <a:gd name="connsiteX2266" fmla="*/ 1162160 w 4760332"/>
              <a:gd name="connsiteY2266" fmla="*/ 797877 h 2795428"/>
              <a:gd name="connsiteX2267" fmla="*/ 1159296 w 4760332"/>
              <a:gd name="connsiteY2267" fmla="*/ 795872 h 2795428"/>
              <a:gd name="connsiteX2268" fmla="*/ 1154427 w 4760332"/>
              <a:gd name="connsiteY2268" fmla="*/ 792149 h 2795428"/>
              <a:gd name="connsiteX2269" fmla="*/ 1148700 w 4760332"/>
              <a:gd name="connsiteY2269" fmla="*/ 805609 h 2795428"/>
              <a:gd name="connsiteX2270" fmla="*/ 1139249 w 4760332"/>
              <a:gd name="connsiteY2270" fmla="*/ 814488 h 2795428"/>
              <a:gd name="connsiteX2271" fmla="*/ 1125789 w 4760332"/>
              <a:gd name="connsiteY2271" fmla="*/ 819356 h 2795428"/>
              <a:gd name="connsiteX2272" fmla="*/ 1125789 w 4760332"/>
              <a:gd name="connsiteY2272" fmla="*/ 814488 h 2795428"/>
              <a:gd name="connsiteX2273" fmla="*/ 1125789 w 4760332"/>
              <a:gd name="connsiteY2273" fmla="*/ 811623 h 2795428"/>
              <a:gd name="connsiteX2274" fmla="*/ 1127507 w 4760332"/>
              <a:gd name="connsiteY2274" fmla="*/ 807614 h 2795428"/>
              <a:gd name="connsiteX2275" fmla="*/ 1125789 w 4760332"/>
              <a:gd name="connsiteY2275" fmla="*/ 804750 h 2795428"/>
              <a:gd name="connsiteX2276" fmla="*/ 1123784 w 4760332"/>
              <a:gd name="connsiteY2276" fmla="*/ 800740 h 2795428"/>
              <a:gd name="connsiteX2277" fmla="*/ 1121780 w 4760332"/>
              <a:gd name="connsiteY2277" fmla="*/ 795872 h 2795428"/>
              <a:gd name="connsiteX2278" fmla="*/ 1116911 w 4760332"/>
              <a:gd name="connsiteY2278" fmla="*/ 794154 h 2795428"/>
              <a:gd name="connsiteX2279" fmla="*/ 1114047 w 4760332"/>
              <a:gd name="connsiteY2279" fmla="*/ 792149 h 2795428"/>
              <a:gd name="connsiteX2280" fmla="*/ 1110324 w 4760332"/>
              <a:gd name="connsiteY2280" fmla="*/ 792149 h 2795428"/>
              <a:gd name="connsiteX2281" fmla="*/ 1107459 w 4760332"/>
              <a:gd name="connsiteY2281" fmla="*/ 791290 h 2795428"/>
              <a:gd name="connsiteX2282" fmla="*/ 1105455 w 4760332"/>
              <a:gd name="connsiteY2282" fmla="*/ 791290 h 2795428"/>
              <a:gd name="connsiteX2283" fmla="*/ 1101732 w 4760332"/>
              <a:gd name="connsiteY2283" fmla="*/ 789285 h 2795428"/>
              <a:gd name="connsiteX2284" fmla="*/ 1098868 w 4760332"/>
              <a:gd name="connsiteY2284" fmla="*/ 785275 h 2795428"/>
              <a:gd name="connsiteX2285" fmla="*/ 1108319 w 4760332"/>
              <a:gd name="connsiteY2285" fmla="*/ 773820 h 2795428"/>
              <a:gd name="connsiteX2286" fmla="*/ 1115192 w 4760332"/>
              <a:gd name="connsiteY2286" fmla="*/ 760073 h 2795428"/>
              <a:gd name="connsiteX2287" fmla="*/ 1121780 w 4760332"/>
              <a:gd name="connsiteY2287" fmla="*/ 746612 h 2795428"/>
              <a:gd name="connsiteX2288" fmla="*/ 2066858 w 4760332"/>
              <a:gd name="connsiteY2288" fmla="*/ 707950 h 2795428"/>
              <a:gd name="connsiteX2289" fmla="*/ 2068863 w 4760332"/>
              <a:gd name="connsiteY2289" fmla="*/ 711673 h 2795428"/>
              <a:gd name="connsiteX2290" fmla="*/ 2070581 w 4760332"/>
              <a:gd name="connsiteY2290" fmla="*/ 714537 h 2795428"/>
              <a:gd name="connsiteX2291" fmla="*/ 2071727 w 4760332"/>
              <a:gd name="connsiteY2291" fmla="*/ 716542 h 2795428"/>
              <a:gd name="connsiteX2292" fmla="*/ 2071727 w 4760332"/>
              <a:gd name="connsiteY2292" fmla="*/ 719406 h 2795428"/>
              <a:gd name="connsiteX2293" fmla="*/ 2073445 w 4760332"/>
              <a:gd name="connsiteY2293" fmla="*/ 723415 h 2795428"/>
              <a:gd name="connsiteX2294" fmla="*/ 2073445 w 4760332"/>
              <a:gd name="connsiteY2294" fmla="*/ 730002 h 2795428"/>
              <a:gd name="connsiteX2295" fmla="*/ 2073445 w 4760332"/>
              <a:gd name="connsiteY2295" fmla="*/ 734871 h 2795428"/>
              <a:gd name="connsiteX2296" fmla="*/ 2075449 w 4760332"/>
              <a:gd name="connsiteY2296" fmla="*/ 748617 h 2795428"/>
              <a:gd name="connsiteX2297" fmla="*/ 2077455 w 4760332"/>
              <a:gd name="connsiteY2297" fmla="*/ 764082 h 2795428"/>
              <a:gd name="connsiteX2298" fmla="*/ 2077455 w 4760332"/>
              <a:gd name="connsiteY2298" fmla="*/ 777542 h 2795428"/>
              <a:gd name="connsiteX2299" fmla="*/ 2058267 w 4760332"/>
              <a:gd name="connsiteY2299" fmla="*/ 787279 h 2795428"/>
              <a:gd name="connsiteX2300" fmla="*/ 2037074 w 4760332"/>
              <a:gd name="connsiteY2300" fmla="*/ 795871 h 2795428"/>
              <a:gd name="connsiteX2301" fmla="*/ 2016740 w 4760332"/>
              <a:gd name="connsiteY2301" fmla="*/ 805608 h 2795428"/>
              <a:gd name="connsiteX2302" fmla="*/ 1999557 w 4760332"/>
              <a:gd name="connsiteY2302" fmla="*/ 819355 h 2795428"/>
              <a:gd name="connsiteX2303" fmla="*/ 1994689 w 4760332"/>
              <a:gd name="connsiteY2303" fmla="*/ 816491 h 2795428"/>
              <a:gd name="connsiteX2304" fmla="*/ 1986097 w 4760332"/>
              <a:gd name="connsiteY2304" fmla="*/ 812482 h 2795428"/>
              <a:gd name="connsiteX2305" fmla="*/ 1974641 w 4760332"/>
              <a:gd name="connsiteY2305" fmla="*/ 805608 h 2795428"/>
              <a:gd name="connsiteX2306" fmla="*/ 1964904 w 4760332"/>
              <a:gd name="connsiteY2306" fmla="*/ 800739 h 2795428"/>
              <a:gd name="connsiteX2307" fmla="*/ 1956313 w 4760332"/>
              <a:gd name="connsiteY2307" fmla="*/ 795871 h 2795428"/>
              <a:gd name="connsiteX2308" fmla="*/ 1952304 w 4760332"/>
              <a:gd name="connsiteY2308" fmla="*/ 792148 h 2795428"/>
              <a:gd name="connsiteX2309" fmla="*/ 1954308 w 4760332"/>
              <a:gd name="connsiteY2309" fmla="*/ 791289 h 2795428"/>
              <a:gd name="connsiteX2310" fmla="*/ 1956313 w 4760332"/>
              <a:gd name="connsiteY2310" fmla="*/ 789285 h 2795428"/>
              <a:gd name="connsiteX2311" fmla="*/ 1958317 w 4760332"/>
              <a:gd name="connsiteY2311" fmla="*/ 787279 h 2795428"/>
              <a:gd name="connsiteX2312" fmla="*/ 1958317 w 4760332"/>
              <a:gd name="connsiteY2312" fmla="*/ 785275 h 2795428"/>
              <a:gd name="connsiteX2313" fmla="*/ 1959176 w 4760332"/>
              <a:gd name="connsiteY2313" fmla="*/ 782411 h 2795428"/>
              <a:gd name="connsiteX2314" fmla="*/ 1954308 w 4760332"/>
              <a:gd name="connsiteY2314" fmla="*/ 778688 h 2795428"/>
              <a:gd name="connsiteX2315" fmla="*/ 1947721 w 4760332"/>
              <a:gd name="connsiteY2315" fmla="*/ 777542 h 2795428"/>
              <a:gd name="connsiteX2316" fmla="*/ 1942852 w 4760332"/>
              <a:gd name="connsiteY2316" fmla="*/ 773820 h 2795428"/>
              <a:gd name="connsiteX2317" fmla="*/ 1937984 w 4760332"/>
              <a:gd name="connsiteY2317" fmla="*/ 770955 h 2795428"/>
              <a:gd name="connsiteX2318" fmla="*/ 1940848 w 4760332"/>
              <a:gd name="connsiteY2318" fmla="*/ 770955 h 2795428"/>
              <a:gd name="connsiteX2319" fmla="*/ 1944857 w 4760332"/>
              <a:gd name="connsiteY2319" fmla="*/ 766946 h 2795428"/>
              <a:gd name="connsiteX2320" fmla="*/ 1945716 w 4760332"/>
              <a:gd name="connsiteY2320" fmla="*/ 764942 h 2795428"/>
              <a:gd name="connsiteX2321" fmla="*/ 1947721 w 4760332"/>
              <a:gd name="connsiteY2321" fmla="*/ 764942 h 2795428"/>
              <a:gd name="connsiteX2322" fmla="*/ 1949439 w 4760332"/>
              <a:gd name="connsiteY2322" fmla="*/ 764082 h 2795428"/>
              <a:gd name="connsiteX2323" fmla="*/ 1954308 w 4760332"/>
              <a:gd name="connsiteY2323" fmla="*/ 764082 h 2795428"/>
              <a:gd name="connsiteX2324" fmla="*/ 1959176 w 4760332"/>
              <a:gd name="connsiteY2324" fmla="*/ 764082 h 2795428"/>
              <a:gd name="connsiteX2325" fmla="*/ 1959176 w 4760332"/>
              <a:gd name="connsiteY2325" fmla="*/ 751481 h 2795428"/>
              <a:gd name="connsiteX2326" fmla="*/ 1934261 w 4760332"/>
              <a:gd name="connsiteY2326" fmla="*/ 751481 h 2795428"/>
              <a:gd name="connsiteX2327" fmla="*/ 1929392 w 4760332"/>
              <a:gd name="connsiteY2327" fmla="*/ 741744 h 2795428"/>
              <a:gd name="connsiteX2328" fmla="*/ 1937984 w 4760332"/>
              <a:gd name="connsiteY2328" fmla="*/ 734871 h 2795428"/>
              <a:gd name="connsiteX2329" fmla="*/ 1944857 w 4760332"/>
              <a:gd name="connsiteY2329" fmla="*/ 728284 h 2795428"/>
              <a:gd name="connsiteX2330" fmla="*/ 1952304 w 4760332"/>
              <a:gd name="connsiteY2330" fmla="*/ 725420 h 2795428"/>
              <a:gd name="connsiteX2331" fmla="*/ 1965764 w 4760332"/>
              <a:gd name="connsiteY2331" fmla="*/ 721411 h 2795428"/>
              <a:gd name="connsiteX2332" fmla="*/ 1971778 w 4760332"/>
              <a:gd name="connsiteY2332" fmla="*/ 726280 h 2795428"/>
              <a:gd name="connsiteX2333" fmla="*/ 1974641 w 4760332"/>
              <a:gd name="connsiteY2333" fmla="*/ 732006 h 2795428"/>
              <a:gd name="connsiteX2334" fmla="*/ 1978364 w 4760332"/>
              <a:gd name="connsiteY2334" fmla="*/ 734871 h 2795428"/>
              <a:gd name="connsiteX2335" fmla="*/ 1981229 w 4760332"/>
              <a:gd name="connsiteY2335" fmla="*/ 741744 h 2795428"/>
              <a:gd name="connsiteX2336" fmla="*/ 1991824 w 4760332"/>
              <a:gd name="connsiteY2336" fmla="*/ 733152 h 2795428"/>
              <a:gd name="connsiteX2337" fmla="*/ 2001561 w 4760332"/>
              <a:gd name="connsiteY2337" fmla="*/ 726280 h 2795428"/>
              <a:gd name="connsiteX2338" fmla="*/ 2015022 w 4760332"/>
              <a:gd name="connsiteY2338" fmla="*/ 721411 h 2795428"/>
              <a:gd name="connsiteX2339" fmla="*/ 2016740 w 4760332"/>
              <a:gd name="connsiteY2339" fmla="*/ 726280 h 2795428"/>
              <a:gd name="connsiteX2340" fmla="*/ 2019604 w 4760332"/>
              <a:gd name="connsiteY2340" fmla="*/ 728284 h 2795428"/>
              <a:gd name="connsiteX2341" fmla="*/ 2019604 w 4760332"/>
              <a:gd name="connsiteY2341" fmla="*/ 730002 h 2795428"/>
              <a:gd name="connsiteX2342" fmla="*/ 2021609 w 4760332"/>
              <a:gd name="connsiteY2342" fmla="*/ 730002 h 2795428"/>
              <a:gd name="connsiteX2343" fmla="*/ 2023614 w 4760332"/>
              <a:gd name="connsiteY2343" fmla="*/ 730002 h 2795428"/>
              <a:gd name="connsiteX2344" fmla="*/ 2026477 w 4760332"/>
              <a:gd name="connsiteY2344" fmla="*/ 730002 h 2795428"/>
              <a:gd name="connsiteX2345" fmla="*/ 2035069 w 4760332"/>
              <a:gd name="connsiteY2345" fmla="*/ 725420 h 2795428"/>
              <a:gd name="connsiteX2346" fmla="*/ 2039938 w 4760332"/>
              <a:gd name="connsiteY2346" fmla="*/ 719406 h 2795428"/>
              <a:gd name="connsiteX2347" fmla="*/ 2046524 w 4760332"/>
              <a:gd name="connsiteY2347" fmla="*/ 714537 h 2795428"/>
              <a:gd name="connsiteX2348" fmla="*/ 2053398 w 4760332"/>
              <a:gd name="connsiteY2348" fmla="*/ 709669 h 2795428"/>
              <a:gd name="connsiteX2349" fmla="*/ 1251513 w 4760332"/>
              <a:gd name="connsiteY2349" fmla="*/ 646663 h 2795428"/>
              <a:gd name="connsiteX2350" fmla="*/ 1254378 w 4760332"/>
              <a:gd name="connsiteY2350" fmla="*/ 648668 h 2795428"/>
              <a:gd name="connsiteX2351" fmla="*/ 1256383 w 4760332"/>
              <a:gd name="connsiteY2351" fmla="*/ 650673 h 2795428"/>
              <a:gd name="connsiteX2352" fmla="*/ 1258387 w 4760332"/>
              <a:gd name="connsiteY2352" fmla="*/ 650673 h 2795428"/>
              <a:gd name="connsiteX2353" fmla="*/ 1260392 w 4760332"/>
              <a:gd name="connsiteY2353" fmla="*/ 651532 h 2795428"/>
              <a:gd name="connsiteX2354" fmla="*/ 1260392 w 4760332"/>
              <a:gd name="connsiteY2354" fmla="*/ 653537 h 2795428"/>
              <a:gd name="connsiteX2355" fmla="*/ 1260392 w 4760332"/>
              <a:gd name="connsiteY2355" fmla="*/ 655542 h 2795428"/>
              <a:gd name="connsiteX2356" fmla="*/ 1261252 w 4760332"/>
              <a:gd name="connsiteY2356" fmla="*/ 658405 h 2795428"/>
              <a:gd name="connsiteX2357" fmla="*/ 1264974 w 4760332"/>
              <a:gd name="connsiteY2357" fmla="*/ 664133 h 2795428"/>
              <a:gd name="connsiteX2358" fmla="*/ 1266978 w 4760332"/>
              <a:gd name="connsiteY2358" fmla="*/ 669002 h 2795428"/>
              <a:gd name="connsiteX2359" fmla="*/ 1267838 w 4760332"/>
              <a:gd name="connsiteY2359" fmla="*/ 673870 h 2795428"/>
              <a:gd name="connsiteX2360" fmla="*/ 1269843 w 4760332"/>
              <a:gd name="connsiteY2360" fmla="*/ 680744 h 2795428"/>
              <a:gd name="connsiteX2361" fmla="*/ 1264974 w 4760332"/>
              <a:gd name="connsiteY2361" fmla="*/ 682748 h 2795428"/>
              <a:gd name="connsiteX2362" fmla="*/ 1260392 w 4760332"/>
              <a:gd name="connsiteY2362" fmla="*/ 684467 h 2795428"/>
              <a:gd name="connsiteX2363" fmla="*/ 1254378 w 4760332"/>
              <a:gd name="connsiteY2363" fmla="*/ 684467 h 2795428"/>
              <a:gd name="connsiteX2364" fmla="*/ 1246931 w 4760332"/>
              <a:gd name="connsiteY2364" fmla="*/ 685613 h 2795428"/>
              <a:gd name="connsiteX2365" fmla="*/ 1244927 w 4760332"/>
              <a:gd name="connsiteY2365" fmla="*/ 677880 h 2795428"/>
              <a:gd name="connsiteX2366" fmla="*/ 1242922 w 4760332"/>
              <a:gd name="connsiteY2366" fmla="*/ 669002 h 2795428"/>
              <a:gd name="connsiteX2367" fmla="*/ 1242922 w 4760332"/>
              <a:gd name="connsiteY2367" fmla="*/ 658405 h 2795428"/>
              <a:gd name="connsiteX2368" fmla="*/ 1246931 w 4760332"/>
              <a:gd name="connsiteY2368" fmla="*/ 655542 h 2795428"/>
              <a:gd name="connsiteX2369" fmla="*/ 1247791 w 4760332"/>
              <a:gd name="connsiteY2369" fmla="*/ 651532 h 2795428"/>
              <a:gd name="connsiteX2370" fmla="*/ 1541911 w 4760332"/>
              <a:gd name="connsiteY2370" fmla="*/ 618597 h 2795428"/>
              <a:gd name="connsiteX2371" fmla="*/ 1548784 w 4760332"/>
              <a:gd name="connsiteY2371" fmla="*/ 621461 h 2795428"/>
              <a:gd name="connsiteX2372" fmla="*/ 1555371 w 4760332"/>
              <a:gd name="connsiteY2372" fmla="*/ 625471 h 2795428"/>
              <a:gd name="connsiteX2373" fmla="*/ 1558235 w 4760332"/>
              <a:gd name="connsiteY2373" fmla="*/ 628334 h 2795428"/>
              <a:gd name="connsiteX2374" fmla="*/ 1563103 w 4760332"/>
              <a:gd name="connsiteY2374" fmla="*/ 632344 h 2795428"/>
              <a:gd name="connsiteX2375" fmla="*/ 1568831 w 4760332"/>
              <a:gd name="connsiteY2375" fmla="*/ 637213 h 2795428"/>
              <a:gd name="connsiteX2376" fmla="*/ 1566827 w 4760332"/>
              <a:gd name="connsiteY2376" fmla="*/ 640076 h 2795428"/>
              <a:gd name="connsiteX2377" fmla="*/ 1566827 w 4760332"/>
              <a:gd name="connsiteY2377" fmla="*/ 642082 h 2795428"/>
              <a:gd name="connsiteX2378" fmla="*/ 1565109 w 4760332"/>
              <a:gd name="connsiteY2378" fmla="*/ 642082 h 2795428"/>
              <a:gd name="connsiteX2379" fmla="*/ 1565109 w 4760332"/>
              <a:gd name="connsiteY2379" fmla="*/ 643799 h 2795428"/>
              <a:gd name="connsiteX2380" fmla="*/ 1562244 w 4760332"/>
              <a:gd name="connsiteY2380" fmla="*/ 646664 h 2795428"/>
              <a:gd name="connsiteX2381" fmla="*/ 1562244 w 4760332"/>
              <a:gd name="connsiteY2381" fmla="*/ 648669 h 2795428"/>
              <a:gd name="connsiteX2382" fmla="*/ 1560240 w 4760332"/>
              <a:gd name="connsiteY2382" fmla="*/ 648669 h 2795428"/>
              <a:gd name="connsiteX2383" fmla="*/ 1558235 w 4760332"/>
              <a:gd name="connsiteY2383" fmla="*/ 648669 h 2795428"/>
              <a:gd name="connsiteX2384" fmla="*/ 1556230 w 4760332"/>
              <a:gd name="connsiteY2384" fmla="*/ 650673 h 2795428"/>
              <a:gd name="connsiteX2385" fmla="*/ 1553366 w 4760332"/>
              <a:gd name="connsiteY2385" fmla="*/ 651532 h 2795428"/>
              <a:gd name="connsiteX2386" fmla="*/ 1548784 w 4760332"/>
              <a:gd name="connsiteY2386" fmla="*/ 646664 h 2795428"/>
              <a:gd name="connsiteX2387" fmla="*/ 1543916 w 4760332"/>
              <a:gd name="connsiteY2387" fmla="*/ 642082 h 2795428"/>
              <a:gd name="connsiteX2388" fmla="*/ 1537042 w 4760332"/>
              <a:gd name="connsiteY2388" fmla="*/ 637213 h 2795428"/>
              <a:gd name="connsiteX2389" fmla="*/ 1531314 w 4760332"/>
              <a:gd name="connsiteY2389" fmla="*/ 633203 h 2795428"/>
              <a:gd name="connsiteX2390" fmla="*/ 1535324 w 4760332"/>
              <a:gd name="connsiteY2390" fmla="*/ 621461 h 2795428"/>
              <a:gd name="connsiteX2391" fmla="*/ 1538188 w 4760332"/>
              <a:gd name="connsiteY2391" fmla="*/ 621461 h 2795428"/>
              <a:gd name="connsiteX2392" fmla="*/ 1539906 w 4760332"/>
              <a:gd name="connsiteY2392" fmla="*/ 619743 h 2795428"/>
              <a:gd name="connsiteX2393" fmla="*/ 2848408 w 4760332"/>
              <a:gd name="connsiteY2393" fmla="*/ 612010 h 2795428"/>
              <a:gd name="connsiteX2394" fmla="*/ 2863873 w 4760332"/>
              <a:gd name="connsiteY2394" fmla="*/ 612010 h 2795428"/>
              <a:gd name="connsiteX2395" fmla="*/ 2863873 w 4760332"/>
              <a:gd name="connsiteY2395" fmla="*/ 618597 h 2795428"/>
              <a:gd name="connsiteX2396" fmla="*/ 2860723 w 4760332"/>
              <a:gd name="connsiteY2396" fmla="*/ 618597 h 2795428"/>
              <a:gd name="connsiteX2397" fmla="*/ 2856999 w 4760332"/>
              <a:gd name="connsiteY2397" fmla="*/ 621461 h 2795428"/>
              <a:gd name="connsiteX2398" fmla="*/ 2854995 w 4760332"/>
              <a:gd name="connsiteY2398" fmla="*/ 621461 h 2795428"/>
              <a:gd name="connsiteX2399" fmla="*/ 2852131 w 4760332"/>
              <a:gd name="connsiteY2399" fmla="*/ 621461 h 2795428"/>
              <a:gd name="connsiteX2400" fmla="*/ 2852131 w 4760332"/>
              <a:gd name="connsiteY2400" fmla="*/ 619742 h 2795428"/>
              <a:gd name="connsiteX2401" fmla="*/ 2850413 w 4760332"/>
              <a:gd name="connsiteY2401" fmla="*/ 616879 h 2795428"/>
              <a:gd name="connsiteX2402" fmla="*/ 2850413 w 4760332"/>
              <a:gd name="connsiteY2402" fmla="*/ 614874 h 2795428"/>
              <a:gd name="connsiteX2403" fmla="*/ 2848408 w 4760332"/>
              <a:gd name="connsiteY2403" fmla="*/ 612869 h 2795428"/>
              <a:gd name="connsiteX2404" fmla="*/ 950806 w 4760332"/>
              <a:gd name="connsiteY2404" fmla="*/ 591676 h 2795428"/>
              <a:gd name="connsiteX2405" fmla="*/ 965985 w 4760332"/>
              <a:gd name="connsiteY2405" fmla="*/ 601127 h 2795428"/>
              <a:gd name="connsiteX2406" fmla="*/ 979446 w 4760332"/>
              <a:gd name="connsiteY2406" fmla="*/ 612869 h 2795428"/>
              <a:gd name="connsiteX2407" fmla="*/ 992906 w 4760332"/>
              <a:gd name="connsiteY2407" fmla="*/ 625470 h 2795428"/>
              <a:gd name="connsiteX2408" fmla="*/ 988324 w 4760332"/>
              <a:gd name="connsiteY2408" fmla="*/ 625470 h 2795428"/>
              <a:gd name="connsiteX2409" fmla="*/ 984314 w 4760332"/>
              <a:gd name="connsiteY2409" fmla="*/ 630339 h 2795428"/>
              <a:gd name="connsiteX2410" fmla="*/ 981450 w 4760332"/>
              <a:gd name="connsiteY2410" fmla="*/ 632343 h 2795428"/>
              <a:gd name="connsiteX2411" fmla="*/ 976581 w 4760332"/>
              <a:gd name="connsiteY2411" fmla="*/ 632343 h 2795428"/>
              <a:gd name="connsiteX2412" fmla="*/ 970853 w 4760332"/>
              <a:gd name="connsiteY2412" fmla="*/ 633203 h 2795428"/>
              <a:gd name="connsiteX2413" fmla="*/ 963121 w 4760332"/>
              <a:gd name="connsiteY2413" fmla="*/ 633203 h 2795428"/>
              <a:gd name="connsiteX2414" fmla="*/ 956534 w 4760332"/>
              <a:gd name="connsiteY2414" fmla="*/ 626329 h 2795428"/>
              <a:gd name="connsiteX2415" fmla="*/ 949660 w 4760332"/>
              <a:gd name="connsiteY2415" fmla="*/ 621460 h 2795428"/>
              <a:gd name="connsiteX2416" fmla="*/ 941069 w 4760332"/>
              <a:gd name="connsiteY2416" fmla="*/ 618597 h 2795428"/>
              <a:gd name="connsiteX2417" fmla="*/ 941069 w 4760332"/>
              <a:gd name="connsiteY2417" fmla="*/ 614874 h 2795428"/>
              <a:gd name="connsiteX2418" fmla="*/ 956534 w 4760332"/>
              <a:gd name="connsiteY2418" fmla="*/ 605995 h 2795428"/>
              <a:gd name="connsiteX2419" fmla="*/ 954530 w 4760332"/>
              <a:gd name="connsiteY2419" fmla="*/ 603132 h 2795428"/>
              <a:gd name="connsiteX2420" fmla="*/ 952525 w 4760332"/>
              <a:gd name="connsiteY2420" fmla="*/ 601127 h 2795428"/>
              <a:gd name="connsiteX2421" fmla="*/ 952525 w 4760332"/>
              <a:gd name="connsiteY2421" fmla="*/ 598263 h 2795428"/>
              <a:gd name="connsiteX2422" fmla="*/ 4635466 w 4760332"/>
              <a:gd name="connsiteY2422" fmla="*/ 544136 h 2795428"/>
              <a:gd name="connsiteX2423" fmla="*/ 4639189 w 4760332"/>
              <a:gd name="connsiteY2423" fmla="*/ 549005 h 2795428"/>
              <a:gd name="connsiteX2424" fmla="*/ 4642053 w 4760332"/>
              <a:gd name="connsiteY2424" fmla="*/ 552728 h 2795428"/>
              <a:gd name="connsiteX2425" fmla="*/ 4646063 w 4760332"/>
              <a:gd name="connsiteY2425" fmla="*/ 552728 h 2795428"/>
              <a:gd name="connsiteX2426" fmla="*/ 4647781 w 4760332"/>
              <a:gd name="connsiteY2426" fmla="*/ 553873 h 2795428"/>
              <a:gd name="connsiteX2427" fmla="*/ 4648926 w 4760332"/>
              <a:gd name="connsiteY2427" fmla="*/ 553873 h 2795428"/>
              <a:gd name="connsiteX2428" fmla="*/ 4652650 w 4760332"/>
              <a:gd name="connsiteY2428" fmla="*/ 553873 h 2795428"/>
              <a:gd name="connsiteX2429" fmla="*/ 4654654 w 4760332"/>
              <a:gd name="connsiteY2429" fmla="*/ 553873 h 2795428"/>
              <a:gd name="connsiteX2430" fmla="*/ 4655513 w 4760332"/>
              <a:gd name="connsiteY2430" fmla="*/ 553873 h 2795428"/>
              <a:gd name="connsiteX2431" fmla="*/ 4659523 w 4760332"/>
              <a:gd name="connsiteY2431" fmla="*/ 555592 h 2795428"/>
              <a:gd name="connsiteX2432" fmla="*/ 4661241 w 4760332"/>
              <a:gd name="connsiteY2432" fmla="*/ 558742 h 2795428"/>
              <a:gd name="connsiteX2433" fmla="*/ 4654654 w 4760332"/>
              <a:gd name="connsiteY2433" fmla="*/ 564470 h 2795428"/>
              <a:gd name="connsiteX2434" fmla="*/ 4647781 w 4760332"/>
              <a:gd name="connsiteY2434" fmla="*/ 569338 h 2795428"/>
              <a:gd name="connsiteX2435" fmla="*/ 4614273 w 4760332"/>
              <a:gd name="connsiteY2435" fmla="*/ 572203 h 2795428"/>
              <a:gd name="connsiteX2436" fmla="*/ 4614273 w 4760332"/>
              <a:gd name="connsiteY2436" fmla="*/ 558742 h 2795428"/>
              <a:gd name="connsiteX2437" fmla="*/ 4619142 w 4760332"/>
              <a:gd name="connsiteY2437" fmla="*/ 553873 h 2795428"/>
              <a:gd name="connsiteX2438" fmla="*/ 4624010 w 4760332"/>
              <a:gd name="connsiteY2438" fmla="*/ 551010 h 2795428"/>
              <a:gd name="connsiteX2439" fmla="*/ 4628592 w 4760332"/>
              <a:gd name="connsiteY2439" fmla="*/ 547000 h 2795428"/>
              <a:gd name="connsiteX2440" fmla="*/ 1021832 w 4760332"/>
              <a:gd name="connsiteY2440" fmla="*/ 516070 h 2795428"/>
              <a:gd name="connsiteX2441" fmla="*/ 1022691 w 4760332"/>
              <a:gd name="connsiteY2441" fmla="*/ 522944 h 2795428"/>
              <a:gd name="connsiteX2442" fmla="*/ 1022691 w 4760332"/>
              <a:gd name="connsiteY2442" fmla="*/ 527812 h 2795428"/>
              <a:gd name="connsiteX2443" fmla="*/ 1024695 w 4760332"/>
              <a:gd name="connsiteY2443" fmla="*/ 529816 h 2795428"/>
              <a:gd name="connsiteX2444" fmla="*/ 1026700 w 4760332"/>
              <a:gd name="connsiteY2444" fmla="*/ 531822 h 2795428"/>
              <a:gd name="connsiteX2445" fmla="*/ 1028705 w 4760332"/>
              <a:gd name="connsiteY2445" fmla="*/ 532681 h 2795428"/>
              <a:gd name="connsiteX2446" fmla="*/ 1031569 w 4760332"/>
              <a:gd name="connsiteY2446" fmla="*/ 536690 h 2795428"/>
              <a:gd name="connsiteX2447" fmla="*/ 1033574 w 4760332"/>
              <a:gd name="connsiteY2447" fmla="*/ 539554 h 2795428"/>
              <a:gd name="connsiteX2448" fmla="*/ 1031569 w 4760332"/>
              <a:gd name="connsiteY2448" fmla="*/ 543564 h 2795428"/>
              <a:gd name="connsiteX2449" fmla="*/ 1029564 w 4760332"/>
              <a:gd name="connsiteY2449" fmla="*/ 548432 h 2795428"/>
              <a:gd name="connsiteX2450" fmla="*/ 1028705 w 4760332"/>
              <a:gd name="connsiteY2450" fmla="*/ 552442 h 2795428"/>
              <a:gd name="connsiteX2451" fmla="*/ 1026700 w 4760332"/>
              <a:gd name="connsiteY2451" fmla="*/ 555305 h 2795428"/>
              <a:gd name="connsiteX2452" fmla="*/ 1024695 w 4760332"/>
              <a:gd name="connsiteY2452" fmla="*/ 562179 h 2795428"/>
              <a:gd name="connsiteX2453" fmla="*/ 1031283 w 4760332"/>
              <a:gd name="connsiteY2453" fmla="*/ 564183 h 2795428"/>
              <a:gd name="connsiteX2454" fmla="*/ 1035005 w 4760332"/>
              <a:gd name="connsiteY2454" fmla="*/ 567047 h 2795428"/>
              <a:gd name="connsiteX2455" fmla="*/ 1037870 w 4760332"/>
              <a:gd name="connsiteY2455" fmla="*/ 571057 h 2795428"/>
              <a:gd name="connsiteX2456" fmla="*/ 1039874 w 4760332"/>
              <a:gd name="connsiteY2456" fmla="*/ 573920 h 2795428"/>
              <a:gd name="connsiteX2457" fmla="*/ 1039874 w 4760332"/>
              <a:gd name="connsiteY2457" fmla="*/ 580794 h 2795428"/>
              <a:gd name="connsiteX2458" fmla="*/ 1039874 w 4760332"/>
              <a:gd name="connsiteY2458" fmla="*/ 587667 h 2795428"/>
              <a:gd name="connsiteX2459" fmla="*/ 1035005 w 4760332"/>
              <a:gd name="connsiteY2459" fmla="*/ 591677 h 2795428"/>
              <a:gd name="connsiteX2460" fmla="*/ 1031283 w 4760332"/>
              <a:gd name="connsiteY2460" fmla="*/ 594540 h 2795428"/>
              <a:gd name="connsiteX2461" fmla="*/ 1029277 w 4760332"/>
              <a:gd name="connsiteY2461" fmla="*/ 599409 h 2795428"/>
              <a:gd name="connsiteX2462" fmla="*/ 1028419 w 4760332"/>
              <a:gd name="connsiteY2462" fmla="*/ 605137 h 2795428"/>
              <a:gd name="connsiteX2463" fmla="*/ 1024695 w 4760332"/>
              <a:gd name="connsiteY2463" fmla="*/ 612010 h 2795428"/>
              <a:gd name="connsiteX2464" fmla="*/ 1048752 w 4760332"/>
              <a:gd name="connsiteY2464" fmla="*/ 612010 h 2795428"/>
              <a:gd name="connsiteX2465" fmla="*/ 1048752 w 4760332"/>
              <a:gd name="connsiteY2465" fmla="*/ 626616 h 2795428"/>
              <a:gd name="connsiteX2466" fmla="*/ 1051616 w 4760332"/>
              <a:gd name="connsiteY2466" fmla="*/ 640076 h 2795428"/>
              <a:gd name="connsiteX2467" fmla="*/ 1062213 w 4760332"/>
              <a:gd name="connsiteY2467" fmla="*/ 640076 h 2795428"/>
              <a:gd name="connsiteX2468" fmla="*/ 1067081 w 4760332"/>
              <a:gd name="connsiteY2468" fmla="*/ 635207 h 2795428"/>
              <a:gd name="connsiteX2469" fmla="*/ 1071950 w 4760332"/>
              <a:gd name="connsiteY2469" fmla="*/ 630339 h 2795428"/>
              <a:gd name="connsiteX2470" fmla="*/ 1076818 w 4760332"/>
              <a:gd name="connsiteY2470" fmla="*/ 625470 h 2795428"/>
              <a:gd name="connsiteX2471" fmla="*/ 1085410 w 4760332"/>
              <a:gd name="connsiteY2471" fmla="*/ 621461 h 2795428"/>
              <a:gd name="connsiteX2472" fmla="*/ 1085410 w 4760332"/>
              <a:gd name="connsiteY2472" fmla="*/ 632344 h 2795428"/>
              <a:gd name="connsiteX2473" fmla="*/ 1083405 w 4760332"/>
              <a:gd name="connsiteY2473" fmla="*/ 645804 h 2795428"/>
              <a:gd name="connsiteX2474" fmla="*/ 1082546 w 4760332"/>
              <a:gd name="connsiteY2474" fmla="*/ 657545 h 2795428"/>
              <a:gd name="connsiteX2475" fmla="*/ 1082546 w 4760332"/>
              <a:gd name="connsiteY2475" fmla="*/ 665278 h 2795428"/>
              <a:gd name="connsiteX2476" fmla="*/ 1080541 w 4760332"/>
              <a:gd name="connsiteY2476" fmla="*/ 671006 h 2795428"/>
              <a:gd name="connsiteX2477" fmla="*/ 1083405 w 4760332"/>
              <a:gd name="connsiteY2477" fmla="*/ 673870 h 2795428"/>
              <a:gd name="connsiteX2478" fmla="*/ 1085410 w 4760332"/>
              <a:gd name="connsiteY2478" fmla="*/ 675875 h 2795428"/>
              <a:gd name="connsiteX2479" fmla="*/ 1087415 w 4760332"/>
              <a:gd name="connsiteY2479" fmla="*/ 677879 h 2795428"/>
              <a:gd name="connsiteX2480" fmla="*/ 1090278 w 4760332"/>
              <a:gd name="connsiteY2480" fmla="*/ 678738 h 2795428"/>
              <a:gd name="connsiteX2481" fmla="*/ 1095147 w 4760332"/>
              <a:gd name="connsiteY2481" fmla="*/ 680743 h 2795428"/>
              <a:gd name="connsiteX2482" fmla="*/ 1103738 w 4760332"/>
              <a:gd name="connsiteY2482" fmla="*/ 667282 h 2795428"/>
              <a:gd name="connsiteX2483" fmla="*/ 1110326 w 4760332"/>
              <a:gd name="connsiteY2483" fmla="*/ 651818 h 2795428"/>
              <a:gd name="connsiteX2484" fmla="*/ 1110326 w 4760332"/>
              <a:gd name="connsiteY2484" fmla="*/ 640076 h 2795428"/>
              <a:gd name="connsiteX2485" fmla="*/ 1108320 w 4760332"/>
              <a:gd name="connsiteY2485" fmla="*/ 628334 h 2795428"/>
              <a:gd name="connsiteX2486" fmla="*/ 1108320 w 4760332"/>
              <a:gd name="connsiteY2486" fmla="*/ 616592 h 2795428"/>
              <a:gd name="connsiteX2487" fmla="*/ 1112044 w 4760332"/>
              <a:gd name="connsiteY2487" fmla="*/ 604850 h 2795428"/>
              <a:gd name="connsiteX2488" fmla="*/ 1121781 w 4760332"/>
              <a:gd name="connsiteY2488" fmla="*/ 596259 h 2795428"/>
              <a:gd name="connsiteX2489" fmla="*/ 1125504 w 4760332"/>
              <a:gd name="connsiteY2489" fmla="*/ 592250 h 2795428"/>
              <a:gd name="connsiteX2490" fmla="*/ 1128368 w 4760332"/>
              <a:gd name="connsiteY2490" fmla="*/ 592250 h 2795428"/>
              <a:gd name="connsiteX2491" fmla="*/ 1132091 w 4760332"/>
              <a:gd name="connsiteY2491" fmla="*/ 594254 h 2795428"/>
              <a:gd name="connsiteX2492" fmla="*/ 1134955 w 4760332"/>
              <a:gd name="connsiteY2492" fmla="*/ 596259 h 2795428"/>
              <a:gd name="connsiteX2493" fmla="*/ 1136960 w 4760332"/>
              <a:gd name="connsiteY2493" fmla="*/ 599122 h 2795428"/>
              <a:gd name="connsiteX2494" fmla="*/ 1140683 w 4760332"/>
              <a:gd name="connsiteY2494" fmla="*/ 603132 h 2795428"/>
              <a:gd name="connsiteX2495" fmla="*/ 1141542 w 4760332"/>
              <a:gd name="connsiteY2495" fmla="*/ 605996 h 2795428"/>
              <a:gd name="connsiteX2496" fmla="*/ 1145265 w 4760332"/>
              <a:gd name="connsiteY2496" fmla="*/ 608001 h 2795428"/>
              <a:gd name="connsiteX2497" fmla="*/ 1147269 w 4760332"/>
              <a:gd name="connsiteY2497" fmla="*/ 612010 h 2795428"/>
              <a:gd name="connsiteX2498" fmla="*/ 1153856 w 4760332"/>
              <a:gd name="connsiteY2498" fmla="*/ 612010 h 2795428"/>
              <a:gd name="connsiteX2499" fmla="*/ 1161589 w 4760332"/>
              <a:gd name="connsiteY2499" fmla="*/ 608001 h 2795428"/>
              <a:gd name="connsiteX2500" fmla="*/ 1170181 w 4760332"/>
              <a:gd name="connsiteY2500" fmla="*/ 605996 h 2795428"/>
              <a:gd name="connsiteX2501" fmla="*/ 1176767 w 4760332"/>
              <a:gd name="connsiteY2501" fmla="*/ 611724 h 2795428"/>
              <a:gd name="connsiteX2502" fmla="*/ 1176767 w 4760332"/>
              <a:gd name="connsiteY2502" fmla="*/ 625184 h 2795428"/>
              <a:gd name="connsiteX2503" fmla="*/ 1176767 w 4760332"/>
              <a:gd name="connsiteY2503" fmla="*/ 632058 h 2795428"/>
              <a:gd name="connsiteX2504" fmla="*/ 1174763 w 4760332"/>
              <a:gd name="connsiteY2504" fmla="*/ 643799 h 2795428"/>
              <a:gd name="connsiteX2505" fmla="*/ 1173903 w 4760332"/>
              <a:gd name="connsiteY2505" fmla="*/ 658405 h 2795428"/>
              <a:gd name="connsiteX2506" fmla="*/ 1170181 w 4760332"/>
              <a:gd name="connsiteY2506" fmla="*/ 675875 h 2795428"/>
              <a:gd name="connsiteX2507" fmla="*/ 1167316 w 4760332"/>
              <a:gd name="connsiteY2507" fmla="*/ 689335 h 2795428"/>
              <a:gd name="connsiteX2508" fmla="*/ 1165312 w 4760332"/>
              <a:gd name="connsiteY2508" fmla="*/ 699072 h 2795428"/>
              <a:gd name="connsiteX2509" fmla="*/ 1158725 w 4760332"/>
              <a:gd name="connsiteY2509" fmla="*/ 699072 h 2795428"/>
              <a:gd name="connsiteX2510" fmla="*/ 1155002 w 4760332"/>
              <a:gd name="connsiteY2510" fmla="*/ 698213 h 2795428"/>
              <a:gd name="connsiteX2511" fmla="*/ 1152138 w 4760332"/>
              <a:gd name="connsiteY2511" fmla="*/ 696208 h 2795428"/>
              <a:gd name="connsiteX2512" fmla="*/ 1148415 w 4760332"/>
              <a:gd name="connsiteY2512" fmla="*/ 694203 h 2795428"/>
              <a:gd name="connsiteX2513" fmla="*/ 1143546 w 4760332"/>
              <a:gd name="connsiteY2513" fmla="*/ 692198 h 2795428"/>
              <a:gd name="connsiteX2514" fmla="*/ 1143546 w 4760332"/>
              <a:gd name="connsiteY2514" fmla="*/ 696208 h 2795428"/>
              <a:gd name="connsiteX2515" fmla="*/ 1145551 w 4760332"/>
              <a:gd name="connsiteY2515" fmla="*/ 698213 h 2795428"/>
              <a:gd name="connsiteX2516" fmla="*/ 1147556 w 4760332"/>
              <a:gd name="connsiteY2516" fmla="*/ 699072 h 2795428"/>
              <a:gd name="connsiteX2517" fmla="*/ 1148415 w 4760332"/>
              <a:gd name="connsiteY2517" fmla="*/ 701077 h 2795428"/>
              <a:gd name="connsiteX2518" fmla="*/ 1148415 w 4760332"/>
              <a:gd name="connsiteY2518" fmla="*/ 703081 h 2795428"/>
              <a:gd name="connsiteX2519" fmla="*/ 1150420 w 4760332"/>
              <a:gd name="connsiteY2519" fmla="*/ 705946 h 2795428"/>
              <a:gd name="connsiteX2520" fmla="*/ 1150420 w 4760332"/>
              <a:gd name="connsiteY2520" fmla="*/ 711672 h 2795428"/>
              <a:gd name="connsiteX2521" fmla="*/ 1103452 w 4760332"/>
              <a:gd name="connsiteY2521" fmla="*/ 714537 h 2795428"/>
              <a:gd name="connsiteX2522" fmla="*/ 1103452 w 4760332"/>
              <a:gd name="connsiteY2522" fmla="*/ 718546 h 2795428"/>
              <a:gd name="connsiteX2523" fmla="*/ 1107176 w 4760332"/>
              <a:gd name="connsiteY2523" fmla="*/ 728283 h 2795428"/>
              <a:gd name="connsiteX2524" fmla="*/ 1105171 w 4760332"/>
              <a:gd name="connsiteY2524" fmla="*/ 738880 h 2795428"/>
              <a:gd name="connsiteX2525" fmla="*/ 1103165 w 4760332"/>
              <a:gd name="connsiteY2525" fmla="*/ 755490 h 2795428"/>
              <a:gd name="connsiteX2526" fmla="*/ 1094574 w 4760332"/>
              <a:gd name="connsiteY2526" fmla="*/ 755490 h 2795428"/>
              <a:gd name="connsiteX2527" fmla="*/ 1083118 w 4760332"/>
              <a:gd name="connsiteY2527" fmla="*/ 748617 h 2795428"/>
              <a:gd name="connsiteX2528" fmla="*/ 1066795 w 4760332"/>
              <a:gd name="connsiteY2528" fmla="*/ 744608 h 2795428"/>
              <a:gd name="connsiteX2529" fmla="*/ 1066795 w 4760332"/>
              <a:gd name="connsiteY2529" fmla="*/ 748331 h 2795428"/>
              <a:gd name="connsiteX2530" fmla="*/ 1069658 w 4760332"/>
              <a:gd name="connsiteY2530" fmla="*/ 748331 h 2795428"/>
              <a:gd name="connsiteX2531" fmla="*/ 1073381 w 4760332"/>
              <a:gd name="connsiteY2531" fmla="*/ 751194 h 2795428"/>
              <a:gd name="connsiteX2532" fmla="*/ 1075386 w 4760332"/>
              <a:gd name="connsiteY2532" fmla="*/ 753199 h 2795428"/>
              <a:gd name="connsiteX2533" fmla="*/ 1076245 w 4760332"/>
              <a:gd name="connsiteY2533" fmla="*/ 755204 h 2795428"/>
              <a:gd name="connsiteX2534" fmla="*/ 1078250 w 4760332"/>
              <a:gd name="connsiteY2534" fmla="*/ 757208 h 2795428"/>
              <a:gd name="connsiteX2535" fmla="*/ 1080255 w 4760332"/>
              <a:gd name="connsiteY2535" fmla="*/ 762077 h 2795428"/>
              <a:gd name="connsiteX2536" fmla="*/ 1080255 w 4760332"/>
              <a:gd name="connsiteY2536" fmla="*/ 766946 h 2795428"/>
              <a:gd name="connsiteX2537" fmla="*/ 1078250 w 4760332"/>
              <a:gd name="connsiteY2537" fmla="*/ 770955 h 2795428"/>
              <a:gd name="connsiteX2538" fmla="*/ 1075386 w 4760332"/>
              <a:gd name="connsiteY2538" fmla="*/ 773819 h 2795428"/>
              <a:gd name="connsiteX2539" fmla="*/ 1073381 w 4760332"/>
              <a:gd name="connsiteY2539" fmla="*/ 777829 h 2795428"/>
              <a:gd name="connsiteX2540" fmla="*/ 1064790 w 4760332"/>
              <a:gd name="connsiteY2540" fmla="*/ 784701 h 2795428"/>
              <a:gd name="connsiteX2541" fmla="*/ 1058203 w 4760332"/>
              <a:gd name="connsiteY2541" fmla="*/ 791575 h 2795428"/>
              <a:gd name="connsiteX2542" fmla="*/ 1055339 w 4760332"/>
              <a:gd name="connsiteY2542" fmla="*/ 799308 h 2795428"/>
              <a:gd name="connsiteX2543" fmla="*/ 1051616 w 4760332"/>
              <a:gd name="connsiteY2543" fmla="*/ 811909 h 2795428"/>
              <a:gd name="connsiteX2544" fmla="*/ 1045029 w 4760332"/>
              <a:gd name="connsiteY2544" fmla="*/ 811909 h 2795428"/>
              <a:gd name="connsiteX2545" fmla="*/ 1040160 w 4760332"/>
              <a:gd name="connsiteY2545" fmla="*/ 809903 h 2795428"/>
              <a:gd name="connsiteX2546" fmla="*/ 1035292 w 4760332"/>
              <a:gd name="connsiteY2546" fmla="*/ 807899 h 2795428"/>
              <a:gd name="connsiteX2547" fmla="*/ 1031569 w 4760332"/>
              <a:gd name="connsiteY2547" fmla="*/ 805894 h 2795428"/>
              <a:gd name="connsiteX2548" fmla="*/ 1024982 w 4760332"/>
              <a:gd name="connsiteY2548" fmla="*/ 805035 h 2795428"/>
              <a:gd name="connsiteX2549" fmla="*/ 1024982 w 4760332"/>
              <a:gd name="connsiteY2549" fmla="*/ 807899 h 2795428"/>
              <a:gd name="connsiteX2550" fmla="*/ 1033574 w 4760332"/>
              <a:gd name="connsiteY2550" fmla="*/ 807899 h 2795428"/>
              <a:gd name="connsiteX2551" fmla="*/ 1035578 w 4760332"/>
              <a:gd name="connsiteY2551" fmla="*/ 811909 h 2795428"/>
              <a:gd name="connsiteX2552" fmla="*/ 1036438 w 4760332"/>
              <a:gd name="connsiteY2552" fmla="*/ 814772 h 2795428"/>
              <a:gd name="connsiteX2553" fmla="*/ 1038443 w 4760332"/>
              <a:gd name="connsiteY2553" fmla="*/ 816777 h 2795428"/>
              <a:gd name="connsiteX2554" fmla="*/ 1038443 w 4760332"/>
              <a:gd name="connsiteY2554" fmla="*/ 819641 h 2795428"/>
              <a:gd name="connsiteX2555" fmla="*/ 1040447 w 4760332"/>
              <a:gd name="connsiteY2555" fmla="*/ 825369 h 2795428"/>
              <a:gd name="connsiteX2556" fmla="*/ 1040447 w 4760332"/>
              <a:gd name="connsiteY2556" fmla="*/ 830237 h 2795428"/>
              <a:gd name="connsiteX2557" fmla="*/ 1024982 w 4760332"/>
              <a:gd name="connsiteY2557" fmla="*/ 835106 h 2795428"/>
              <a:gd name="connsiteX2558" fmla="*/ 1011522 w 4760332"/>
              <a:gd name="connsiteY2558" fmla="*/ 843697 h 2795428"/>
              <a:gd name="connsiteX2559" fmla="*/ 1002930 w 4760332"/>
              <a:gd name="connsiteY2559" fmla="*/ 853434 h 2795428"/>
              <a:gd name="connsiteX2560" fmla="*/ 997202 w 4760332"/>
              <a:gd name="connsiteY2560" fmla="*/ 868899 h 2795428"/>
              <a:gd name="connsiteX2561" fmla="*/ 997202 w 4760332"/>
              <a:gd name="connsiteY2561" fmla="*/ 891238 h 2795428"/>
              <a:gd name="connsiteX2562" fmla="*/ 1002930 w 4760332"/>
              <a:gd name="connsiteY2562" fmla="*/ 904698 h 2795428"/>
              <a:gd name="connsiteX2563" fmla="*/ 1006653 w 4760332"/>
              <a:gd name="connsiteY2563" fmla="*/ 923026 h 2795428"/>
              <a:gd name="connsiteX2564" fmla="*/ 1006653 w 4760332"/>
              <a:gd name="connsiteY2564" fmla="*/ 941356 h 2795428"/>
              <a:gd name="connsiteX2565" fmla="*/ 1024982 w 4760332"/>
              <a:gd name="connsiteY2565" fmla="*/ 941356 h 2795428"/>
              <a:gd name="connsiteX2566" fmla="*/ 1024982 w 4760332"/>
              <a:gd name="connsiteY2566" fmla="*/ 949947 h 2795428"/>
              <a:gd name="connsiteX2567" fmla="*/ 1028705 w 4760332"/>
              <a:gd name="connsiteY2567" fmla="*/ 952811 h 2795428"/>
              <a:gd name="connsiteX2568" fmla="*/ 1028705 w 4760332"/>
              <a:gd name="connsiteY2568" fmla="*/ 956820 h 2795428"/>
              <a:gd name="connsiteX2569" fmla="*/ 1028705 w 4760332"/>
              <a:gd name="connsiteY2569" fmla="*/ 959685 h 2795428"/>
              <a:gd name="connsiteX2570" fmla="*/ 1028705 w 4760332"/>
              <a:gd name="connsiteY2570" fmla="*/ 961689 h 2795428"/>
              <a:gd name="connsiteX2571" fmla="*/ 1028705 w 4760332"/>
              <a:gd name="connsiteY2571" fmla="*/ 963694 h 2795428"/>
              <a:gd name="connsiteX2572" fmla="*/ 1028705 w 4760332"/>
              <a:gd name="connsiteY2572" fmla="*/ 964553 h 2795428"/>
              <a:gd name="connsiteX2573" fmla="*/ 1029564 w 4760332"/>
              <a:gd name="connsiteY2573" fmla="*/ 966557 h 2795428"/>
              <a:gd name="connsiteX2574" fmla="*/ 1035292 w 4760332"/>
              <a:gd name="connsiteY2574" fmla="*/ 966557 h 2795428"/>
              <a:gd name="connsiteX2575" fmla="*/ 1040160 w 4760332"/>
              <a:gd name="connsiteY2575" fmla="*/ 968562 h 2795428"/>
              <a:gd name="connsiteX2576" fmla="*/ 1051616 w 4760332"/>
              <a:gd name="connsiteY2576" fmla="*/ 966557 h 2795428"/>
              <a:gd name="connsiteX2577" fmla="*/ 1063072 w 4760332"/>
              <a:gd name="connsiteY2577" fmla="*/ 971426 h 2795428"/>
              <a:gd name="connsiteX2578" fmla="*/ 1075673 w 4760332"/>
              <a:gd name="connsiteY2578" fmla="*/ 980018 h 2795428"/>
              <a:gd name="connsiteX2579" fmla="*/ 1087128 w 4760332"/>
              <a:gd name="connsiteY2579" fmla="*/ 991759 h 2795428"/>
              <a:gd name="connsiteX2580" fmla="*/ 1096866 w 4760332"/>
              <a:gd name="connsiteY2580" fmla="*/ 1002356 h 2795428"/>
              <a:gd name="connsiteX2581" fmla="*/ 1108893 w 4760332"/>
              <a:gd name="connsiteY2581" fmla="*/ 1008370 h 2795428"/>
              <a:gd name="connsiteX2582" fmla="*/ 1113762 w 4760332"/>
              <a:gd name="connsiteY2582" fmla="*/ 1010375 h 2795428"/>
              <a:gd name="connsiteX2583" fmla="*/ 1116626 w 4760332"/>
              <a:gd name="connsiteY2583" fmla="*/ 1011234 h 2795428"/>
              <a:gd name="connsiteX2584" fmla="*/ 1120349 w 4760332"/>
              <a:gd name="connsiteY2584" fmla="*/ 1010375 h 2795428"/>
              <a:gd name="connsiteX2585" fmla="*/ 1123213 w 4760332"/>
              <a:gd name="connsiteY2585" fmla="*/ 1010375 h 2795428"/>
              <a:gd name="connsiteX2586" fmla="*/ 1125218 w 4760332"/>
              <a:gd name="connsiteY2586" fmla="*/ 1008370 h 2795428"/>
              <a:gd name="connsiteX2587" fmla="*/ 1128941 w 4760332"/>
              <a:gd name="connsiteY2587" fmla="*/ 1006365 h 2795428"/>
              <a:gd name="connsiteX2588" fmla="*/ 1129800 w 4760332"/>
              <a:gd name="connsiteY2588" fmla="*/ 1004361 h 2795428"/>
              <a:gd name="connsiteX2589" fmla="*/ 1133523 w 4760332"/>
              <a:gd name="connsiteY2589" fmla="*/ 1004361 h 2795428"/>
              <a:gd name="connsiteX2590" fmla="*/ 1160444 w 4760332"/>
              <a:gd name="connsiteY2590" fmla="*/ 1011234 h 2795428"/>
              <a:gd name="connsiteX2591" fmla="*/ 1163307 w 4760332"/>
              <a:gd name="connsiteY2591" fmla="*/ 1029563 h 2795428"/>
              <a:gd name="connsiteX2592" fmla="*/ 1167030 w 4760332"/>
              <a:gd name="connsiteY2592" fmla="*/ 1043023 h 2795428"/>
              <a:gd name="connsiteX2593" fmla="*/ 1169035 w 4760332"/>
              <a:gd name="connsiteY2593" fmla="*/ 1053620 h 2795428"/>
              <a:gd name="connsiteX2594" fmla="*/ 1169894 w 4760332"/>
              <a:gd name="connsiteY2594" fmla="*/ 1063357 h 2795428"/>
              <a:gd name="connsiteX2595" fmla="*/ 1173617 w 4760332"/>
              <a:gd name="connsiteY2595" fmla="*/ 1073953 h 2795428"/>
              <a:gd name="connsiteX2596" fmla="*/ 1182208 w 4760332"/>
              <a:gd name="connsiteY2596" fmla="*/ 1085695 h 2795428"/>
              <a:gd name="connsiteX2597" fmla="*/ 1191946 w 4760332"/>
              <a:gd name="connsiteY2597" fmla="*/ 1101160 h 2795428"/>
              <a:gd name="connsiteX2598" fmla="*/ 1194810 w 4760332"/>
              <a:gd name="connsiteY2598" fmla="*/ 1099155 h 2795428"/>
              <a:gd name="connsiteX2599" fmla="*/ 1196814 w 4760332"/>
              <a:gd name="connsiteY2599" fmla="*/ 1099155 h 2795428"/>
              <a:gd name="connsiteX2600" fmla="*/ 1198819 w 4760332"/>
              <a:gd name="connsiteY2600" fmla="*/ 1097151 h 2795428"/>
              <a:gd name="connsiteX2601" fmla="*/ 1200824 w 4760332"/>
              <a:gd name="connsiteY2601" fmla="*/ 1097151 h 2795428"/>
              <a:gd name="connsiteX2602" fmla="*/ 1203688 w 4760332"/>
              <a:gd name="connsiteY2602" fmla="*/ 1096291 h 2795428"/>
              <a:gd name="connsiteX2603" fmla="*/ 1205693 w 4760332"/>
              <a:gd name="connsiteY2603" fmla="*/ 1096291 h 2795428"/>
              <a:gd name="connsiteX2604" fmla="*/ 1205693 w 4760332"/>
              <a:gd name="connsiteY2604" fmla="*/ 1094286 h 2795428"/>
              <a:gd name="connsiteX2605" fmla="*/ 1205693 w 4760332"/>
              <a:gd name="connsiteY2605" fmla="*/ 1092282 h 2795428"/>
              <a:gd name="connsiteX2606" fmla="*/ 1207697 w 4760332"/>
              <a:gd name="connsiteY2606" fmla="*/ 1089418 h 2795428"/>
              <a:gd name="connsiteX2607" fmla="*/ 1207697 w 4760332"/>
              <a:gd name="connsiteY2607" fmla="*/ 1078822 h 2795428"/>
              <a:gd name="connsiteX2608" fmla="*/ 1205693 w 4760332"/>
              <a:gd name="connsiteY2608" fmla="*/ 1065361 h 2795428"/>
              <a:gd name="connsiteX2609" fmla="*/ 1201969 w 4760332"/>
              <a:gd name="connsiteY2609" fmla="*/ 1048751 h 2795428"/>
              <a:gd name="connsiteX2610" fmla="*/ 1197101 w 4760332"/>
              <a:gd name="connsiteY2610" fmla="*/ 1033286 h 2795428"/>
              <a:gd name="connsiteX2611" fmla="*/ 1210562 w 4760332"/>
              <a:gd name="connsiteY2611" fmla="*/ 1026412 h 2795428"/>
              <a:gd name="connsiteX2612" fmla="*/ 1224022 w 4760332"/>
              <a:gd name="connsiteY2612" fmla="*/ 1016675 h 2795428"/>
              <a:gd name="connsiteX2613" fmla="*/ 1232613 w 4760332"/>
              <a:gd name="connsiteY2613" fmla="*/ 1003215 h 2795428"/>
              <a:gd name="connsiteX2614" fmla="*/ 1237481 w 4760332"/>
              <a:gd name="connsiteY2614" fmla="*/ 985746 h 2795428"/>
              <a:gd name="connsiteX2615" fmla="*/ 1239487 w 4760332"/>
              <a:gd name="connsiteY2615" fmla="*/ 976008 h 2795428"/>
              <a:gd name="connsiteX2616" fmla="*/ 1237481 w 4760332"/>
              <a:gd name="connsiteY2616" fmla="*/ 960544 h 2795428"/>
              <a:gd name="connsiteX2617" fmla="*/ 1237481 w 4760332"/>
              <a:gd name="connsiteY2617" fmla="*/ 945079 h 2795428"/>
              <a:gd name="connsiteX2618" fmla="*/ 1230895 w 4760332"/>
              <a:gd name="connsiteY2618" fmla="*/ 942214 h 2795428"/>
              <a:gd name="connsiteX2619" fmla="*/ 1228031 w 4760332"/>
              <a:gd name="connsiteY2619" fmla="*/ 940210 h 2795428"/>
              <a:gd name="connsiteX2620" fmla="*/ 1224308 w 4760332"/>
              <a:gd name="connsiteY2620" fmla="*/ 938205 h 2795428"/>
              <a:gd name="connsiteX2621" fmla="*/ 1221444 w 4760332"/>
              <a:gd name="connsiteY2621" fmla="*/ 935342 h 2795428"/>
              <a:gd name="connsiteX2622" fmla="*/ 1219439 w 4760332"/>
              <a:gd name="connsiteY2622" fmla="*/ 929614 h 2795428"/>
              <a:gd name="connsiteX2623" fmla="*/ 1226026 w 4760332"/>
              <a:gd name="connsiteY2623" fmla="*/ 917871 h 2795428"/>
              <a:gd name="connsiteX2624" fmla="*/ 1228890 w 4760332"/>
              <a:gd name="connsiteY2624" fmla="*/ 904411 h 2795428"/>
              <a:gd name="connsiteX2625" fmla="*/ 1226026 w 4760332"/>
              <a:gd name="connsiteY2625" fmla="*/ 889806 h 2795428"/>
              <a:gd name="connsiteX2626" fmla="*/ 1222303 w 4760332"/>
              <a:gd name="connsiteY2626" fmla="*/ 874341 h 2795428"/>
              <a:gd name="connsiteX2627" fmla="*/ 1217434 w 4760332"/>
              <a:gd name="connsiteY2627" fmla="*/ 856872 h 2795428"/>
              <a:gd name="connsiteX2628" fmla="*/ 1215430 w 4760332"/>
              <a:gd name="connsiteY2628" fmla="*/ 840261 h 2795428"/>
              <a:gd name="connsiteX2629" fmla="*/ 1219153 w 4760332"/>
              <a:gd name="connsiteY2629" fmla="*/ 840261 h 2795428"/>
              <a:gd name="connsiteX2630" fmla="*/ 1219153 w 4760332"/>
              <a:gd name="connsiteY2630" fmla="*/ 836251 h 2795428"/>
              <a:gd name="connsiteX2631" fmla="*/ 1242350 w 4760332"/>
              <a:gd name="connsiteY2631" fmla="*/ 840261 h 2795428"/>
              <a:gd name="connsiteX2632" fmla="*/ 1262397 w 4760332"/>
              <a:gd name="connsiteY2632" fmla="*/ 840261 h 2795428"/>
              <a:gd name="connsiteX2633" fmla="*/ 1284450 w 4760332"/>
              <a:gd name="connsiteY2633" fmla="*/ 836251 h 2795428"/>
              <a:gd name="connsiteX2634" fmla="*/ 1289318 w 4760332"/>
              <a:gd name="connsiteY2634" fmla="*/ 844843 h 2795428"/>
              <a:gd name="connsiteX2635" fmla="*/ 1294187 w 4760332"/>
              <a:gd name="connsiteY2635" fmla="*/ 856585 h 2795428"/>
              <a:gd name="connsiteX2636" fmla="*/ 1299914 w 4760332"/>
              <a:gd name="connsiteY2636" fmla="*/ 865176 h 2795428"/>
              <a:gd name="connsiteX2637" fmla="*/ 1304783 w 4760332"/>
              <a:gd name="connsiteY2637" fmla="*/ 869186 h 2795428"/>
              <a:gd name="connsiteX2638" fmla="*/ 1307647 w 4760332"/>
              <a:gd name="connsiteY2638" fmla="*/ 870045 h 2795428"/>
              <a:gd name="connsiteX2639" fmla="*/ 1313375 w 4760332"/>
              <a:gd name="connsiteY2639" fmla="*/ 870045 h 2795428"/>
              <a:gd name="connsiteX2640" fmla="*/ 1318243 w 4760332"/>
              <a:gd name="connsiteY2640" fmla="*/ 872050 h 2795428"/>
              <a:gd name="connsiteX2641" fmla="*/ 1323112 w 4760332"/>
              <a:gd name="connsiteY2641" fmla="*/ 874054 h 2795428"/>
              <a:gd name="connsiteX2642" fmla="*/ 1326835 w 4760332"/>
              <a:gd name="connsiteY2642" fmla="*/ 876919 h 2795428"/>
              <a:gd name="connsiteX2643" fmla="*/ 1327694 w 4760332"/>
              <a:gd name="connsiteY2643" fmla="*/ 885510 h 2795428"/>
              <a:gd name="connsiteX2644" fmla="*/ 1331417 w 4760332"/>
              <a:gd name="connsiteY2644" fmla="*/ 900975 h 2795428"/>
              <a:gd name="connsiteX2645" fmla="*/ 1333422 w 4760332"/>
              <a:gd name="connsiteY2645" fmla="*/ 914435 h 2795428"/>
              <a:gd name="connsiteX2646" fmla="*/ 1336285 w 4760332"/>
              <a:gd name="connsiteY2646" fmla="*/ 924172 h 2795428"/>
              <a:gd name="connsiteX2647" fmla="*/ 1338290 w 4760332"/>
              <a:gd name="connsiteY2647" fmla="*/ 926177 h 2795428"/>
              <a:gd name="connsiteX2648" fmla="*/ 1341154 w 4760332"/>
              <a:gd name="connsiteY2648" fmla="*/ 929041 h 2795428"/>
              <a:gd name="connsiteX2649" fmla="*/ 1344877 w 4760332"/>
              <a:gd name="connsiteY2649" fmla="*/ 931046 h 2795428"/>
              <a:gd name="connsiteX2650" fmla="*/ 1347741 w 4760332"/>
              <a:gd name="connsiteY2650" fmla="*/ 935055 h 2795428"/>
              <a:gd name="connsiteX2651" fmla="*/ 1353469 w 4760332"/>
              <a:gd name="connsiteY2651" fmla="*/ 935915 h 2795428"/>
              <a:gd name="connsiteX2652" fmla="*/ 1354327 w 4760332"/>
              <a:gd name="connsiteY2652" fmla="*/ 939924 h 2795428"/>
              <a:gd name="connsiteX2653" fmla="*/ 1367788 w 4760332"/>
              <a:gd name="connsiteY2653" fmla="*/ 929327 h 2795428"/>
              <a:gd name="connsiteX2654" fmla="*/ 1378385 w 4760332"/>
              <a:gd name="connsiteY2654" fmla="*/ 916727 h 2795428"/>
              <a:gd name="connsiteX2655" fmla="*/ 1386117 w 4760332"/>
              <a:gd name="connsiteY2655" fmla="*/ 903266 h 2795428"/>
              <a:gd name="connsiteX2656" fmla="*/ 1399577 w 4760332"/>
              <a:gd name="connsiteY2656" fmla="*/ 892670 h 2795428"/>
              <a:gd name="connsiteX2657" fmla="*/ 1401582 w 4760332"/>
              <a:gd name="connsiteY2657" fmla="*/ 904411 h 2795428"/>
              <a:gd name="connsiteX2658" fmla="*/ 1406450 w 4760332"/>
              <a:gd name="connsiteY2658" fmla="*/ 911285 h 2795428"/>
              <a:gd name="connsiteX2659" fmla="*/ 1413037 w 4760332"/>
              <a:gd name="connsiteY2659" fmla="*/ 918158 h 2795428"/>
              <a:gd name="connsiteX2660" fmla="*/ 1419624 w 4760332"/>
              <a:gd name="connsiteY2660" fmla="*/ 925032 h 2795428"/>
              <a:gd name="connsiteX2661" fmla="*/ 1425352 w 4760332"/>
              <a:gd name="connsiteY2661" fmla="*/ 933623 h 2795428"/>
              <a:gd name="connsiteX2662" fmla="*/ 1425352 w 4760332"/>
              <a:gd name="connsiteY2662" fmla="*/ 936487 h 2795428"/>
              <a:gd name="connsiteX2663" fmla="*/ 1425352 w 4760332"/>
              <a:gd name="connsiteY2663" fmla="*/ 940497 h 2795428"/>
              <a:gd name="connsiteX2664" fmla="*/ 1423347 w 4760332"/>
              <a:gd name="connsiteY2664" fmla="*/ 942501 h 2795428"/>
              <a:gd name="connsiteX2665" fmla="*/ 1423347 w 4760332"/>
              <a:gd name="connsiteY2665" fmla="*/ 945365 h 2795428"/>
              <a:gd name="connsiteX2666" fmla="*/ 1421343 w 4760332"/>
              <a:gd name="connsiteY2666" fmla="*/ 949375 h 2795428"/>
              <a:gd name="connsiteX2667" fmla="*/ 1423347 w 4760332"/>
              <a:gd name="connsiteY2667" fmla="*/ 952238 h 2795428"/>
              <a:gd name="connsiteX2668" fmla="*/ 1425352 w 4760332"/>
              <a:gd name="connsiteY2668" fmla="*/ 956248 h 2795428"/>
              <a:gd name="connsiteX2669" fmla="*/ 1426211 w 4760332"/>
              <a:gd name="connsiteY2669" fmla="*/ 957107 h 2795428"/>
              <a:gd name="connsiteX2670" fmla="*/ 1429934 w 4760332"/>
              <a:gd name="connsiteY2670" fmla="*/ 957107 h 2795428"/>
              <a:gd name="connsiteX2671" fmla="*/ 1432798 w 4760332"/>
              <a:gd name="connsiteY2671" fmla="*/ 957107 h 2795428"/>
              <a:gd name="connsiteX2672" fmla="*/ 1434803 w 4760332"/>
              <a:gd name="connsiteY2672" fmla="*/ 957107 h 2795428"/>
              <a:gd name="connsiteX2673" fmla="*/ 1438525 w 4760332"/>
              <a:gd name="connsiteY2673" fmla="*/ 957107 h 2795428"/>
              <a:gd name="connsiteX2674" fmla="*/ 1439385 w 4760332"/>
              <a:gd name="connsiteY2674" fmla="*/ 959112 h 2795428"/>
              <a:gd name="connsiteX2675" fmla="*/ 1445113 w 4760332"/>
              <a:gd name="connsiteY2675" fmla="*/ 972572 h 2795428"/>
              <a:gd name="connsiteX2676" fmla="*/ 1445113 w 4760332"/>
              <a:gd name="connsiteY2676" fmla="*/ 983168 h 2795428"/>
              <a:gd name="connsiteX2677" fmla="*/ 1443108 w 4760332"/>
              <a:gd name="connsiteY2677" fmla="*/ 992905 h 2795428"/>
              <a:gd name="connsiteX2678" fmla="*/ 1445972 w 4760332"/>
              <a:gd name="connsiteY2678" fmla="*/ 1001497 h 2795428"/>
              <a:gd name="connsiteX2679" fmla="*/ 1458573 w 4760332"/>
              <a:gd name="connsiteY2679" fmla="*/ 1011234 h 2795428"/>
              <a:gd name="connsiteX2680" fmla="*/ 1447976 w 4760332"/>
              <a:gd name="connsiteY2680" fmla="*/ 1031568 h 2795428"/>
              <a:gd name="connsiteX2681" fmla="*/ 1436521 w 4760332"/>
              <a:gd name="connsiteY2681" fmla="*/ 1049038 h 2795428"/>
              <a:gd name="connsiteX2682" fmla="*/ 1439385 w 4760332"/>
              <a:gd name="connsiteY2682" fmla="*/ 1049038 h 2795428"/>
              <a:gd name="connsiteX2683" fmla="*/ 1449981 w 4760332"/>
              <a:gd name="connsiteY2683" fmla="*/ 1038441 h 2795428"/>
              <a:gd name="connsiteX2684" fmla="*/ 1459718 w 4760332"/>
              <a:gd name="connsiteY2684" fmla="*/ 1029850 h 2795428"/>
              <a:gd name="connsiteX2685" fmla="*/ 1468310 w 4760332"/>
              <a:gd name="connsiteY2685" fmla="*/ 1020112 h 2795428"/>
              <a:gd name="connsiteX2686" fmla="*/ 1479766 w 4760332"/>
              <a:gd name="connsiteY2686" fmla="*/ 1022976 h 2795428"/>
              <a:gd name="connsiteX2687" fmla="*/ 1486353 w 4760332"/>
              <a:gd name="connsiteY2687" fmla="*/ 1029850 h 2795428"/>
              <a:gd name="connsiteX2688" fmla="*/ 1492939 w 4760332"/>
              <a:gd name="connsiteY2688" fmla="*/ 1038441 h 2795428"/>
              <a:gd name="connsiteX2689" fmla="*/ 1494944 w 4760332"/>
              <a:gd name="connsiteY2689" fmla="*/ 1051901 h 2795428"/>
              <a:gd name="connsiteX2690" fmla="*/ 1512413 w 4760332"/>
              <a:gd name="connsiteY2690" fmla="*/ 1051901 h 2795428"/>
              <a:gd name="connsiteX2691" fmla="*/ 1512413 w 4760332"/>
              <a:gd name="connsiteY2691" fmla="*/ 1056770 h 2795428"/>
              <a:gd name="connsiteX2692" fmla="*/ 1513273 w 4760332"/>
              <a:gd name="connsiteY2692" fmla="*/ 1060779 h 2795428"/>
              <a:gd name="connsiteX2693" fmla="*/ 1513273 w 4760332"/>
              <a:gd name="connsiteY2693" fmla="*/ 1065648 h 2795428"/>
              <a:gd name="connsiteX2694" fmla="*/ 1515278 w 4760332"/>
              <a:gd name="connsiteY2694" fmla="*/ 1070516 h 2795428"/>
              <a:gd name="connsiteX2695" fmla="*/ 1513273 w 4760332"/>
              <a:gd name="connsiteY2695" fmla="*/ 1076244 h 2795428"/>
              <a:gd name="connsiteX2696" fmla="*/ 1513273 w 4760332"/>
              <a:gd name="connsiteY2696" fmla="*/ 1079108 h 2795428"/>
              <a:gd name="connsiteX2697" fmla="*/ 1513273 w 4760332"/>
              <a:gd name="connsiteY2697" fmla="*/ 1083118 h 2795428"/>
              <a:gd name="connsiteX2698" fmla="*/ 1515278 w 4760332"/>
              <a:gd name="connsiteY2698" fmla="*/ 1083976 h 2795428"/>
              <a:gd name="connsiteX2699" fmla="*/ 1515278 w 4760332"/>
              <a:gd name="connsiteY2699" fmla="*/ 1087986 h 2795428"/>
              <a:gd name="connsiteX2700" fmla="*/ 1515278 w 4760332"/>
              <a:gd name="connsiteY2700" fmla="*/ 1089990 h 2795428"/>
              <a:gd name="connsiteX2701" fmla="*/ 1515278 w 4760332"/>
              <a:gd name="connsiteY2701" fmla="*/ 1092855 h 2795428"/>
              <a:gd name="connsiteX2702" fmla="*/ 1496948 w 4760332"/>
              <a:gd name="connsiteY2702" fmla="*/ 1106315 h 2795428"/>
              <a:gd name="connsiteX2703" fmla="*/ 1476902 w 4760332"/>
              <a:gd name="connsiteY2703" fmla="*/ 1114906 h 2795428"/>
              <a:gd name="connsiteX2704" fmla="*/ 1453704 w 4760332"/>
              <a:gd name="connsiteY2704" fmla="*/ 1119775 h 2795428"/>
              <a:gd name="connsiteX2705" fmla="*/ 1429648 w 4760332"/>
              <a:gd name="connsiteY2705" fmla="*/ 1122639 h 2795428"/>
              <a:gd name="connsiteX2706" fmla="*/ 1406450 w 4760332"/>
              <a:gd name="connsiteY2706" fmla="*/ 1126648 h 2795428"/>
              <a:gd name="connsiteX2707" fmla="*/ 1382394 w 4760332"/>
              <a:gd name="connsiteY2707" fmla="*/ 1129512 h 2795428"/>
              <a:gd name="connsiteX2708" fmla="*/ 1362347 w 4760332"/>
              <a:gd name="connsiteY2708" fmla="*/ 1136386 h 2795428"/>
              <a:gd name="connsiteX2709" fmla="*/ 1344018 w 4760332"/>
              <a:gd name="connsiteY2709" fmla="*/ 1144977 h 2795428"/>
              <a:gd name="connsiteX2710" fmla="*/ 1330557 w 4760332"/>
              <a:gd name="connsiteY2710" fmla="*/ 1160442 h 2795428"/>
              <a:gd name="connsiteX2711" fmla="*/ 1334281 w 4760332"/>
              <a:gd name="connsiteY2711" fmla="*/ 1160442 h 2795428"/>
              <a:gd name="connsiteX2712" fmla="*/ 1350605 w 4760332"/>
              <a:gd name="connsiteY2712" fmla="*/ 1148700 h 2795428"/>
              <a:gd name="connsiteX2713" fmla="*/ 1370652 w 4760332"/>
              <a:gd name="connsiteY2713" fmla="*/ 1140108 h 2795428"/>
              <a:gd name="connsiteX2714" fmla="*/ 1392704 w 4760332"/>
              <a:gd name="connsiteY2714" fmla="*/ 1135240 h 2795428"/>
              <a:gd name="connsiteX2715" fmla="*/ 1393562 w 4760332"/>
              <a:gd name="connsiteY2715" fmla="*/ 1138103 h 2795428"/>
              <a:gd name="connsiteX2716" fmla="*/ 1395567 w 4760332"/>
              <a:gd name="connsiteY2716" fmla="*/ 1142114 h 2795428"/>
              <a:gd name="connsiteX2717" fmla="*/ 1397573 w 4760332"/>
              <a:gd name="connsiteY2717" fmla="*/ 1142972 h 2795428"/>
              <a:gd name="connsiteX2718" fmla="*/ 1400436 w 4760332"/>
              <a:gd name="connsiteY2718" fmla="*/ 1144977 h 2795428"/>
              <a:gd name="connsiteX2719" fmla="*/ 1404159 w 4760332"/>
              <a:gd name="connsiteY2719" fmla="*/ 1146982 h 2795428"/>
              <a:gd name="connsiteX2720" fmla="*/ 1407023 w 4760332"/>
              <a:gd name="connsiteY2720" fmla="*/ 1149846 h 2795428"/>
              <a:gd name="connsiteX2721" fmla="*/ 1402155 w 4760332"/>
              <a:gd name="connsiteY2721" fmla="*/ 1158437 h 2795428"/>
              <a:gd name="connsiteX2722" fmla="*/ 1399290 w 4760332"/>
              <a:gd name="connsiteY2722" fmla="*/ 1165311 h 2795428"/>
              <a:gd name="connsiteX2723" fmla="*/ 1397286 w 4760332"/>
              <a:gd name="connsiteY2723" fmla="*/ 1172184 h 2795428"/>
              <a:gd name="connsiteX2724" fmla="*/ 1395281 w 4760332"/>
              <a:gd name="connsiteY2724" fmla="*/ 1182780 h 2795428"/>
              <a:gd name="connsiteX2725" fmla="*/ 1408741 w 4760332"/>
              <a:gd name="connsiteY2725" fmla="*/ 1189654 h 2795428"/>
              <a:gd name="connsiteX2726" fmla="*/ 1417333 w 4760332"/>
              <a:gd name="connsiteY2726" fmla="*/ 1199391 h 2795428"/>
              <a:gd name="connsiteX2727" fmla="*/ 1423920 w 4760332"/>
              <a:gd name="connsiteY2727" fmla="*/ 1209128 h 2795428"/>
              <a:gd name="connsiteX2728" fmla="*/ 1432512 w 4760332"/>
              <a:gd name="connsiteY2728" fmla="*/ 1219724 h 2795428"/>
              <a:gd name="connsiteX2729" fmla="*/ 1432512 w 4760332"/>
              <a:gd name="connsiteY2729" fmla="*/ 1222588 h 2795428"/>
              <a:gd name="connsiteX2730" fmla="*/ 1432512 w 4760332"/>
              <a:gd name="connsiteY2730" fmla="*/ 1224593 h 2795428"/>
              <a:gd name="connsiteX2731" fmla="*/ 1430507 w 4760332"/>
              <a:gd name="connsiteY2731" fmla="*/ 1224593 h 2795428"/>
              <a:gd name="connsiteX2732" fmla="*/ 1430507 w 4760332"/>
              <a:gd name="connsiteY2732" fmla="*/ 1226597 h 2795428"/>
              <a:gd name="connsiteX2733" fmla="*/ 1428502 w 4760332"/>
              <a:gd name="connsiteY2733" fmla="*/ 1228602 h 2795428"/>
              <a:gd name="connsiteX2734" fmla="*/ 1418765 w 4760332"/>
              <a:gd name="connsiteY2734" fmla="*/ 1240344 h 2795428"/>
              <a:gd name="connsiteX2735" fmla="*/ 1405305 w 4760332"/>
              <a:gd name="connsiteY2735" fmla="*/ 1250082 h 2795428"/>
              <a:gd name="connsiteX2736" fmla="*/ 1388122 w 4760332"/>
              <a:gd name="connsiteY2736" fmla="*/ 1256954 h 2795428"/>
              <a:gd name="connsiteX2737" fmla="*/ 1388122 w 4760332"/>
              <a:gd name="connsiteY2737" fmla="*/ 1242349 h 2795428"/>
              <a:gd name="connsiteX2738" fmla="*/ 1396713 w 4760332"/>
              <a:gd name="connsiteY2738" fmla="*/ 1236621 h 2795428"/>
              <a:gd name="connsiteX2739" fmla="*/ 1403300 w 4760332"/>
              <a:gd name="connsiteY2739" fmla="*/ 1231752 h 2795428"/>
              <a:gd name="connsiteX2740" fmla="*/ 1409887 w 4760332"/>
              <a:gd name="connsiteY2740" fmla="*/ 1223161 h 2795428"/>
              <a:gd name="connsiteX2741" fmla="*/ 1403300 w 4760332"/>
              <a:gd name="connsiteY2741" fmla="*/ 1220297 h 2795428"/>
              <a:gd name="connsiteX2742" fmla="*/ 1403300 w 4760332"/>
              <a:gd name="connsiteY2742" fmla="*/ 1216288 h 2795428"/>
              <a:gd name="connsiteX2743" fmla="*/ 1401295 w 4760332"/>
              <a:gd name="connsiteY2743" fmla="*/ 1216288 h 2795428"/>
              <a:gd name="connsiteX2744" fmla="*/ 1399290 w 4760332"/>
              <a:gd name="connsiteY2744" fmla="*/ 1216288 h 2795428"/>
              <a:gd name="connsiteX2745" fmla="*/ 1399290 w 4760332"/>
              <a:gd name="connsiteY2745" fmla="*/ 1218292 h 2795428"/>
              <a:gd name="connsiteX2746" fmla="*/ 1399290 w 4760332"/>
              <a:gd name="connsiteY2746" fmla="*/ 1220297 h 2795428"/>
              <a:gd name="connsiteX2747" fmla="*/ 1387836 w 4760332"/>
              <a:gd name="connsiteY2747" fmla="*/ 1228889 h 2795428"/>
              <a:gd name="connsiteX2748" fmla="*/ 1372370 w 4760332"/>
              <a:gd name="connsiteY2748" fmla="*/ 1235762 h 2795428"/>
              <a:gd name="connsiteX2749" fmla="*/ 1359769 w 4760332"/>
              <a:gd name="connsiteY2749" fmla="*/ 1240631 h 2795428"/>
              <a:gd name="connsiteX2750" fmla="*/ 1346309 w 4760332"/>
              <a:gd name="connsiteY2750" fmla="*/ 1247504 h 2795428"/>
              <a:gd name="connsiteX2751" fmla="*/ 1333708 w 4760332"/>
              <a:gd name="connsiteY2751" fmla="*/ 1256095 h 2795428"/>
              <a:gd name="connsiteX2752" fmla="*/ 1325975 w 4760332"/>
              <a:gd name="connsiteY2752" fmla="*/ 1267837 h 2795428"/>
              <a:gd name="connsiteX2753" fmla="*/ 1320247 w 4760332"/>
              <a:gd name="connsiteY2753" fmla="*/ 1284448 h 2795428"/>
              <a:gd name="connsiteX2754" fmla="*/ 1325975 w 4760332"/>
              <a:gd name="connsiteY2754" fmla="*/ 1286452 h 2795428"/>
              <a:gd name="connsiteX2755" fmla="*/ 1332562 w 4760332"/>
              <a:gd name="connsiteY2755" fmla="*/ 1288457 h 2795428"/>
              <a:gd name="connsiteX2756" fmla="*/ 1335426 w 4760332"/>
              <a:gd name="connsiteY2756" fmla="*/ 1291321 h 2795428"/>
              <a:gd name="connsiteX2757" fmla="*/ 1328840 w 4760332"/>
              <a:gd name="connsiteY2757" fmla="*/ 1291321 h 2795428"/>
              <a:gd name="connsiteX2758" fmla="*/ 1319103 w 4760332"/>
              <a:gd name="connsiteY2758" fmla="*/ 1299912 h 2795428"/>
              <a:gd name="connsiteX2759" fmla="*/ 1305642 w 4760332"/>
              <a:gd name="connsiteY2759" fmla="*/ 1302777 h 2795428"/>
              <a:gd name="connsiteX2760" fmla="*/ 1293041 w 4760332"/>
              <a:gd name="connsiteY2760" fmla="*/ 1304781 h 2795428"/>
              <a:gd name="connsiteX2761" fmla="*/ 1279581 w 4760332"/>
              <a:gd name="connsiteY2761" fmla="*/ 1306786 h 2795428"/>
              <a:gd name="connsiteX2762" fmla="*/ 1269844 w 4760332"/>
              <a:gd name="connsiteY2762" fmla="*/ 1333993 h 2795428"/>
              <a:gd name="connsiteX2763" fmla="*/ 1258388 w 4760332"/>
              <a:gd name="connsiteY2763" fmla="*/ 1362918 h 2795428"/>
              <a:gd name="connsiteX2764" fmla="*/ 1254665 w 4760332"/>
              <a:gd name="connsiteY2764" fmla="*/ 1358908 h 2795428"/>
              <a:gd name="connsiteX2765" fmla="*/ 1253806 w 4760332"/>
              <a:gd name="connsiteY2765" fmla="*/ 1356904 h 2795428"/>
              <a:gd name="connsiteX2766" fmla="*/ 1250083 w 4760332"/>
              <a:gd name="connsiteY2766" fmla="*/ 1356045 h 2795428"/>
              <a:gd name="connsiteX2767" fmla="*/ 1248078 w 4760332"/>
              <a:gd name="connsiteY2767" fmla="*/ 1354039 h 2795428"/>
              <a:gd name="connsiteX2768" fmla="*/ 1243209 w 4760332"/>
              <a:gd name="connsiteY2768" fmla="*/ 1350030 h 2795428"/>
              <a:gd name="connsiteX2769" fmla="*/ 1243209 w 4760332"/>
              <a:gd name="connsiteY2769" fmla="*/ 1358622 h 2795428"/>
              <a:gd name="connsiteX2770" fmla="*/ 1245214 w 4760332"/>
              <a:gd name="connsiteY2770" fmla="*/ 1362632 h 2795428"/>
              <a:gd name="connsiteX2771" fmla="*/ 1248078 w 4760332"/>
              <a:gd name="connsiteY2771" fmla="*/ 1372369 h 2795428"/>
              <a:gd name="connsiteX2772" fmla="*/ 1251801 w 4760332"/>
              <a:gd name="connsiteY2772" fmla="*/ 1384110 h 2795428"/>
              <a:gd name="connsiteX2773" fmla="*/ 1254665 w 4760332"/>
              <a:gd name="connsiteY2773" fmla="*/ 1394707 h 2795428"/>
              <a:gd name="connsiteX2774" fmla="*/ 1254665 w 4760332"/>
              <a:gd name="connsiteY2774" fmla="*/ 1399575 h 2795428"/>
              <a:gd name="connsiteX2775" fmla="*/ 1241204 w 4760332"/>
              <a:gd name="connsiteY2775" fmla="*/ 1408167 h 2795428"/>
              <a:gd name="connsiteX2776" fmla="*/ 1226885 w 4760332"/>
              <a:gd name="connsiteY2776" fmla="*/ 1415900 h 2795428"/>
              <a:gd name="connsiteX2777" fmla="*/ 1211420 w 4760332"/>
              <a:gd name="connsiteY2777" fmla="*/ 1426496 h 2795428"/>
              <a:gd name="connsiteX2778" fmla="*/ 1195956 w 4760332"/>
              <a:gd name="connsiteY2778" fmla="*/ 1436233 h 2795428"/>
              <a:gd name="connsiteX2779" fmla="*/ 1186219 w 4760332"/>
              <a:gd name="connsiteY2779" fmla="*/ 1449693 h 2795428"/>
              <a:gd name="connsiteX2780" fmla="*/ 1181350 w 4760332"/>
              <a:gd name="connsiteY2780" fmla="*/ 1467163 h 2795428"/>
              <a:gd name="connsiteX2781" fmla="*/ 1175622 w 4760332"/>
              <a:gd name="connsiteY2781" fmla="*/ 1480623 h 2795428"/>
              <a:gd name="connsiteX2782" fmla="*/ 1177626 w 4760332"/>
              <a:gd name="connsiteY2782" fmla="*/ 1497233 h 2795428"/>
              <a:gd name="connsiteX2783" fmla="*/ 1182495 w 4760332"/>
              <a:gd name="connsiteY2783" fmla="*/ 1515563 h 2795428"/>
              <a:gd name="connsiteX2784" fmla="*/ 1189082 w 4760332"/>
              <a:gd name="connsiteY2784" fmla="*/ 1535037 h 2795428"/>
              <a:gd name="connsiteX2785" fmla="*/ 1195669 w 4760332"/>
              <a:gd name="connsiteY2785" fmla="*/ 1553366 h 2795428"/>
              <a:gd name="connsiteX2786" fmla="*/ 1199392 w 4760332"/>
              <a:gd name="connsiteY2786" fmla="*/ 1569976 h 2795428"/>
              <a:gd name="connsiteX2787" fmla="*/ 1195669 w 4760332"/>
              <a:gd name="connsiteY2787" fmla="*/ 1569976 h 2795428"/>
              <a:gd name="connsiteX2788" fmla="*/ 1195669 w 4760332"/>
              <a:gd name="connsiteY2788" fmla="*/ 1573986 h 2795428"/>
              <a:gd name="connsiteX2789" fmla="*/ 1184214 w 4760332"/>
              <a:gd name="connsiteY2789" fmla="*/ 1569976 h 2795428"/>
              <a:gd name="connsiteX2790" fmla="*/ 1179345 w 4760332"/>
              <a:gd name="connsiteY2790" fmla="*/ 1555370 h 2795428"/>
              <a:gd name="connsiteX2791" fmla="*/ 1170754 w 4760332"/>
              <a:gd name="connsiteY2791" fmla="*/ 1535896 h 2795428"/>
              <a:gd name="connsiteX2792" fmla="*/ 1161016 w 4760332"/>
              <a:gd name="connsiteY2792" fmla="*/ 1515563 h 2795428"/>
              <a:gd name="connsiteX2793" fmla="*/ 1150420 w 4760332"/>
              <a:gd name="connsiteY2793" fmla="*/ 1500957 h 2795428"/>
              <a:gd name="connsiteX2794" fmla="*/ 1140683 w 4760332"/>
              <a:gd name="connsiteY2794" fmla="*/ 1492365 h 2795428"/>
              <a:gd name="connsiteX2795" fmla="*/ 1128081 w 4760332"/>
              <a:gd name="connsiteY2795" fmla="*/ 1490361 h 2795428"/>
              <a:gd name="connsiteX2796" fmla="*/ 1113762 w 4760332"/>
              <a:gd name="connsiteY2796" fmla="*/ 1483487 h 2795428"/>
              <a:gd name="connsiteX2797" fmla="*/ 1096579 w 4760332"/>
              <a:gd name="connsiteY2797" fmla="*/ 1476613 h 2795428"/>
              <a:gd name="connsiteX2798" fmla="*/ 1076532 w 4760332"/>
              <a:gd name="connsiteY2798" fmla="*/ 1473750 h 2795428"/>
              <a:gd name="connsiteX2799" fmla="*/ 1076532 w 4760332"/>
              <a:gd name="connsiteY2799" fmla="*/ 1476613 h 2795428"/>
              <a:gd name="connsiteX2800" fmla="*/ 1073667 w 4760332"/>
              <a:gd name="connsiteY2800" fmla="*/ 1476613 h 2795428"/>
              <a:gd name="connsiteX2801" fmla="*/ 1075673 w 4760332"/>
              <a:gd name="connsiteY2801" fmla="*/ 1482341 h 2795428"/>
              <a:gd name="connsiteX2802" fmla="*/ 1078536 w 4760332"/>
              <a:gd name="connsiteY2802" fmla="*/ 1487210 h 2795428"/>
              <a:gd name="connsiteX2803" fmla="*/ 1080541 w 4760332"/>
              <a:gd name="connsiteY2803" fmla="*/ 1490074 h 2795428"/>
              <a:gd name="connsiteX2804" fmla="*/ 1082546 w 4760332"/>
              <a:gd name="connsiteY2804" fmla="*/ 1494084 h 2795428"/>
              <a:gd name="connsiteX2805" fmla="*/ 1085410 w 4760332"/>
              <a:gd name="connsiteY2805" fmla="*/ 1498952 h 2795428"/>
              <a:gd name="connsiteX2806" fmla="*/ 1069945 w 4760332"/>
              <a:gd name="connsiteY2806" fmla="*/ 1498952 h 2795428"/>
              <a:gd name="connsiteX2807" fmla="*/ 1058489 w 4760332"/>
              <a:gd name="connsiteY2807" fmla="*/ 1494084 h 2795428"/>
              <a:gd name="connsiteX2808" fmla="*/ 1043025 w 4760332"/>
              <a:gd name="connsiteY2808" fmla="*/ 1490074 h 2795428"/>
              <a:gd name="connsiteX2809" fmla="*/ 1028705 w 4760332"/>
              <a:gd name="connsiteY2809" fmla="*/ 1490074 h 2795428"/>
              <a:gd name="connsiteX2810" fmla="*/ 1013240 w 4760332"/>
              <a:gd name="connsiteY2810" fmla="*/ 1492078 h 2795428"/>
              <a:gd name="connsiteX2811" fmla="*/ 1002644 w 4760332"/>
              <a:gd name="connsiteY2811" fmla="*/ 1494943 h 2795428"/>
              <a:gd name="connsiteX2812" fmla="*/ 991188 w 4760332"/>
              <a:gd name="connsiteY2812" fmla="*/ 1500671 h 2795428"/>
              <a:gd name="connsiteX2813" fmla="*/ 981451 w 4760332"/>
              <a:gd name="connsiteY2813" fmla="*/ 1507544 h 2795428"/>
              <a:gd name="connsiteX2814" fmla="*/ 974864 w 4760332"/>
              <a:gd name="connsiteY2814" fmla="*/ 1517281 h 2795428"/>
              <a:gd name="connsiteX2815" fmla="*/ 971141 w 4760332"/>
              <a:gd name="connsiteY2815" fmla="*/ 1525872 h 2795428"/>
              <a:gd name="connsiteX2816" fmla="*/ 973146 w 4760332"/>
              <a:gd name="connsiteY2816" fmla="*/ 1532746 h 2795428"/>
              <a:gd name="connsiteX2817" fmla="*/ 973146 w 4760332"/>
              <a:gd name="connsiteY2817" fmla="*/ 1541337 h 2795428"/>
              <a:gd name="connsiteX2818" fmla="*/ 970282 w 4760332"/>
              <a:gd name="connsiteY2818" fmla="*/ 1551074 h 2795428"/>
              <a:gd name="connsiteX2819" fmla="*/ 963695 w 4760332"/>
              <a:gd name="connsiteY2819" fmla="*/ 1573413 h 2795428"/>
              <a:gd name="connsiteX2820" fmla="*/ 963695 w 4760332"/>
              <a:gd name="connsiteY2820" fmla="*/ 1590023 h 2795428"/>
              <a:gd name="connsiteX2821" fmla="*/ 964555 w 4760332"/>
              <a:gd name="connsiteY2821" fmla="*/ 1607493 h 2795428"/>
              <a:gd name="connsiteX2822" fmla="*/ 971141 w 4760332"/>
              <a:gd name="connsiteY2822" fmla="*/ 1624103 h 2795428"/>
              <a:gd name="connsiteX2823" fmla="*/ 981737 w 4760332"/>
              <a:gd name="connsiteY2823" fmla="*/ 1644437 h 2795428"/>
              <a:gd name="connsiteX2824" fmla="*/ 993193 w 4760332"/>
              <a:gd name="connsiteY2824" fmla="*/ 1646442 h 2795428"/>
              <a:gd name="connsiteX2825" fmla="*/ 999779 w 4760332"/>
              <a:gd name="connsiteY2825" fmla="*/ 1648446 h 2795428"/>
              <a:gd name="connsiteX2826" fmla="*/ 1002644 w 4760332"/>
              <a:gd name="connsiteY2826" fmla="*/ 1651310 h 2795428"/>
              <a:gd name="connsiteX2827" fmla="*/ 1006367 w 4760332"/>
              <a:gd name="connsiteY2827" fmla="*/ 1653314 h 2795428"/>
              <a:gd name="connsiteX2828" fmla="*/ 1011235 w 4760332"/>
              <a:gd name="connsiteY2828" fmla="*/ 1655319 h 2795428"/>
              <a:gd name="connsiteX2829" fmla="*/ 1019827 w 4760332"/>
              <a:gd name="connsiteY2829" fmla="*/ 1651310 h 2795428"/>
              <a:gd name="connsiteX2830" fmla="*/ 1033288 w 4760332"/>
              <a:gd name="connsiteY2830" fmla="*/ 1644437 h 2795428"/>
              <a:gd name="connsiteX2831" fmla="*/ 1036151 w 4760332"/>
              <a:gd name="connsiteY2831" fmla="*/ 1642432 h 2795428"/>
              <a:gd name="connsiteX2832" fmla="*/ 1038156 w 4760332"/>
              <a:gd name="connsiteY2832" fmla="*/ 1642432 h 2795428"/>
              <a:gd name="connsiteX2833" fmla="*/ 1041879 w 4760332"/>
              <a:gd name="connsiteY2833" fmla="*/ 1642432 h 2795428"/>
              <a:gd name="connsiteX2834" fmla="*/ 1042738 w 4760332"/>
              <a:gd name="connsiteY2834" fmla="*/ 1642432 h 2795428"/>
              <a:gd name="connsiteX2835" fmla="*/ 1044742 w 4760332"/>
              <a:gd name="connsiteY2835" fmla="*/ 1642432 h 2795428"/>
              <a:gd name="connsiteX2836" fmla="*/ 1044742 w 4760332"/>
              <a:gd name="connsiteY2836" fmla="*/ 1641573 h 2795428"/>
              <a:gd name="connsiteX2837" fmla="*/ 1048466 w 4760332"/>
              <a:gd name="connsiteY2837" fmla="*/ 1637564 h 2795428"/>
              <a:gd name="connsiteX2838" fmla="*/ 1049325 w 4760332"/>
              <a:gd name="connsiteY2838" fmla="*/ 1632695 h 2795428"/>
              <a:gd name="connsiteX2839" fmla="*/ 1051330 w 4760332"/>
              <a:gd name="connsiteY2839" fmla="*/ 1627827 h 2795428"/>
              <a:gd name="connsiteX2840" fmla="*/ 1053335 w 4760332"/>
              <a:gd name="connsiteY2840" fmla="*/ 1622099 h 2795428"/>
              <a:gd name="connsiteX2841" fmla="*/ 1055339 w 4760332"/>
              <a:gd name="connsiteY2841" fmla="*/ 1619234 h 2795428"/>
              <a:gd name="connsiteX2842" fmla="*/ 1063072 w 4760332"/>
              <a:gd name="connsiteY2842" fmla="*/ 1610643 h 2795428"/>
              <a:gd name="connsiteX2843" fmla="*/ 1073667 w 4760332"/>
              <a:gd name="connsiteY2843" fmla="*/ 1605774 h 2795428"/>
              <a:gd name="connsiteX2844" fmla="*/ 1089133 w 4760332"/>
              <a:gd name="connsiteY2844" fmla="*/ 1603770 h 2795428"/>
              <a:gd name="connsiteX2845" fmla="*/ 1089992 w 4760332"/>
              <a:gd name="connsiteY2845" fmla="*/ 1607780 h 2795428"/>
              <a:gd name="connsiteX2846" fmla="*/ 1091997 w 4760332"/>
              <a:gd name="connsiteY2846" fmla="*/ 1608639 h 2795428"/>
              <a:gd name="connsiteX2847" fmla="*/ 1091997 w 4760332"/>
              <a:gd name="connsiteY2847" fmla="*/ 1610643 h 2795428"/>
              <a:gd name="connsiteX2848" fmla="*/ 1094001 w 4760332"/>
              <a:gd name="connsiteY2848" fmla="*/ 1610643 h 2795428"/>
              <a:gd name="connsiteX2849" fmla="*/ 1094001 w 4760332"/>
              <a:gd name="connsiteY2849" fmla="*/ 1608639 h 2795428"/>
              <a:gd name="connsiteX2850" fmla="*/ 1095147 w 4760332"/>
              <a:gd name="connsiteY2850" fmla="*/ 1608639 h 2795428"/>
              <a:gd name="connsiteX2851" fmla="*/ 1098870 w 4760332"/>
              <a:gd name="connsiteY2851" fmla="*/ 1608639 h 2795428"/>
              <a:gd name="connsiteX2852" fmla="*/ 1103738 w 4760332"/>
              <a:gd name="connsiteY2852" fmla="*/ 1607780 h 2795428"/>
              <a:gd name="connsiteX2853" fmla="*/ 1103738 w 4760332"/>
              <a:gd name="connsiteY2853" fmla="*/ 1622385 h 2795428"/>
              <a:gd name="connsiteX2854" fmla="*/ 1097152 w 4760332"/>
              <a:gd name="connsiteY2854" fmla="*/ 1629258 h 2795428"/>
              <a:gd name="connsiteX2855" fmla="*/ 1092283 w 4760332"/>
              <a:gd name="connsiteY2855" fmla="*/ 1641859 h 2795428"/>
              <a:gd name="connsiteX2856" fmla="*/ 1087415 w 4760332"/>
              <a:gd name="connsiteY2856" fmla="*/ 1658469 h 2795428"/>
              <a:gd name="connsiteX2857" fmla="*/ 1082546 w 4760332"/>
              <a:gd name="connsiteY2857" fmla="*/ 1673934 h 2795428"/>
              <a:gd name="connsiteX2858" fmla="*/ 1076818 w 4760332"/>
              <a:gd name="connsiteY2858" fmla="*/ 1685677 h 2795428"/>
              <a:gd name="connsiteX2859" fmla="*/ 1094001 w 4760332"/>
              <a:gd name="connsiteY2859" fmla="*/ 1685677 h 2795428"/>
              <a:gd name="connsiteX2860" fmla="*/ 1108320 w 4760332"/>
              <a:gd name="connsiteY2860" fmla="*/ 1683672 h 2795428"/>
              <a:gd name="connsiteX2861" fmla="*/ 1121781 w 4760332"/>
              <a:gd name="connsiteY2861" fmla="*/ 1683672 h 2795428"/>
              <a:gd name="connsiteX2862" fmla="*/ 1134382 w 4760332"/>
              <a:gd name="connsiteY2862" fmla="*/ 1685677 h 2795428"/>
              <a:gd name="connsiteX2863" fmla="*/ 1142115 w 4760332"/>
              <a:gd name="connsiteY2863" fmla="*/ 1690545 h 2795428"/>
              <a:gd name="connsiteX2864" fmla="*/ 1148701 w 4760332"/>
              <a:gd name="connsiteY2864" fmla="*/ 1701142 h 2795428"/>
              <a:gd name="connsiteX2865" fmla="*/ 1150706 w 4760332"/>
              <a:gd name="connsiteY2865" fmla="*/ 1715747 h 2795428"/>
              <a:gd name="connsiteX2866" fmla="*/ 1147842 w 4760332"/>
              <a:gd name="connsiteY2866" fmla="*/ 1726344 h 2795428"/>
              <a:gd name="connsiteX2867" fmla="*/ 1144119 w 4760332"/>
              <a:gd name="connsiteY2867" fmla="*/ 1739804 h 2795428"/>
              <a:gd name="connsiteX2868" fmla="*/ 1144119 w 4760332"/>
              <a:gd name="connsiteY2868" fmla="*/ 1753264 h 2795428"/>
              <a:gd name="connsiteX2869" fmla="*/ 1152711 w 4760332"/>
              <a:gd name="connsiteY2869" fmla="*/ 1761855 h 2795428"/>
              <a:gd name="connsiteX2870" fmla="*/ 1157579 w 4760332"/>
              <a:gd name="connsiteY2870" fmla="*/ 1767583 h 2795428"/>
              <a:gd name="connsiteX2871" fmla="*/ 1164166 w 4760332"/>
              <a:gd name="connsiteY2871" fmla="*/ 1774457 h 2795428"/>
              <a:gd name="connsiteX2872" fmla="*/ 1174763 w 4760332"/>
              <a:gd name="connsiteY2872" fmla="*/ 1780185 h 2795428"/>
              <a:gd name="connsiteX2873" fmla="*/ 1187363 w 4760332"/>
              <a:gd name="connsiteY2873" fmla="*/ 1783048 h 2795428"/>
              <a:gd name="connsiteX2874" fmla="*/ 1193951 w 4760332"/>
              <a:gd name="connsiteY2874" fmla="*/ 1774457 h 2795428"/>
              <a:gd name="connsiteX2875" fmla="*/ 1202542 w 4760332"/>
              <a:gd name="connsiteY2875" fmla="*/ 1771592 h 2795428"/>
              <a:gd name="connsiteX2876" fmla="*/ 1218007 w 4760332"/>
              <a:gd name="connsiteY2876" fmla="*/ 1771592 h 2795428"/>
              <a:gd name="connsiteX2877" fmla="*/ 1220012 w 4760332"/>
              <a:gd name="connsiteY2877" fmla="*/ 1774457 h 2795428"/>
              <a:gd name="connsiteX2878" fmla="*/ 1222876 w 4760332"/>
              <a:gd name="connsiteY2878" fmla="*/ 1778466 h 2795428"/>
              <a:gd name="connsiteX2879" fmla="*/ 1224594 w 4760332"/>
              <a:gd name="connsiteY2879" fmla="*/ 1780471 h 2795428"/>
              <a:gd name="connsiteX2880" fmla="*/ 1226598 w 4760332"/>
              <a:gd name="connsiteY2880" fmla="*/ 1780471 h 2795428"/>
              <a:gd name="connsiteX2881" fmla="*/ 1231467 w 4760332"/>
              <a:gd name="connsiteY2881" fmla="*/ 1781330 h 2795428"/>
              <a:gd name="connsiteX2882" fmla="*/ 1237768 w 4760332"/>
              <a:gd name="connsiteY2882" fmla="*/ 1782762 h 2795428"/>
              <a:gd name="connsiteX2883" fmla="*/ 1244355 w 4760332"/>
              <a:gd name="connsiteY2883" fmla="*/ 1769302 h 2795428"/>
              <a:gd name="connsiteX2884" fmla="*/ 1252947 w 4760332"/>
              <a:gd name="connsiteY2884" fmla="*/ 1759565 h 2795428"/>
              <a:gd name="connsiteX2885" fmla="*/ 1262684 w 4760332"/>
              <a:gd name="connsiteY2885" fmla="*/ 1750973 h 2795428"/>
              <a:gd name="connsiteX2886" fmla="*/ 1275285 w 4760332"/>
              <a:gd name="connsiteY2886" fmla="*/ 1744100 h 2795428"/>
              <a:gd name="connsiteX2887" fmla="*/ 1293614 w 4760332"/>
              <a:gd name="connsiteY2887" fmla="*/ 1741236 h 2795428"/>
              <a:gd name="connsiteX2888" fmla="*/ 1296477 w 4760332"/>
              <a:gd name="connsiteY2888" fmla="*/ 1739231 h 2795428"/>
              <a:gd name="connsiteX2889" fmla="*/ 1298482 w 4760332"/>
              <a:gd name="connsiteY2889" fmla="*/ 1739231 h 2795428"/>
              <a:gd name="connsiteX2890" fmla="*/ 1301346 w 4760332"/>
              <a:gd name="connsiteY2890" fmla="*/ 1739231 h 2795428"/>
              <a:gd name="connsiteX2891" fmla="*/ 1303351 w 4760332"/>
              <a:gd name="connsiteY2891" fmla="*/ 1739231 h 2795428"/>
              <a:gd name="connsiteX2892" fmla="*/ 1307074 w 4760332"/>
              <a:gd name="connsiteY2892" fmla="*/ 1741236 h 2795428"/>
              <a:gd name="connsiteX2893" fmla="*/ 1311942 w 4760332"/>
              <a:gd name="connsiteY2893" fmla="*/ 1741236 h 2795428"/>
              <a:gd name="connsiteX2894" fmla="*/ 1309937 w 4760332"/>
              <a:gd name="connsiteY2894" fmla="*/ 1744100 h 2795428"/>
              <a:gd name="connsiteX2895" fmla="*/ 1309937 w 4760332"/>
              <a:gd name="connsiteY2895" fmla="*/ 1748109 h 2795428"/>
              <a:gd name="connsiteX2896" fmla="*/ 1307933 w 4760332"/>
              <a:gd name="connsiteY2896" fmla="*/ 1748109 h 2795428"/>
              <a:gd name="connsiteX2897" fmla="*/ 1307933 w 4760332"/>
              <a:gd name="connsiteY2897" fmla="*/ 1748968 h 2795428"/>
              <a:gd name="connsiteX2898" fmla="*/ 1309937 w 4760332"/>
              <a:gd name="connsiteY2898" fmla="*/ 1748968 h 2795428"/>
              <a:gd name="connsiteX2899" fmla="*/ 1311942 w 4760332"/>
              <a:gd name="connsiteY2899" fmla="*/ 1750973 h 2795428"/>
              <a:gd name="connsiteX2900" fmla="*/ 1314806 w 4760332"/>
              <a:gd name="connsiteY2900" fmla="*/ 1752977 h 2795428"/>
              <a:gd name="connsiteX2901" fmla="*/ 1314806 w 4760332"/>
              <a:gd name="connsiteY2901" fmla="*/ 1748968 h 2795428"/>
              <a:gd name="connsiteX2902" fmla="*/ 1318530 w 4760332"/>
              <a:gd name="connsiteY2902" fmla="*/ 1746104 h 2795428"/>
              <a:gd name="connsiteX2903" fmla="*/ 1320534 w 4760332"/>
              <a:gd name="connsiteY2903" fmla="*/ 1744100 h 2795428"/>
              <a:gd name="connsiteX2904" fmla="*/ 1321393 w 4760332"/>
              <a:gd name="connsiteY2904" fmla="*/ 1742095 h 2795428"/>
              <a:gd name="connsiteX2905" fmla="*/ 1323398 w 4760332"/>
              <a:gd name="connsiteY2905" fmla="*/ 1741236 h 2795428"/>
              <a:gd name="connsiteX2906" fmla="*/ 1327121 w 4760332"/>
              <a:gd name="connsiteY2906" fmla="*/ 1739231 h 2795428"/>
              <a:gd name="connsiteX2907" fmla="*/ 1329984 w 4760332"/>
              <a:gd name="connsiteY2907" fmla="*/ 1737226 h 2795428"/>
              <a:gd name="connsiteX2908" fmla="*/ 1345449 w 4760332"/>
              <a:gd name="connsiteY2908" fmla="*/ 1750687 h 2795428"/>
              <a:gd name="connsiteX2909" fmla="*/ 1365497 w 4760332"/>
              <a:gd name="connsiteY2909" fmla="*/ 1757560 h 2795428"/>
              <a:gd name="connsiteX2910" fmla="*/ 1385544 w 4760332"/>
              <a:gd name="connsiteY2910" fmla="*/ 1759565 h 2795428"/>
              <a:gd name="connsiteX2911" fmla="*/ 1408741 w 4760332"/>
              <a:gd name="connsiteY2911" fmla="*/ 1757560 h 2795428"/>
              <a:gd name="connsiteX2912" fmla="*/ 1432798 w 4760332"/>
              <a:gd name="connsiteY2912" fmla="*/ 1755555 h 2795428"/>
              <a:gd name="connsiteX2913" fmla="*/ 1432798 w 4760332"/>
              <a:gd name="connsiteY2913" fmla="*/ 1759565 h 2795428"/>
              <a:gd name="connsiteX2914" fmla="*/ 1432798 w 4760332"/>
              <a:gd name="connsiteY2914" fmla="*/ 1761569 h 2795428"/>
              <a:gd name="connsiteX2915" fmla="*/ 1430793 w 4760332"/>
              <a:gd name="connsiteY2915" fmla="*/ 1762428 h 2795428"/>
              <a:gd name="connsiteX2916" fmla="*/ 1430793 w 4760332"/>
              <a:gd name="connsiteY2916" fmla="*/ 1764433 h 2795428"/>
              <a:gd name="connsiteX2917" fmla="*/ 1428788 w 4760332"/>
              <a:gd name="connsiteY2917" fmla="*/ 1767297 h 2795428"/>
              <a:gd name="connsiteX2918" fmla="*/ 1440244 w 4760332"/>
              <a:gd name="connsiteY2918" fmla="*/ 1771306 h 2795428"/>
              <a:gd name="connsiteX2919" fmla="*/ 1446831 w 4760332"/>
              <a:gd name="connsiteY2919" fmla="*/ 1776175 h 2795428"/>
              <a:gd name="connsiteX2920" fmla="*/ 1453418 w 4760332"/>
              <a:gd name="connsiteY2920" fmla="*/ 1781043 h 2795428"/>
              <a:gd name="connsiteX2921" fmla="*/ 1464873 w 4760332"/>
              <a:gd name="connsiteY2921" fmla="*/ 1786771 h 2795428"/>
              <a:gd name="connsiteX2922" fmla="*/ 1464873 w 4760332"/>
              <a:gd name="connsiteY2922" fmla="*/ 1796508 h 2795428"/>
              <a:gd name="connsiteX2923" fmla="*/ 1477474 w 4760332"/>
              <a:gd name="connsiteY2923" fmla="*/ 1800518 h 2795428"/>
              <a:gd name="connsiteX2924" fmla="*/ 1485207 w 4760332"/>
              <a:gd name="connsiteY2924" fmla="*/ 1801377 h 2795428"/>
              <a:gd name="connsiteX2925" fmla="*/ 1491794 w 4760332"/>
              <a:gd name="connsiteY2925" fmla="*/ 1808251 h 2795428"/>
              <a:gd name="connsiteX2926" fmla="*/ 1495517 w 4760332"/>
              <a:gd name="connsiteY2926" fmla="*/ 1818847 h 2795428"/>
              <a:gd name="connsiteX2927" fmla="*/ 1515564 w 4760332"/>
              <a:gd name="connsiteY2927" fmla="*/ 1820851 h 2795428"/>
              <a:gd name="connsiteX2928" fmla="*/ 1531888 w 4760332"/>
              <a:gd name="connsiteY2928" fmla="*/ 1821710 h 2795428"/>
              <a:gd name="connsiteX2929" fmla="*/ 1553940 w 4760332"/>
              <a:gd name="connsiteY2929" fmla="*/ 1823716 h 2795428"/>
              <a:gd name="connsiteX2930" fmla="*/ 1569405 w 4760332"/>
              <a:gd name="connsiteY2930" fmla="*/ 1844049 h 2795428"/>
              <a:gd name="connsiteX2931" fmla="*/ 1587734 w 4760332"/>
              <a:gd name="connsiteY2931" fmla="*/ 1862378 h 2795428"/>
              <a:gd name="connsiteX2932" fmla="*/ 1607781 w 4760332"/>
              <a:gd name="connsiteY2932" fmla="*/ 1877843 h 2795428"/>
              <a:gd name="connsiteX2933" fmla="*/ 1630978 w 4760332"/>
              <a:gd name="connsiteY2933" fmla="*/ 1889584 h 2795428"/>
              <a:gd name="connsiteX2934" fmla="*/ 1630119 w 4760332"/>
              <a:gd name="connsiteY2934" fmla="*/ 1896458 h 2795428"/>
              <a:gd name="connsiteX2935" fmla="*/ 1626396 w 4760332"/>
              <a:gd name="connsiteY2935" fmla="*/ 1900467 h 2795428"/>
              <a:gd name="connsiteX2936" fmla="*/ 1623532 w 4760332"/>
              <a:gd name="connsiteY2936" fmla="*/ 1905336 h 2795428"/>
              <a:gd name="connsiteX2937" fmla="*/ 1619809 w 4760332"/>
              <a:gd name="connsiteY2937" fmla="*/ 1908199 h 2795428"/>
              <a:gd name="connsiteX2938" fmla="*/ 1616945 w 4760332"/>
              <a:gd name="connsiteY2938" fmla="*/ 1913927 h 2795428"/>
              <a:gd name="connsiteX2939" fmla="*/ 1638138 w 4760332"/>
              <a:gd name="connsiteY2939" fmla="*/ 1913927 h 2795428"/>
              <a:gd name="connsiteX2940" fmla="*/ 1658185 w 4760332"/>
              <a:gd name="connsiteY2940" fmla="*/ 1920801 h 2795428"/>
              <a:gd name="connsiteX2941" fmla="*/ 1661908 w 4760332"/>
              <a:gd name="connsiteY2941" fmla="*/ 1932543 h 2795428"/>
              <a:gd name="connsiteX2942" fmla="*/ 1666777 w 4760332"/>
              <a:gd name="connsiteY2942" fmla="*/ 1930538 h 2795428"/>
              <a:gd name="connsiteX2943" fmla="*/ 1669640 w 4760332"/>
              <a:gd name="connsiteY2943" fmla="*/ 1928533 h 2795428"/>
              <a:gd name="connsiteX2944" fmla="*/ 1675368 w 4760332"/>
              <a:gd name="connsiteY2944" fmla="*/ 1930538 h 2795428"/>
              <a:gd name="connsiteX2945" fmla="*/ 1676227 w 4760332"/>
              <a:gd name="connsiteY2945" fmla="*/ 1930538 h 2795428"/>
              <a:gd name="connsiteX2946" fmla="*/ 1679950 w 4760332"/>
              <a:gd name="connsiteY2946" fmla="*/ 1932543 h 2795428"/>
              <a:gd name="connsiteX2947" fmla="*/ 1682815 w 4760332"/>
              <a:gd name="connsiteY2947" fmla="*/ 1934547 h 2795428"/>
              <a:gd name="connsiteX2948" fmla="*/ 1686538 w 4760332"/>
              <a:gd name="connsiteY2948" fmla="*/ 1935406 h 2795428"/>
              <a:gd name="connsiteX2949" fmla="*/ 1738373 w 4760332"/>
              <a:gd name="connsiteY2949" fmla="*/ 1939416 h 2795428"/>
              <a:gd name="connsiteX2950" fmla="*/ 1743242 w 4760332"/>
              <a:gd name="connsiteY2950" fmla="*/ 1944284 h 2795428"/>
              <a:gd name="connsiteX2951" fmla="*/ 1746965 w 4760332"/>
              <a:gd name="connsiteY2951" fmla="*/ 1954021 h 2795428"/>
              <a:gd name="connsiteX2952" fmla="*/ 1747825 w 4760332"/>
              <a:gd name="connsiteY2952" fmla="*/ 1962613 h 2795428"/>
              <a:gd name="connsiteX2953" fmla="*/ 1753552 w 4760332"/>
              <a:gd name="connsiteY2953" fmla="*/ 1969487 h 2795428"/>
              <a:gd name="connsiteX2954" fmla="*/ 1761285 w 4760332"/>
              <a:gd name="connsiteY2954" fmla="*/ 1971492 h 2795428"/>
              <a:gd name="connsiteX2955" fmla="*/ 1769876 w 4760332"/>
              <a:gd name="connsiteY2955" fmla="*/ 1971492 h 2795428"/>
              <a:gd name="connsiteX2956" fmla="*/ 1776463 w 4760332"/>
              <a:gd name="connsiteY2956" fmla="*/ 1969487 h 2795428"/>
              <a:gd name="connsiteX2957" fmla="*/ 1781332 w 4760332"/>
              <a:gd name="connsiteY2957" fmla="*/ 1976360 h 2795428"/>
              <a:gd name="connsiteX2958" fmla="*/ 1787060 w 4760332"/>
              <a:gd name="connsiteY2958" fmla="*/ 1981229 h 2795428"/>
              <a:gd name="connsiteX2959" fmla="*/ 1789923 w 4760332"/>
              <a:gd name="connsiteY2959" fmla="*/ 1986956 h 2795428"/>
              <a:gd name="connsiteX2960" fmla="*/ 1792215 w 4760332"/>
              <a:gd name="connsiteY2960" fmla="*/ 1993543 h 2795428"/>
              <a:gd name="connsiteX2961" fmla="*/ 1794219 w 4760332"/>
              <a:gd name="connsiteY2961" fmla="*/ 2001275 h 2795428"/>
              <a:gd name="connsiteX2962" fmla="*/ 1781618 w 4760332"/>
              <a:gd name="connsiteY2962" fmla="*/ 2016740 h 2795428"/>
              <a:gd name="connsiteX2963" fmla="*/ 1768158 w 4760332"/>
              <a:gd name="connsiteY2963" fmla="*/ 2035070 h 2795428"/>
              <a:gd name="connsiteX2964" fmla="*/ 1754698 w 4760332"/>
              <a:gd name="connsiteY2964" fmla="*/ 2055402 h 2795428"/>
              <a:gd name="connsiteX2965" fmla="*/ 1743242 w 4760332"/>
              <a:gd name="connsiteY2965" fmla="*/ 2075736 h 2795428"/>
              <a:gd name="connsiteX2966" fmla="*/ 1735510 w 4760332"/>
              <a:gd name="connsiteY2966" fmla="*/ 2091201 h 2795428"/>
              <a:gd name="connsiteX2967" fmla="*/ 1735510 w 4760332"/>
              <a:gd name="connsiteY2967" fmla="*/ 2100938 h 2795428"/>
              <a:gd name="connsiteX2968" fmla="*/ 1736369 w 4760332"/>
              <a:gd name="connsiteY2968" fmla="*/ 2114398 h 2795428"/>
              <a:gd name="connsiteX2969" fmla="*/ 1740092 w 4760332"/>
              <a:gd name="connsiteY2969" fmla="*/ 2129863 h 2795428"/>
              <a:gd name="connsiteX2970" fmla="*/ 1738087 w 4760332"/>
              <a:gd name="connsiteY2970" fmla="*/ 2143324 h 2795428"/>
              <a:gd name="connsiteX2971" fmla="*/ 1735223 w 4760332"/>
              <a:gd name="connsiteY2971" fmla="*/ 2151916 h 2795428"/>
              <a:gd name="connsiteX2972" fmla="*/ 1728636 w 4760332"/>
              <a:gd name="connsiteY2972" fmla="*/ 2165375 h 2795428"/>
              <a:gd name="connsiteX2973" fmla="*/ 1720045 w 4760332"/>
              <a:gd name="connsiteY2973" fmla="*/ 2179981 h 2795428"/>
              <a:gd name="connsiteX2974" fmla="*/ 1711453 w 4760332"/>
              <a:gd name="connsiteY2974" fmla="*/ 2195446 h 2795428"/>
              <a:gd name="connsiteX2975" fmla="*/ 1702862 w 4760332"/>
              <a:gd name="connsiteY2975" fmla="*/ 2207188 h 2795428"/>
              <a:gd name="connsiteX2976" fmla="*/ 1697993 w 4760332"/>
              <a:gd name="connsiteY2976" fmla="*/ 2214061 h 2795428"/>
              <a:gd name="connsiteX2977" fmla="*/ 1688256 w 4760332"/>
              <a:gd name="connsiteY2977" fmla="*/ 2218070 h 2795428"/>
              <a:gd name="connsiteX2978" fmla="*/ 1672791 w 4760332"/>
              <a:gd name="connsiteY2978" fmla="*/ 2220076 h 2795428"/>
              <a:gd name="connsiteX2979" fmla="*/ 1657326 w 4760332"/>
              <a:gd name="connsiteY2979" fmla="*/ 2220935 h 2795428"/>
              <a:gd name="connsiteX2980" fmla="*/ 1643007 w 4760332"/>
              <a:gd name="connsiteY2980" fmla="*/ 2224944 h 2795428"/>
              <a:gd name="connsiteX2981" fmla="*/ 1629547 w 4760332"/>
              <a:gd name="connsiteY2981" fmla="*/ 2229813 h 2795428"/>
              <a:gd name="connsiteX2982" fmla="*/ 1620954 w 4760332"/>
              <a:gd name="connsiteY2982" fmla="*/ 2239550 h 2795428"/>
              <a:gd name="connsiteX2983" fmla="*/ 1617232 w 4760332"/>
              <a:gd name="connsiteY2983" fmla="*/ 2245278 h 2795428"/>
              <a:gd name="connsiteX2984" fmla="*/ 1617232 w 4760332"/>
              <a:gd name="connsiteY2984" fmla="*/ 2248141 h 2795428"/>
              <a:gd name="connsiteX2985" fmla="*/ 1617232 w 4760332"/>
              <a:gd name="connsiteY2985" fmla="*/ 2252151 h 2795428"/>
              <a:gd name="connsiteX2986" fmla="*/ 1619237 w 4760332"/>
              <a:gd name="connsiteY2986" fmla="*/ 2257019 h 2795428"/>
              <a:gd name="connsiteX2987" fmla="*/ 1621241 w 4760332"/>
              <a:gd name="connsiteY2987" fmla="*/ 2261888 h 2795428"/>
              <a:gd name="connsiteX2988" fmla="*/ 1609786 w 4760332"/>
              <a:gd name="connsiteY2988" fmla="*/ 2261888 h 2795428"/>
              <a:gd name="connsiteX2989" fmla="*/ 1607781 w 4760332"/>
              <a:gd name="connsiteY2989" fmla="*/ 2284226 h 2795428"/>
              <a:gd name="connsiteX2990" fmla="*/ 1604058 w 4760332"/>
              <a:gd name="connsiteY2990" fmla="*/ 2302555 h 2795428"/>
              <a:gd name="connsiteX2991" fmla="*/ 1597471 w 4760332"/>
              <a:gd name="connsiteY2991" fmla="*/ 2318020 h 2795428"/>
              <a:gd name="connsiteX2992" fmla="*/ 1590884 w 4760332"/>
              <a:gd name="connsiteY2992" fmla="*/ 2332626 h 2795428"/>
              <a:gd name="connsiteX2993" fmla="*/ 1584297 w 4760332"/>
              <a:gd name="connsiteY2993" fmla="*/ 2352100 h 2795428"/>
              <a:gd name="connsiteX2994" fmla="*/ 1579429 w 4760332"/>
              <a:gd name="connsiteY2994" fmla="*/ 2352100 h 2795428"/>
              <a:gd name="connsiteX2995" fmla="*/ 1579429 w 4760332"/>
              <a:gd name="connsiteY2995" fmla="*/ 2345226 h 2795428"/>
              <a:gd name="connsiteX2996" fmla="*/ 1579429 w 4760332"/>
              <a:gd name="connsiteY2996" fmla="*/ 2341217 h 2795428"/>
              <a:gd name="connsiteX2997" fmla="*/ 1577424 w 4760332"/>
              <a:gd name="connsiteY2997" fmla="*/ 2336349 h 2795428"/>
              <a:gd name="connsiteX2998" fmla="*/ 1576564 w 4760332"/>
              <a:gd name="connsiteY2998" fmla="*/ 2332339 h 2795428"/>
              <a:gd name="connsiteX2999" fmla="*/ 1574560 w 4760332"/>
              <a:gd name="connsiteY2999" fmla="*/ 2334344 h 2795428"/>
              <a:gd name="connsiteX3000" fmla="*/ 1572555 w 4760332"/>
              <a:gd name="connsiteY3000" fmla="*/ 2334344 h 2795428"/>
              <a:gd name="connsiteX3001" fmla="*/ 1570551 w 4760332"/>
              <a:gd name="connsiteY3001" fmla="*/ 2336349 h 2795428"/>
              <a:gd name="connsiteX3002" fmla="*/ 1569691 w 4760332"/>
              <a:gd name="connsiteY3002" fmla="*/ 2336349 h 2795428"/>
              <a:gd name="connsiteX3003" fmla="*/ 1561099 w 4760332"/>
              <a:gd name="connsiteY3003" fmla="*/ 2356682 h 2795428"/>
              <a:gd name="connsiteX3004" fmla="*/ 1551362 w 4760332"/>
              <a:gd name="connsiteY3004" fmla="*/ 2370142 h 2795428"/>
              <a:gd name="connsiteX3005" fmla="*/ 1540767 w 4760332"/>
              <a:gd name="connsiteY3005" fmla="*/ 2381884 h 2795428"/>
              <a:gd name="connsiteX3006" fmla="*/ 1529311 w 4760332"/>
              <a:gd name="connsiteY3006" fmla="*/ 2395344 h 2795428"/>
              <a:gd name="connsiteX3007" fmla="*/ 1505254 w 4760332"/>
              <a:gd name="connsiteY3007" fmla="*/ 2390476 h 2795428"/>
              <a:gd name="connsiteX3008" fmla="*/ 1484061 w 4760332"/>
              <a:gd name="connsiteY3008" fmla="*/ 2385607 h 2795428"/>
              <a:gd name="connsiteX3009" fmla="*/ 1484061 w 4760332"/>
              <a:gd name="connsiteY3009" fmla="*/ 2392481 h 2795428"/>
              <a:gd name="connsiteX3010" fmla="*/ 1495517 w 4760332"/>
              <a:gd name="connsiteY3010" fmla="*/ 2399354 h 2795428"/>
              <a:gd name="connsiteX3011" fmla="*/ 1500386 w 4760332"/>
              <a:gd name="connsiteY3011" fmla="*/ 2409091 h 2795428"/>
              <a:gd name="connsiteX3012" fmla="*/ 1502390 w 4760332"/>
              <a:gd name="connsiteY3012" fmla="*/ 2418828 h 2795428"/>
              <a:gd name="connsiteX3013" fmla="*/ 1500386 w 4760332"/>
              <a:gd name="connsiteY3013" fmla="*/ 2431430 h 2795428"/>
              <a:gd name="connsiteX3014" fmla="*/ 1498381 w 4760332"/>
              <a:gd name="connsiteY3014" fmla="*/ 2444890 h 2795428"/>
              <a:gd name="connsiteX3015" fmla="*/ 1468596 w 4760332"/>
              <a:gd name="connsiteY3015" fmla="*/ 2445749 h 2795428"/>
              <a:gd name="connsiteX3016" fmla="*/ 1443680 w 4760332"/>
              <a:gd name="connsiteY3016" fmla="*/ 2452622 h 2795428"/>
              <a:gd name="connsiteX3017" fmla="*/ 1441676 w 4760332"/>
              <a:gd name="connsiteY3017" fmla="*/ 2456632 h 2795428"/>
              <a:gd name="connsiteX3018" fmla="*/ 1439671 w 4760332"/>
              <a:gd name="connsiteY3018" fmla="*/ 2461500 h 2795428"/>
              <a:gd name="connsiteX3019" fmla="*/ 1439671 w 4760332"/>
              <a:gd name="connsiteY3019" fmla="*/ 2468373 h 2795428"/>
              <a:gd name="connsiteX3020" fmla="*/ 1439671 w 4760332"/>
              <a:gd name="connsiteY3020" fmla="*/ 2475247 h 2795428"/>
              <a:gd name="connsiteX3021" fmla="*/ 1438812 w 4760332"/>
              <a:gd name="connsiteY3021" fmla="*/ 2479256 h 2795428"/>
              <a:gd name="connsiteX3022" fmla="*/ 1438812 w 4760332"/>
              <a:gd name="connsiteY3022" fmla="*/ 2480115 h 2795428"/>
              <a:gd name="connsiteX3023" fmla="*/ 1438812 w 4760332"/>
              <a:gd name="connsiteY3023" fmla="*/ 2483552 h 2795428"/>
              <a:gd name="connsiteX3024" fmla="*/ 1438812 w 4760332"/>
              <a:gd name="connsiteY3024" fmla="*/ 2486416 h 2795428"/>
              <a:gd name="connsiteX3025" fmla="*/ 1439671 w 4760332"/>
              <a:gd name="connsiteY3025" fmla="*/ 2493289 h 2795428"/>
              <a:gd name="connsiteX3026" fmla="*/ 1431939 w 4760332"/>
              <a:gd name="connsiteY3026" fmla="*/ 2493289 h 2795428"/>
              <a:gd name="connsiteX3027" fmla="*/ 1421343 w 4760332"/>
              <a:gd name="connsiteY3027" fmla="*/ 2495294 h 2795428"/>
              <a:gd name="connsiteX3028" fmla="*/ 1407883 w 4760332"/>
              <a:gd name="connsiteY3028" fmla="*/ 2495294 h 2795428"/>
              <a:gd name="connsiteX3029" fmla="*/ 1394422 w 4760332"/>
              <a:gd name="connsiteY3029" fmla="*/ 2497298 h 2795428"/>
              <a:gd name="connsiteX3030" fmla="*/ 1394422 w 4760332"/>
              <a:gd name="connsiteY3030" fmla="*/ 2504172 h 2795428"/>
              <a:gd name="connsiteX3031" fmla="*/ 1401009 w 4760332"/>
              <a:gd name="connsiteY3031" fmla="*/ 2507035 h 2795428"/>
              <a:gd name="connsiteX3032" fmla="*/ 1405878 w 4760332"/>
              <a:gd name="connsiteY3032" fmla="*/ 2511046 h 2795428"/>
              <a:gd name="connsiteX3033" fmla="*/ 1409600 w 4760332"/>
              <a:gd name="connsiteY3033" fmla="*/ 2511904 h 2795428"/>
              <a:gd name="connsiteX3034" fmla="*/ 1412465 w 4760332"/>
              <a:gd name="connsiteY3034" fmla="*/ 2513909 h 2795428"/>
              <a:gd name="connsiteX3035" fmla="*/ 1416188 w 4760332"/>
              <a:gd name="connsiteY3035" fmla="*/ 2517918 h 2795428"/>
              <a:gd name="connsiteX3036" fmla="*/ 1418192 w 4760332"/>
              <a:gd name="connsiteY3036" fmla="*/ 2520783 h 2795428"/>
              <a:gd name="connsiteX3037" fmla="*/ 1421056 w 4760332"/>
              <a:gd name="connsiteY3037" fmla="*/ 2525651 h 2795428"/>
              <a:gd name="connsiteX3038" fmla="*/ 1414469 w 4760332"/>
              <a:gd name="connsiteY3038" fmla="*/ 2527655 h 2795428"/>
              <a:gd name="connsiteX3039" fmla="*/ 1409600 w 4760332"/>
              <a:gd name="connsiteY3039" fmla="*/ 2529661 h 2795428"/>
              <a:gd name="connsiteX3040" fmla="*/ 1404732 w 4760332"/>
              <a:gd name="connsiteY3040" fmla="*/ 2531665 h 2795428"/>
              <a:gd name="connsiteX3041" fmla="*/ 1401009 w 4760332"/>
              <a:gd name="connsiteY3041" fmla="*/ 2532524 h 2795428"/>
              <a:gd name="connsiteX3042" fmla="*/ 1399004 w 4760332"/>
              <a:gd name="connsiteY3042" fmla="*/ 2538252 h 2795428"/>
              <a:gd name="connsiteX3043" fmla="*/ 1394135 w 4760332"/>
              <a:gd name="connsiteY3043" fmla="*/ 2547989 h 2795428"/>
              <a:gd name="connsiteX3044" fmla="*/ 1391272 w 4760332"/>
              <a:gd name="connsiteY3044" fmla="*/ 2558586 h 2795428"/>
              <a:gd name="connsiteX3045" fmla="*/ 1387549 w 4760332"/>
              <a:gd name="connsiteY3045" fmla="*/ 2568323 h 2795428"/>
              <a:gd name="connsiteX3046" fmla="*/ 1384685 w 4760332"/>
              <a:gd name="connsiteY3046" fmla="*/ 2570328 h 2795428"/>
              <a:gd name="connsiteX3047" fmla="*/ 1382680 w 4760332"/>
              <a:gd name="connsiteY3047" fmla="*/ 2570328 h 2795428"/>
              <a:gd name="connsiteX3048" fmla="*/ 1377812 w 4760332"/>
              <a:gd name="connsiteY3048" fmla="*/ 2572332 h 2795428"/>
              <a:gd name="connsiteX3049" fmla="*/ 1372084 w 4760332"/>
              <a:gd name="connsiteY3049" fmla="*/ 2572332 h 2795428"/>
              <a:gd name="connsiteX3050" fmla="*/ 1372084 w 4760332"/>
              <a:gd name="connsiteY3050" fmla="*/ 2577201 h 2795428"/>
              <a:gd name="connsiteX3051" fmla="*/ 1372084 w 4760332"/>
              <a:gd name="connsiteY3051" fmla="*/ 2580065 h 2795428"/>
              <a:gd name="connsiteX3052" fmla="*/ 1372084 w 4760332"/>
              <a:gd name="connsiteY3052" fmla="*/ 2582069 h 2795428"/>
              <a:gd name="connsiteX3053" fmla="*/ 1371225 w 4760332"/>
              <a:gd name="connsiteY3053" fmla="*/ 2584074 h 2795428"/>
              <a:gd name="connsiteX3054" fmla="*/ 1372084 w 4760332"/>
              <a:gd name="connsiteY3054" fmla="*/ 2586078 h 2795428"/>
              <a:gd name="connsiteX3055" fmla="*/ 1372084 w 4760332"/>
              <a:gd name="connsiteY3055" fmla="*/ 2586938 h 2795428"/>
              <a:gd name="connsiteX3056" fmla="*/ 1375807 w 4760332"/>
              <a:gd name="connsiteY3056" fmla="*/ 2593811 h 2795428"/>
              <a:gd name="connsiteX3057" fmla="*/ 1378671 w 4760332"/>
              <a:gd name="connsiteY3057" fmla="*/ 2599539 h 2795428"/>
              <a:gd name="connsiteX3058" fmla="*/ 1384398 w 4760332"/>
              <a:gd name="connsiteY3058" fmla="*/ 2602403 h 2795428"/>
              <a:gd name="connsiteX3059" fmla="*/ 1389267 w 4760332"/>
              <a:gd name="connsiteY3059" fmla="*/ 2605266 h 2795428"/>
              <a:gd name="connsiteX3060" fmla="*/ 1394135 w 4760332"/>
              <a:gd name="connsiteY3060" fmla="*/ 2609276 h 2795428"/>
              <a:gd name="connsiteX3061" fmla="*/ 1391272 w 4760332"/>
              <a:gd name="connsiteY3061" fmla="*/ 2621018 h 2795428"/>
              <a:gd name="connsiteX3062" fmla="*/ 1377812 w 4760332"/>
              <a:gd name="connsiteY3062" fmla="*/ 2627891 h 2795428"/>
              <a:gd name="connsiteX3063" fmla="*/ 1364351 w 4760332"/>
              <a:gd name="connsiteY3063" fmla="*/ 2641351 h 2795428"/>
              <a:gd name="connsiteX3064" fmla="*/ 1352896 w 4760332"/>
              <a:gd name="connsiteY3064" fmla="*/ 2658821 h 2795428"/>
              <a:gd name="connsiteX3065" fmla="*/ 1344304 w 4760332"/>
              <a:gd name="connsiteY3065" fmla="*/ 2675431 h 2795428"/>
              <a:gd name="connsiteX3066" fmla="*/ 1339435 w 4760332"/>
              <a:gd name="connsiteY3066" fmla="*/ 2690896 h 2795428"/>
              <a:gd name="connsiteX3067" fmla="*/ 1344304 w 4760332"/>
              <a:gd name="connsiteY3067" fmla="*/ 2695765 h 2795428"/>
              <a:gd name="connsiteX3068" fmla="*/ 1349173 w 4760332"/>
              <a:gd name="connsiteY3068" fmla="*/ 2700634 h 2795428"/>
              <a:gd name="connsiteX3069" fmla="*/ 1352896 w 4760332"/>
              <a:gd name="connsiteY3069" fmla="*/ 2705502 h 2795428"/>
              <a:gd name="connsiteX3070" fmla="*/ 1353755 w 4760332"/>
              <a:gd name="connsiteY3070" fmla="*/ 2714094 h 2795428"/>
              <a:gd name="connsiteX3071" fmla="*/ 1346022 w 4760332"/>
              <a:gd name="connsiteY3071" fmla="*/ 2716099 h 2795428"/>
              <a:gd name="connsiteX3072" fmla="*/ 1333422 w 4760332"/>
              <a:gd name="connsiteY3072" fmla="*/ 2722971 h 2795428"/>
              <a:gd name="connsiteX3073" fmla="*/ 1321966 w 4760332"/>
              <a:gd name="connsiteY3073" fmla="*/ 2732709 h 2795428"/>
              <a:gd name="connsiteX3074" fmla="*/ 1313375 w 4760332"/>
              <a:gd name="connsiteY3074" fmla="*/ 2743305 h 2795428"/>
              <a:gd name="connsiteX3075" fmla="*/ 1312515 w 4760332"/>
              <a:gd name="connsiteY3075" fmla="*/ 2746170 h 2795428"/>
              <a:gd name="connsiteX3076" fmla="*/ 1310510 w 4760332"/>
              <a:gd name="connsiteY3076" fmla="*/ 2750179 h 2795428"/>
              <a:gd name="connsiteX3077" fmla="*/ 1310510 w 4760332"/>
              <a:gd name="connsiteY3077" fmla="*/ 2753042 h 2795428"/>
              <a:gd name="connsiteX3078" fmla="*/ 1310510 w 4760332"/>
              <a:gd name="connsiteY3078" fmla="*/ 2758770 h 2795428"/>
              <a:gd name="connsiteX3079" fmla="*/ 1313375 w 4760332"/>
              <a:gd name="connsiteY3079" fmla="*/ 2758770 h 2795428"/>
              <a:gd name="connsiteX3080" fmla="*/ 1313375 w 4760332"/>
              <a:gd name="connsiteY3080" fmla="*/ 2754761 h 2795428"/>
              <a:gd name="connsiteX3081" fmla="*/ 1323971 w 4760332"/>
              <a:gd name="connsiteY3081" fmla="*/ 2743019 h 2795428"/>
              <a:gd name="connsiteX3082" fmla="*/ 1332562 w 4760332"/>
              <a:gd name="connsiteY3082" fmla="*/ 2731277 h 2795428"/>
              <a:gd name="connsiteX3083" fmla="*/ 1335426 w 4760332"/>
              <a:gd name="connsiteY3083" fmla="*/ 2732136 h 2795428"/>
              <a:gd name="connsiteX3084" fmla="*/ 1337431 w 4760332"/>
              <a:gd name="connsiteY3084" fmla="*/ 2732136 h 2795428"/>
              <a:gd name="connsiteX3085" fmla="*/ 1337431 w 4760332"/>
              <a:gd name="connsiteY3085" fmla="*/ 2734141 h 2795428"/>
              <a:gd name="connsiteX3086" fmla="*/ 1339435 w 4760332"/>
              <a:gd name="connsiteY3086" fmla="*/ 2736146 h 2795428"/>
              <a:gd name="connsiteX3087" fmla="*/ 1342300 w 4760332"/>
              <a:gd name="connsiteY3087" fmla="*/ 2744737 h 2795428"/>
              <a:gd name="connsiteX3088" fmla="*/ 1344304 w 4760332"/>
              <a:gd name="connsiteY3088" fmla="*/ 2754474 h 2795428"/>
              <a:gd name="connsiteX3089" fmla="*/ 1346309 w 4760332"/>
              <a:gd name="connsiteY3089" fmla="*/ 2766217 h 2795428"/>
              <a:gd name="connsiteX3090" fmla="*/ 1347168 w 4760332"/>
              <a:gd name="connsiteY3090" fmla="*/ 2776812 h 2795428"/>
              <a:gd name="connsiteX3091" fmla="*/ 1352896 w 4760332"/>
              <a:gd name="connsiteY3091" fmla="*/ 2776812 h 2795428"/>
              <a:gd name="connsiteX3092" fmla="*/ 1353755 w 4760332"/>
              <a:gd name="connsiteY3092" fmla="*/ 2776812 h 2795428"/>
              <a:gd name="connsiteX3093" fmla="*/ 1357478 w 4760332"/>
              <a:gd name="connsiteY3093" fmla="*/ 2776812 h 2795428"/>
              <a:gd name="connsiteX3094" fmla="*/ 1357478 w 4760332"/>
              <a:gd name="connsiteY3094" fmla="*/ 2778817 h 2795428"/>
              <a:gd name="connsiteX3095" fmla="*/ 1357478 w 4760332"/>
              <a:gd name="connsiteY3095" fmla="*/ 2779677 h 2795428"/>
              <a:gd name="connsiteX3096" fmla="*/ 1360342 w 4760332"/>
              <a:gd name="connsiteY3096" fmla="*/ 2783686 h 2795428"/>
              <a:gd name="connsiteX3097" fmla="*/ 1357478 w 4760332"/>
              <a:gd name="connsiteY3097" fmla="*/ 2785691 h 2795428"/>
              <a:gd name="connsiteX3098" fmla="*/ 1355473 w 4760332"/>
              <a:gd name="connsiteY3098" fmla="*/ 2786549 h 2795428"/>
              <a:gd name="connsiteX3099" fmla="*/ 1355473 w 4760332"/>
              <a:gd name="connsiteY3099" fmla="*/ 2788555 h 2795428"/>
              <a:gd name="connsiteX3100" fmla="*/ 1353469 w 4760332"/>
              <a:gd name="connsiteY3100" fmla="*/ 2788555 h 2795428"/>
              <a:gd name="connsiteX3101" fmla="*/ 1351464 w 4760332"/>
              <a:gd name="connsiteY3101" fmla="*/ 2790560 h 2795428"/>
              <a:gd name="connsiteX3102" fmla="*/ 1348600 w 4760332"/>
              <a:gd name="connsiteY3102" fmla="*/ 2791418 h 2795428"/>
              <a:gd name="connsiteX3103" fmla="*/ 1333135 w 4760332"/>
              <a:gd name="connsiteY3103" fmla="*/ 2795428 h 2795428"/>
              <a:gd name="connsiteX3104" fmla="*/ 1317670 w 4760332"/>
              <a:gd name="connsiteY3104" fmla="*/ 2791418 h 2795428"/>
              <a:gd name="connsiteX3105" fmla="*/ 1303351 w 4760332"/>
              <a:gd name="connsiteY3105" fmla="*/ 2783686 h 2795428"/>
              <a:gd name="connsiteX3106" fmla="*/ 1287886 w 4760332"/>
              <a:gd name="connsiteY3106" fmla="*/ 2771944 h 2795428"/>
              <a:gd name="connsiteX3107" fmla="*/ 1274426 w 4760332"/>
              <a:gd name="connsiteY3107" fmla="*/ 2758484 h 2795428"/>
              <a:gd name="connsiteX3108" fmla="*/ 1264689 w 4760332"/>
              <a:gd name="connsiteY3108" fmla="*/ 2745024 h 2795428"/>
              <a:gd name="connsiteX3109" fmla="*/ 1258961 w 4760332"/>
              <a:gd name="connsiteY3109" fmla="*/ 2731564 h 2795428"/>
              <a:gd name="connsiteX3110" fmla="*/ 1262684 w 4760332"/>
              <a:gd name="connsiteY3110" fmla="*/ 2731564 h 2795428"/>
              <a:gd name="connsiteX3111" fmla="*/ 1274140 w 4760332"/>
              <a:gd name="connsiteY3111" fmla="*/ 2743305 h 2795428"/>
              <a:gd name="connsiteX3112" fmla="*/ 1285594 w 4760332"/>
              <a:gd name="connsiteY3112" fmla="*/ 2753042 h 2795428"/>
              <a:gd name="connsiteX3113" fmla="*/ 1299055 w 4760332"/>
              <a:gd name="connsiteY3113" fmla="*/ 2761634 h 2795428"/>
              <a:gd name="connsiteX3114" fmla="*/ 1299055 w 4760332"/>
              <a:gd name="connsiteY3114" fmla="*/ 2754761 h 2795428"/>
              <a:gd name="connsiteX3115" fmla="*/ 1280726 w 4760332"/>
              <a:gd name="connsiteY3115" fmla="*/ 2745024 h 2795428"/>
              <a:gd name="connsiteX3116" fmla="*/ 1265261 w 4760332"/>
              <a:gd name="connsiteY3116" fmla="*/ 2731564 h 2795428"/>
              <a:gd name="connsiteX3117" fmla="*/ 1255524 w 4760332"/>
              <a:gd name="connsiteY3117" fmla="*/ 2712090 h 2795428"/>
              <a:gd name="connsiteX3118" fmla="*/ 1248937 w 4760332"/>
              <a:gd name="connsiteY3118" fmla="*/ 2690896 h 2795428"/>
              <a:gd name="connsiteX3119" fmla="*/ 1245214 w 4760332"/>
              <a:gd name="connsiteY3119" fmla="*/ 2668558 h 2795428"/>
              <a:gd name="connsiteX3120" fmla="*/ 1247219 w 4760332"/>
              <a:gd name="connsiteY3120" fmla="*/ 2643357 h 2795428"/>
              <a:gd name="connsiteX3121" fmla="*/ 1249224 w 4760332"/>
              <a:gd name="connsiteY3121" fmla="*/ 2619014 h 2795428"/>
              <a:gd name="connsiteX3122" fmla="*/ 1254092 w 4760332"/>
              <a:gd name="connsiteY3122" fmla="*/ 2597821 h 2795428"/>
              <a:gd name="connsiteX3123" fmla="*/ 1260679 w 4760332"/>
              <a:gd name="connsiteY3123" fmla="*/ 2577487 h 2795428"/>
              <a:gd name="connsiteX3124" fmla="*/ 1267266 w 4760332"/>
              <a:gd name="connsiteY3124" fmla="*/ 2560018 h 2795428"/>
              <a:gd name="connsiteX3125" fmla="*/ 1277003 w 4760332"/>
              <a:gd name="connsiteY3125" fmla="*/ 2560018 h 2795428"/>
              <a:gd name="connsiteX3126" fmla="*/ 1285594 w 4760332"/>
              <a:gd name="connsiteY3126" fmla="*/ 2526224 h 2795428"/>
              <a:gd name="connsiteX3127" fmla="*/ 1280726 w 4760332"/>
              <a:gd name="connsiteY3127" fmla="*/ 2526224 h 2795428"/>
              <a:gd name="connsiteX3128" fmla="*/ 1280726 w 4760332"/>
              <a:gd name="connsiteY3128" fmla="*/ 2523360 h 2795428"/>
              <a:gd name="connsiteX3129" fmla="*/ 1277003 w 4760332"/>
              <a:gd name="connsiteY3129" fmla="*/ 2526224 h 2795428"/>
              <a:gd name="connsiteX3130" fmla="*/ 1274140 w 4760332"/>
              <a:gd name="connsiteY3130" fmla="*/ 2530233 h 2795428"/>
              <a:gd name="connsiteX3131" fmla="*/ 1272134 w 4760332"/>
              <a:gd name="connsiteY3131" fmla="*/ 2533097 h 2795428"/>
              <a:gd name="connsiteX3132" fmla="*/ 1269271 w 4760332"/>
              <a:gd name="connsiteY3132" fmla="*/ 2537106 h 2795428"/>
              <a:gd name="connsiteX3133" fmla="*/ 1262684 w 4760332"/>
              <a:gd name="connsiteY3133" fmla="*/ 2539111 h 2795428"/>
              <a:gd name="connsiteX3134" fmla="*/ 1262684 w 4760332"/>
              <a:gd name="connsiteY3134" fmla="*/ 2535102 h 2795428"/>
              <a:gd name="connsiteX3135" fmla="*/ 1274140 w 4760332"/>
              <a:gd name="connsiteY3135" fmla="*/ 2464364 h 2795428"/>
              <a:gd name="connsiteX3136" fmla="*/ 1272134 w 4760332"/>
              <a:gd name="connsiteY3136" fmla="*/ 2457491 h 2795428"/>
              <a:gd name="connsiteX3137" fmla="*/ 1269271 w 4760332"/>
              <a:gd name="connsiteY3137" fmla="*/ 2445749 h 2795428"/>
              <a:gd name="connsiteX3138" fmla="*/ 1271275 w 4760332"/>
              <a:gd name="connsiteY3138" fmla="*/ 2435152 h 2795428"/>
              <a:gd name="connsiteX3139" fmla="*/ 1282731 w 4760332"/>
              <a:gd name="connsiteY3139" fmla="*/ 2394485 h 2795428"/>
              <a:gd name="connsiteX3140" fmla="*/ 1292468 w 4760332"/>
              <a:gd name="connsiteY3140" fmla="*/ 2352959 h 2795428"/>
              <a:gd name="connsiteX3141" fmla="*/ 1301059 w 4760332"/>
              <a:gd name="connsiteY3141" fmla="*/ 2307424 h 2795428"/>
              <a:gd name="connsiteX3142" fmla="*/ 1310797 w 4760332"/>
              <a:gd name="connsiteY3142" fmla="*/ 2262747 h 2795428"/>
              <a:gd name="connsiteX3143" fmla="*/ 1316525 w 4760332"/>
              <a:gd name="connsiteY3143" fmla="*/ 2233536 h 2795428"/>
              <a:gd name="connsiteX3144" fmla="*/ 1317384 w 4760332"/>
              <a:gd name="connsiteY3144" fmla="*/ 2203465 h 2795428"/>
              <a:gd name="connsiteX3145" fmla="*/ 1319389 w 4760332"/>
              <a:gd name="connsiteY3145" fmla="*/ 2174253 h 2795428"/>
              <a:gd name="connsiteX3146" fmla="*/ 1323112 w 4760332"/>
              <a:gd name="connsiteY3146" fmla="*/ 2147047 h 2795428"/>
              <a:gd name="connsiteX3147" fmla="*/ 1289605 w 4760332"/>
              <a:gd name="connsiteY3147" fmla="*/ 2134445 h 2795428"/>
              <a:gd name="connsiteX3148" fmla="*/ 1260679 w 4760332"/>
              <a:gd name="connsiteY3148" fmla="*/ 2114971 h 2795428"/>
              <a:gd name="connsiteX3149" fmla="*/ 1237481 w 4760332"/>
              <a:gd name="connsiteY3149" fmla="*/ 2089769 h 2795428"/>
              <a:gd name="connsiteX3150" fmla="*/ 1218294 w 4760332"/>
              <a:gd name="connsiteY3150" fmla="*/ 2062562 h 2795428"/>
              <a:gd name="connsiteX3151" fmla="*/ 1211706 w 4760332"/>
              <a:gd name="connsiteY3151" fmla="*/ 2047097 h 2795428"/>
              <a:gd name="connsiteX3152" fmla="*/ 1206838 w 4760332"/>
              <a:gd name="connsiteY3152" fmla="*/ 2032492 h 2795428"/>
              <a:gd name="connsiteX3153" fmla="*/ 1201969 w 4760332"/>
              <a:gd name="connsiteY3153" fmla="*/ 2015022 h 2795428"/>
              <a:gd name="connsiteX3154" fmla="*/ 1195383 w 4760332"/>
              <a:gd name="connsiteY3154" fmla="*/ 2001562 h 2795428"/>
              <a:gd name="connsiteX3155" fmla="*/ 1184786 w 4760332"/>
              <a:gd name="connsiteY3155" fmla="*/ 1991824 h 2795428"/>
              <a:gd name="connsiteX3156" fmla="*/ 1181922 w 4760332"/>
              <a:gd name="connsiteY3156" fmla="*/ 1987815 h 2795428"/>
              <a:gd name="connsiteX3157" fmla="*/ 1177053 w 4760332"/>
              <a:gd name="connsiteY3157" fmla="*/ 1987815 h 2795428"/>
              <a:gd name="connsiteX3158" fmla="*/ 1173331 w 4760332"/>
              <a:gd name="connsiteY3158" fmla="*/ 1986956 h 2795428"/>
              <a:gd name="connsiteX3159" fmla="*/ 1170467 w 4760332"/>
              <a:gd name="connsiteY3159" fmla="*/ 1982947 h 2795428"/>
              <a:gd name="connsiteX3160" fmla="*/ 1166744 w 4760332"/>
              <a:gd name="connsiteY3160" fmla="*/ 1980083 h 2795428"/>
              <a:gd name="connsiteX3161" fmla="*/ 1170467 w 4760332"/>
              <a:gd name="connsiteY3161" fmla="*/ 1973209 h 2795428"/>
              <a:gd name="connsiteX3162" fmla="*/ 1170467 w 4760332"/>
              <a:gd name="connsiteY3162" fmla="*/ 1967481 h 2795428"/>
              <a:gd name="connsiteX3163" fmla="*/ 1170467 w 4760332"/>
              <a:gd name="connsiteY3163" fmla="*/ 1960609 h 2795428"/>
              <a:gd name="connsiteX3164" fmla="*/ 1170467 w 4760332"/>
              <a:gd name="connsiteY3164" fmla="*/ 1953735 h 2795428"/>
              <a:gd name="connsiteX3165" fmla="*/ 1179059 w 4760332"/>
              <a:gd name="connsiteY3165" fmla="*/ 1948866 h 2795428"/>
              <a:gd name="connsiteX3166" fmla="*/ 1184786 w 4760332"/>
              <a:gd name="connsiteY3166" fmla="*/ 1943998 h 2795428"/>
              <a:gd name="connsiteX3167" fmla="*/ 1193378 w 4760332"/>
              <a:gd name="connsiteY3167" fmla="*/ 1939129 h 2795428"/>
              <a:gd name="connsiteX3168" fmla="*/ 1193378 w 4760332"/>
              <a:gd name="connsiteY3168" fmla="*/ 1935120 h 2795428"/>
              <a:gd name="connsiteX3169" fmla="*/ 1184786 w 4760332"/>
              <a:gd name="connsiteY3169" fmla="*/ 1935120 h 2795428"/>
              <a:gd name="connsiteX3170" fmla="*/ 1179918 w 4760332"/>
              <a:gd name="connsiteY3170" fmla="*/ 1934261 h 2795428"/>
              <a:gd name="connsiteX3171" fmla="*/ 1175049 w 4760332"/>
              <a:gd name="connsiteY3171" fmla="*/ 1934261 h 2795428"/>
              <a:gd name="connsiteX3172" fmla="*/ 1170181 w 4760332"/>
              <a:gd name="connsiteY3172" fmla="*/ 1932257 h 2795428"/>
              <a:gd name="connsiteX3173" fmla="*/ 1176767 w 4760332"/>
              <a:gd name="connsiteY3173" fmla="*/ 1916791 h 2795428"/>
              <a:gd name="connsiteX3174" fmla="*/ 1181636 w 4760332"/>
              <a:gd name="connsiteY3174" fmla="*/ 1901326 h 2795428"/>
              <a:gd name="connsiteX3175" fmla="*/ 1188223 w 4760332"/>
              <a:gd name="connsiteY3175" fmla="*/ 1886721 h 2795428"/>
              <a:gd name="connsiteX3176" fmla="*/ 1199679 w 4760332"/>
              <a:gd name="connsiteY3176" fmla="*/ 1874119 h 2795428"/>
              <a:gd name="connsiteX3177" fmla="*/ 1213139 w 4760332"/>
              <a:gd name="connsiteY3177" fmla="*/ 1862378 h 2795428"/>
              <a:gd name="connsiteX3178" fmla="*/ 1224594 w 4760332"/>
              <a:gd name="connsiteY3178" fmla="*/ 1848918 h 2795428"/>
              <a:gd name="connsiteX3179" fmla="*/ 1223735 w 4760332"/>
              <a:gd name="connsiteY3179" fmla="*/ 1839181 h 2795428"/>
              <a:gd name="connsiteX3180" fmla="*/ 1223735 w 4760332"/>
              <a:gd name="connsiteY3180" fmla="*/ 1825720 h 2795428"/>
              <a:gd name="connsiteX3181" fmla="*/ 1221730 w 4760332"/>
              <a:gd name="connsiteY3181" fmla="*/ 1812260 h 2795428"/>
              <a:gd name="connsiteX3182" fmla="*/ 1216861 w 4760332"/>
              <a:gd name="connsiteY3182" fmla="*/ 1803668 h 2795428"/>
              <a:gd name="connsiteX3183" fmla="*/ 1210275 w 4760332"/>
              <a:gd name="connsiteY3183" fmla="*/ 1793931 h 2795428"/>
              <a:gd name="connsiteX3184" fmla="*/ 1203688 w 4760332"/>
              <a:gd name="connsiteY3184" fmla="*/ 1783335 h 2795428"/>
              <a:gd name="connsiteX3185" fmla="*/ 1197101 w 4760332"/>
              <a:gd name="connsiteY3185" fmla="*/ 1783335 h 2795428"/>
              <a:gd name="connsiteX3186" fmla="*/ 1195096 w 4760332"/>
              <a:gd name="connsiteY3186" fmla="*/ 1785339 h 2795428"/>
              <a:gd name="connsiteX3187" fmla="*/ 1193091 w 4760332"/>
              <a:gd name="connsiteY3187" fmla="*/ 1787344 h 2795428"/>
              <a:gd name="connsiteX3188" fmla="*/ 1191087 w 4760332"/>
              <a:gd name="connsiteY3188" fmla="*/ 1788203 h 2795428"/>
              <a:gd name="connsiteX3189" fmla="*/ 1188223 w 4760332"/>
              <a:gd name="connsiteY3189" fmla="*/ 1790208 h 2795428"/>
              <a:gd name="connsiteX3190" fmla="*/ 1190228 w 4760332"/>
              <a:gd name="connsiteY3190" fmla="*/ 1794218 h 2795428"/>
              <a:gd name="connsiteX3191" fmla="*/ 1190228 w 4760332"/>
              <a:gd name="connsiteY3191" fmla="*/ 1797081 h 2795428"/>
              <a:gd name="connsiteX3192" fmla="*/ 1190228 w 4760332"/>
              <a:gd name="connsiteY3192" fmla="*/ 1799086 h 2795428"/>
              <a:gd name="connsiteX3193" fmla="*/ 1188223 w 4760332"/>
              <a:gd name="connsiteY3193" fmla="*/ 1801950 h 2795428"/>
              <a:gd name="connsiteX3194" fmla="*/ 1186219 w 4760332"/>
              <a:gd name="connsiteY3194" fmla="*/ 1801950 h 2795428"/>
              <a:gd name="connsiteX3195" fmla="*/ 1184214 w 4760332"/>
              <a:gd name="connsiteY3195" fmla="*/ 1803955 h 2795428"/>
              <a:gd name="connsiteX3196" fmla="*/ 1183354 w 4760332"/>
              <a:gd name="connsiteY3196" fmla="*/ 1803955 h 2795428"/>
              <a:gd name="connsiteX3197" fmla="*/ 1181350 w 4760332"/>
              <a:gd name="connsiteY3197" fmla="*/ 1803955 h 2795428"/>
              <a:gd name="connsiteX3198" fmla="*/ 1178486 w 4760332"/>
              <a:gd name="connsiteY3198" fmla="*/ 1805959 h 2795428"/>
              <a:gd name="connsiteX3199" fmla="*/ 1169894 w 4760332"/>
              <a:gd name="connsiteY3199" fmla="*/ 1799086 h 2795428"/>
              <a:gd name="connsiteX3200" fmla="*/ 1154429 w 4760332"/>
              <a:gd name="connsiteY3200" fmla="*/ 1790494 h 2795428"/>
              <a:gd name="connsiteX3201" fmla="*/ 1138964 w 4760332"/>
              <a:gd name="connsiteY3201" fmla="*/ 1781903 h 2795428"/>
              <a:gd name="connsiteX3202" fmla="*/ 1124645 w 4760332"/>
              <a:gd name="connsiteY3202" fmla="*/ 1775030 h 2795428"/>
              <a:gd name="connsiteX3203" fmla="*/ 1114048 w 4760332"/>
              <a:gd name="connsiteY3203" fmla="*/ 1772165 h 2795428"/>
              <a:gd name="connsiteX3204" fmla="*/ 1105457 w 4760332"/>
              <a:gd name="connsiteY3204" fmla="*/ 1751832 h 2795428"/>
              <a:gd name="connsiteX3205" fmla="*/ 1097725 w 4760332"/>
              <a:gd name="connsiteY3205" fmla="*/ 1740090 h 2795428"/>
              <a:gd name="connsiteX3206" fmla="*/ 1089133 w 4760332"/>
              <a:gd name="connsiteY3206" fmla="*/ 1731498 h 2795428"/>
              <a:gd name="connsiteX3207" fmla="*/ 1080541 w 4760332"/>
              <a:gd name="connsiteY3207" fmla="*/ 1728635 h 2795428"/>
              <a:gd name="connsiteX3208" fmla="*/ 1067081 w 4760332"/>
              <a:gd name="connsiteY3208" fmla="*/ 1724625 h 2795428"/>
              <a:gd name="connsiteX3209" fmla="*/ 1052762 w 4760332"/>
              <a:gd name="connsiteY3209" fmla="*/ 1719757 h 2795428"/>
              <a:gd name="connsiteX3210" fmla="*/ 1033574 w 4760332"/>
              <a:gd name="connsiteY3210" fmla="*/ 1712883 h 2795428"/>
              <a:gd name="connsiteX3211" fmla="*/ 1022118 w 4760332"/>
              <a:gd name="connsiteY3211" fmla="*/ 1704292 h 2795428"/>
              <a:gd name="connsiteX3212" fmla="*/ 1012381 w 4760332"/>
              <a:gd name="connsiteY3212" fmla="*/ 1695700 h 2795428"/>
              <a:gd name="connsiteX3213" fmla="*/ 996916 w 4760332"/>
              <a:gd name="connsiteY3213" fmla="*/ 1688827 h 2795428"/>
              <a:gd name="connsiteX3214" fmla="*/ 987179 w 4760332"/>
              <a:gd name="connsiteY3214" fmla="*/ 1688827 h 2795428"/>
              <a:gd name="connsiteX3215" fmla="*/ 980592 w 4760332"/>
              <a:gd name="connsiteY3215" fmla="*/ 1692836 h 2795428"/>
              <a:gd name="connsiteX3216" fmla="*/ 974864 w 4760332"/>
              <a:gd name="connsiteY3216" fmla="*/ 1695700 h 2795428"/>
              <a:gd name="connsiteX3217" fmla="*/ 968277 w 4760332"/>
              <a:gd name="connsiteY3217" fmla="*/ 1699710 h 2795428"/>
              <a:gd name="connsiteX3218" fmla="*/ 960544 w 4760332"/>
              <a:gd name="connsiteY3218" fmla="*/ 1697704 h 2795428"/>
              <a:gd name="connsiteX3219" fmla="*/ 956822 w 4760332"/>
              <a:gd name="connsiteY3219" fmla="*/ 1695700 h 2795428"/>
              <a:gd name="connsiteX3220" fmla="*/ 953958 w 4760332"/>
              <a:gd name="connsiteY3220" fmla="*/ 1692836 h 2795428"/>
              <a:gd name="connsiteX3221" fmla="*/ 950234 w 4760332"/>
              <a:gd name="connsiteY3221" fmla="*/ 1688827 h 2795428"/>
              <a:gd name="connsiteX3222" fmla="*/ 945366 w 4760332"/>
              <a:gd name="connsiteY3222" fmla="*/ 1683958 h 2795428"/>
              <a:gd name="connsiteX3223" fmla="*/ 941643 w 4760332"/>
              <a:gd name="connsiteY3223" fmla="*/ 1681095 h 2795428"/>
              <a:gd name="connsiteX3224" fmla="*/ 938779 w 4760332"/>
              <a:gd name="connsiteY3224" fmla="*/ 1679089 h 2795428"/>
              <a:gd name="connsiteX3225" fmla="*/ 916727 w 4760332"/>
              <a:gd name="connsiteY3225" fmla="*/ 1675080 h 2795428"/>
              <a:gd name="connsiteX3226" fmla="*/ 913864 w 4760332"/>
              <a:gd name="connsiteY3226" fmla="*/ 1672217 h 2795428"/>
              <a:gd name="connsiteX3227" fmla="*/ 910141 w 4760332"/>
              <a:gd name="connsiteY3227" fmla="*/ 1669352 h 2795428"/>
              <a:gd name="connsiteX3228" fmla="*/ 907276 w 4760332"/>
              <a:gd name="connsiteY3228" fmla="*/ 1665343 h 2795428"/>
              <a:gd name="connsiteX3229" fmla="*/ 903554 w 4760332"/>
              <a:gd name="connsiteY3229" fmla="*/ 1662480 h 2795428"/>
              <a:gd name="connsiteX3230" fmla="*/ 902694 w 4760332"/>
              <a:gd name="connsiteY3230" fmla="*/ 1660474 h 2795428"/>
              <a:gd name="connsiteX3231" fmla="*/ 883506 w 4760332"/>
              <a:gd name="connsiteY3231" fmla="*/ 1663338 h 2795428"/>
              <a:gd name="connsiteX3232" fmla="*/ 880643 w 4760332"/>
              <a:gd name="connsiteY3232" fmla="*/ 1662480 h 2795428"/>
              <a:gd name="connsiteX3233" fmla="*/ 875774 w 4760332"/>
              <a:gd name="connsiteY3233" fmla="*/ 1655606 h 2795428"/>
              <a:gd name="connsiteX3234" fmla="*/ 867182 w 4760332"/>
              <a:gd name="connsiteY3234" fmla="*/ 1648732 h 2795428"/>
              <a:gd name="connsiteX3235" fmla="*/ 860596 w 4760332"/>
              <a:gd name="connsiteY3235" fmla="*/ 1640141 h 2795428"/>
              <a:gd name="connsiteX3236" fmla="*/ 854009 w 4760332"/>
              <a:gd name="connsiteY3236" fmla="*/ 1633268 h 2795428"/>
              <a:gd name="connsiteX3237" fmla="*/ 850286 w 4760332"/>
              <a:gd name="connsiteY3237" fmla="*/ 1629258 h 2795428"/>
              <a:gd name="connsiteX3238" fmla="*/ 856872 w 4760332"/>
              <a:gd name="connsiteY3238" fmla="*/ 1608066 h 2795428"/>
              <a:gd name="connsiteX3239" fmla="*/ 838543 w 4760332"/>
              <a:gd name="connsiteY3239" fmla="*/ 1587732 h 2795428"/>
              <a:gd name="connsiteX3240" fmla="*/ 822219 w 4760332"/>
              <a:gd name="connsiteY3240" fmla="*/ 1565393 h 2795428"/>
              <a:gd name="connsiteX3241" fmla="*/ 805036 w 4760332"/>
              <a:gd name="connsiteY3241" fmla="*/ 1542196 h 2795428"/>
              <a:gd name="connsiteX3242" fmla="*/ 788712 w 4760332"/>
              <a:gd name="connsiteY3242" fmla="*/ 1517853 h 2795428"/>
              <a:gd name="connsiteX3243" fmla="*/ 784989 w 4760332"/>
              <a:gd name="connsiteY3243" fmla="*/ 1515848 h 2795428"/>
              <a:gd name="connsiteX3244" fmla="*/ 780121 w 4760332"/>
              <a:gd name="connsiteY3244" fmla="*/ 1514990 h 2795428"/>
              <a:gd name="connsiteX3245" fmla="*/ 777257 w 4760332"/>
              <a:gd name="connsiteY3245" fmla="*/ 1514990 h 2795428"/>
              <a:gd name="connsiteX3246" fmla="*/ 771529 w 4760332"/>
              <a:gd name="connsiteY3246" fmla="*/ 1512985 h 2795428"/>
              <a:gd name="connsiteX3247" fmla="*/ 770670 w 4760332"/>
              <a:gd name="connsiteY3247" fmla="*/ 1510980 h 2795428"/>
              <a:gd name="connsiteX3248" fmla="*/ 764083 w 4760332"/>
              <a:gd name="connsiteY3248" fmla="*/ 1502388 h 2795428"/>
              <a:gd name="connsiteX3249" fmla="*/ 760360 w 4760332"/>
              <a:gd name="connsiteY3249" fmla="*/ 1492651 h 2795428"/>
              <a:gd name="connsiteX3250" fmla="*/ 757496 w 4760332"/>
              <a:gd name="connsiteY3250" fmla="*/ 1482914 h 2795428"/>
              <a:gd name="connsiteX3251" fmla="*/ 751768 w 4760332"/>
              <a:gd name="connsiteY3251" fmla="*/ 1472317 h 2795428"/>
              <a:gd name="connsiteX3252" fmla="*/ 744035 w 4760332"/>
              <a:gd name="connsiteY3252" fmla="*/ 1467449 h 2795428"/>
              <a:gd name="connsiteX3253" fmla="*/ 740313 w 4760332"/>
              <a:gd name="connsiteY3253" fmla="*/ 1463440 h 2795428"/>
              <a:gd name="connsiteX3254" fmla="*/ 737449 w 4760332"/>
              <a:gd name="connsiteY3254" fmla="*/ 1460576 h 2795428"/>
              <a:gd name="connsiteX3255" fmla="*/ 733725 w 4760332"/>
              <a:gd name="connsiteY3255" fmla="*/ 1458571 h 2795428"/>
              <a:gd name="connsiteX3256" fmla="*/ 733725 w 4760332"/>
              <a:gd name="connsiteY3256" fmla="*/ 1476900 h 2795428"/>
              <a:gd name="connsiteX3257" fmla="*/ 738594 w 4760332"/>
              <a:gd name="connsiteY3257" fmla="*/ 1483773 h 2795428"/>
              <a:gd name="connsiteX3258" fmla="*/ 749190 w 4760332"/>
              <a:gd name="connsiteY3258" fmla="*/ 1495516 h 2795428"/>
              <a:gd name="connsiteX3259" fmla="*/ 758928 w 4760332"/>
              <a:gd name="connsiteY3259" fmla="*/ 1508976 h 2795428"/>
              <a:gd name="connsiteX3260" fmla="*/ 771529 w 4760332"/>
              <a:gd name="connsiteY3260" fmla="*/ 1526445 h 2795428"/>
              <a:gd name="connsiteX3261" fmla="*/ 781266 w 4760332"/>
              <a:gd name="connsiteY3261" fmla="*/ 1543056 h 2795428"/>
              <a:gd name="connsiteX3262" fmla="*/ 791863 w 4760332"/>
              <a:gd name="connsiteY3262" fmla="*/ 1560525 h 2795428"/>
              <a:gd name="connsiteX3263" fmla="*/ 799595 w 4760332"/>
              <a:gd name="connsiteY3263" fmla="*/ 1575990 h 2795428"/>
              <a:gd name="connsiteX3264" fmla="*/ 803318 w 4760332"/>
              <a:gd name="connsiteY3264" fmla="*/ 1585727 h 2795428"/>
              <a:gd name="connsiteX3265" fmla="*/ 803318 w 4760332"/>
              <a:gd name="connsiteY3265" fmla="*/ 1592601 h 2795428"/>
              <a:gd name="connsiteX3266" fmla="*/ 801314 w 4760332"/>
              <a:gd name="connsiteY3266" fmla="*/ 1595464 h 2795428"/>
              <a:gd name="connsiteX3267" fmla="*/ 799308 w 4760332"/>
              <a:gd name="connsiteY3267" fmla="*/ 1597469 h 2795428"/>
              <a:gd name="connsiteX3268" fmla="*/ 799308 w 4760332"/>
              <a:gd name="connsiteY3268" fmla="*/ 1599474 h 2795428"/>
              <a:gd name="connsiteX3269" fmla="*/ 796445 w 4760332"/>
              <a:gd name="connsiteY3269" fmla="*/ 1601479 h 2795428"/>
              <a:gd name="connsiteX3270" fmla="*/ 796445 w 4760332"/>
              <a:gd name="connsiteY3270" fmla="*/ 1594605 h 2795428"/>
              <a:gd name="connsiteX3271" fmla="*/ 794440 w 4760332"/>
              <a:gd name="connsiteY3271" fmla="*/ 1588878 h 2795428"/>
              <a:gd name="connsiteX3272" fmla="*/ 794440 w 4760332"/>
              <a:gd name="connsiteY3272" fmla="*/ 1586014 h 2795428"/>
              <a:gd name="connsiteX3273" fmla="*/ 792435 w 4760332"/>
              <a:gd name="connsiteY3273" fmla="*/ 1582004 h 2795428"/>
              <a:gd name="connsiteX3274" fmla="*/ 789571 w 4760332"/>
              <a:gd name="connsiteY3274" fmla="*/ 1582004 h 2795428"/>
              <a:gd name="connsiteX3275" fmla="*/ 787567 w 4760332"/>
              <a:gd name="connsiteY3275" fmla="*/ 1582004 h 2795428"/>
              <a:gd name="connsiteX3276" fmla="*/ 785562 w 4760332"/>
              <a:gd name="connsiteY3276" fmla="*/ 1582004 h 2795428"/>
              <a:gd name="connsiteX3277" fmla="*/ 784703 w 4760332"/>
              <a:gd name="connsiteY3277" fmla="*/ 1582004 h 2795428"/>
              <a:gd name="connsiteX3278" fmla="*/ 782698 w 4760332"/>
              <a:gd name="connsiteY3278" fmla="*/ 1582004 h 2795428"/>
              <a:gd name="connsiteX3279" fmla="*/ 777829 w 4760332"/>
              <a:gd name="connsiteY3279" fmla="*/ 1582004 h 2795428"/>
              <a:gd name="connsiteX3280" fmla="*/ 774106 w 4760332"/>
              <a:gd name="connsiteY3280" fmla="*/ 1570262 h 2795428"/>
              <a:gd name="connsiteX3281" fmla="*/ 771243 w 4760332"/>
              <a:gd name="connsiteY3281" fmla="*/ 1558521 h 2795428"/>
              <a:gd name="connsiteX3282" fmla="*/ 765515 w 4760332"/>
              <a:gd name="connsiteY3282" fmla="*/ 1548784 h 2795428"/>
              <a:gd name="connsiteX3283" fmla="*/ 757783 w 4760332"/>
              <a:gd name="connsiteY3283" fmla="*/ 1540192 h 2795428"/>
              <a:gd name="connsiteX3284" fmla="*/ 747186 w 4760332"/>
              <a:gd name="connsiteY3284" fmla="*/ 1533319 h 2795428"/>
              <a:gd name="connsiteX3285" fmla="*/ 737449 w 4760332"/>
              <a:gd name="connsiteY3285" fmla="*/ 1526445 h 2795428"/>
              <a:gd name="connsiteX3286" fmla="*/ 728857 w 4760332"/>
              <a:gd name="connsiteY3286" fmla="*/ 1514704 h 2795428"/>
              <a:gd name="connsiteX3287" fmla="*/ 731721 w 4760332"/>
              <a:gd name="connsiteY3287" fmla="*/ 1512698 h 2795428"/>
              <a:gd name="connsiteX3288" fmla="*/ 733725 w 4760332"/>
              <a:gd name="connsiteY3288" fmla="*/ 1512698 h 2795428"/>
              <a:gd name="connsiteX3289" fmla="*/ 735730 w 4760332"/>
              <a:gd name="connsiteY3289" fmla="*/ 1512698 h 2795428"/>
              <a:gd name="connsiteX3290" fmla="*/ 735730 w 4760332"/>
              <a:gd name="connsiteY3290" fmla="*/ 1510694 h 2795428"/>
              <a:gd name="connsiteX3291" fmla="*/ 735730 w 4760332"/>
              <a:gd name="connsiteY3291" fmla="*/ 1508689 h 2795428"/>
              <a:gd name="connsiteX3292" fmla="*/ 737736 w 4760332"/>
              <a:gd name="connsiteY3292" fmla="*/ 1507830 h 2795428"/>
              <a:gd name="connsiteX3293" fmla="*/ 725134 w 4760332"/>
              <a:gd name="connsiteY3293" fmla="*/ 1499239 h 2795428"/>
              <a:gd name="connsiteX3294" fmla="*/ 719406 w 4760332"/>
              <a:gd name="connsiteY3294" fmla="*/ 1488642 h 2795428"/>
              <a:gd name="connsiteX3295" fmla="*/ 713679 w 4760332"/>
              <a:gd name="connsiteY3295" fmla="*/ 1476900 h 2795428"/>
              <a:gd name="connsiteX3296" fmla="*/ 710815 w 4760332"/>
              <a:gd name="connsiteY3296" fmla="*/ 1463440 h 2795428"/>
              <a:gd name="connsiteX3297" fmla="*/ 704227 w 4760332"/>
              <a:gd name="connsiteY3297" fmla="*/ 1451698 h 2795428"/>
              <a:gd name="connsiteX3298" fmla="*/ 695636 w 4760332"/>
              <a:gd name="connsiteY3298" fmla="*/ 1441961 h 2795428"/>
              <a:gd name="connsiteX3299" fmla="*/ 685899 w 4760332"/>
              <a:gd name="connsiteY3299" fmla="*/ 1436233 h 2795428"/>
              <a:gd name="connsiteX3300" fmla="*/ 673298 w 4760332"/>
              <a:gd name="connsiteY3300" fmla="*/ 1431365 h 2795428"/>
              <a:gd name="connsiteX3301" fmla="*/ 663561 w 4760332"/>
              <a:gd name="connsiteY3301" fmla="*/ 1424491 h 2795428"/>
              <a:gd name="connsiteX3302" fmla="*/ 656974 w 4760332"/>
              <a:gd name="connsiteY3302" fmla="*/ 1415900 h 2795428"/>
              <a:gd name="connsiteX3303" fmla="*/ 653251 w 4760332"/>
              <a:gd name="connsiteY3303" fmla="*/ 1406163 h 2795428"/>
              <a:gd name="connsiteX3304" fmla="*/ 648382 w 4760332"/>
              <a:gd name="connsiteY3304" fmla="*/ 1395566 h 2795428"/>
              <a:gd name="connsiteX3305" fmla="*/ 636927 w 4760332"/>
              <a:gd name="connsiteY3305" fmla="*/ 1378955 h 2795428"/>
              <a:gd name="connsiteX3306" fmla="*/ 627190 w 4760332"/>
              <a:gd name="connsiteY3306" fmla="*/ 1367214 h 2795428"/>
              <a:gd name="connsiteX3307" fmla="*/ 616593 w 4760332"/>
              <a:gd name="connsiteY3307" fmla="*/ 1356617 h 2795428"/>
              <a:gd name="connsiteX3308" fmla="*/ 610007 w 4760332"/>
              <a:gd name="connsiteY3308" fmla="*/ 1344875 h 2795428"/>
              <a:gd name="connsiteX3309" fmla="*/ 605138 w 4760332"/>
              <a:gd name="connsiteY3309" fmla="*/ 1329410 h 2795428"/>
              <a:gd name="connsiteX3310" fmla="*/ 601414 w 4760332"/>
              <a:gd name="connsiteY3310" fmla="*/ 1309077 h 2795428"/>
              <a:gd name="connsiteX3311" fmla="*/ 600555 w 4760332"/>
              <a:gd name="connsiteY3311" fmla="*/ 1281011 h 2795428"/>
              <a:gd name="connsiteX3312" fmla="*/ 600555 w 4760332"/>
              <a:gd name="connsiteY3312" fmla="*/ 1274138 h 2795428"/>
              <a:gd name="connsiteX3313" fmla="*/ 601414 w 4760332"/>
              <a:gd name="connsiteY3313" fmla="*/ 1260677 h 2795428"/>
              <a:gd name="connsiteX3314" fmla="*/ 601414 w 4760332"/>
              <a:gd name="connsiteY3314" fmla="*/ 1242349 h 2795428"/>
              <a:gd name="connsiteX3315" fmla="*/ 601414 w 4760332"/>
              <a:gd name="connsiteY3315" fmla="*/ 1220011 h 2795428"/>
              <a:gd name="connsiteX3316" fmla="*/ 601414 w 4760332"/>
              <a:gd name="connsiteY3316" fmla="*/ 1199677 h 2795428"/>
              <a:gd name="connsiteX3317" fmla="*/ 603420 w 4760332"/>
              <a:gd name="connsiteY3317" fmla="*/ 1183066 h 2795428"/>
              <a:gd name="connsiteX3318" fmla="*/ 605424 w 4760332"/>
              <a:gd name="connsiteY3318" fmla="*/ 1172470 h 2795428"/>
              <a:gd name="connsiteX3319" fmla="*/ 610293 w 4760332"/>
              <a:gd name="connsiteY3319" fmla="*/ 1170466 h 2795428"/>
              <a:gd name="connsiteX3320" fmla="*/ 614016 w 4760332"/>
              <a:gd name="connsiteY3320" fmla="*/ 1170466 h 2795428"/>
              <a:gd name="connsiteX3321" fmla="*/ 616879 w 4760332"/>
              <a:gd name="connsiteY3321" fmla="*/ 1170466 h 2795428"/>
              <a:gd name="connsiteX3322" fmla="*/ 620602 w 4760332"/>
              <a:gd name="connsiteY3322" fmla="*/ 1170466 h 2795428"/>
              <a:gd name="connsiteX3323" fmla="*/ 623467 w 4760332"/>
              <a:gd name="connsiteY3323" fmla="*/ 1172470 h 2795428"/>
              <a:gd name="connsiteX3324" fmla="*/ 625471 w 4760332"/>
              <a:gd name="connsiteY3324" fmla="*/ 1176480 h 2795428"/>
              <a:gd name="connsiteX3325" fmla="*/ 628335 w 4760332"/>
              <a:gd name="connsiteY3325" fmla="*/ 1179343 h 2795428"/>
              <a:gd name="connsiteX3326" fmla="*/ 630339 w 4760332"/>
              <a:gd name="connsiteY3326" fmla="*/ 1183353 h 2795428"/>
              <a:gd name="connsiteX3327" fmla="*/ 630339 w 4760332"/>
              <a:gd name="connsiteY3327" fmla="*/ 1163878 h 2795428"/>
              <a:gd name="connsiteX3328" fmla="*/ 618885 w 4760332"/>
              <a:gd name="connsiteY3328" fmla="*/ 1150419 h 2795428"/>
              <a:gd name="connsiteX3329" fmla="*/ 605424 w 4760332"/>
              <a:gd name="connsiteY3329" fmla="*/ 1136959 h 2795428"/>
              <a:gd name="connsiteX3330" fmla="*/ 589960 w 4760332"/>
              <a:gd name="connsiteY3330" fmla="*/ 1127221 h 2795428"/>
              <a:gd name="connsiteX3331" fmla="*/ 589960 w 4760332"/>
              <a:gd name="connsiteY3331" fmla="*/ 1135813 h 2795428"/>
              <a:gd name="connsiteX3332" fmla="*/ 596546 w 4760332"/>
              <a:gd name="connsiteY3332" fmla="*/ 1140681 h 2795428"/>
              <a:gd name="connsiteX3333" fmla="*/ 603133 w 4760332"/>
              <a:gd name="connsiteY3333" fmla="*/ 1145550 h 2795428"/>
              <a:gd name="connsiteX3334" fmla="*/ 609720 w 4760332"/>
              <a:gd name="connsiteY3334" fmla="*/ 1150419 h 2795428"/>
              <a:gd name="connsiteX3335" fmla="*/ 614589 w 4760332"/>
              <a:gd name="connsiteY3335" fmla="*/ 1157292 h 2795428"/>
              <a:gd name="connsiteX3336" fmla="*/ 614589 w 4760332"/>
              <a:gd name="connsiteY3336" fmla="*/ 1161301 h 2795428"/>
              <a:gd name="connsiteX3337" fmla="*/ 613730 w 4760332"/>
              <a:gd name="connsiteY3337" fmla="*/ 1161301 h 2795428"/>
              <a:gd name="connsiteX3338" fmla="*/ 613730 w 4760332"/>
              <a:gd name="connsiteY3338" fmla="*/ 1163306 h 2795428"/>
              <a:gd name="connsiteX3339" fmla="*/ 611724 w 4760332"/>
              <a:gd name="connsiteY3339" fmla="*/ 1164165 h 2795428"/>
              <a:gd name="connsiteX3340" fmla="*/ 608002 w 4760332"/>
              <a:gd name="connsiteY3340" fmla="*/ 1166170 h 2795428"/>
              <a:gd name="connsiteX3341" fmla="*/ 607142 w 4760332"/>
              <a:gd name="connsiteY3341" fmla="*/ 1168174 h 2795428"/>
              <a:gd name="connsiteX3342" fmla="*/ 601414 w 4760332"/>
              <a:gd name="connsiteY3342" fmla="*/ 1168174 h 2795428"/>
              <a:gd name="connsiteX3343" fmla="*/ 596546 w 4760332"/>
              <a:gd name="connsiteY3343" fmla="*/ 1168174 h 2795428"/>
              <a:gd name="connsiteX3344" fmla="*/ 594542 w 4760332"/>
              <a:gd name="connsiteY3344" fmla="*/ 1168174 h 2795428"/>
              <a:gd name="connsiteX3345" fmla="*/ 594542 w 4760332"/>
              <a:gd name="connsiteY3345" fmla="*/ 1166170 h 2795428"/>
              <a:gd name="connsiteX3346" fmla="*/ 593682 w 4760332"/>
              <a:gd name="connsiteY3346" fmla="*/ 1166170 h 2795428"/>
              <a:gd name="connsiteX3347" fmla="*/ 589960 w 4760332"/>
              <a:gd name="connsiteY3347" fmla="*/ 1164165 h 2795428"/>
              <a:gd name="connsiteX3348" fmla="*/ 578504 w 4760332"/>
              <a:gd name="connsiteY3348" fmla="*/ 1149559 h 2795428"/>
              <a:gd name="connsiteX3349" fmla="*/ 567907 w 4760332"/>
              <a:gd name="connsiteY3349" fmla="*/ 1134094 h 2795428"/>
              <a:gd name="connsiteX3350" fmla="*/ 560175 w 4760332"/>
              <a:gd name="connsiteY3350" fmla="*/ 1116625 h 2795428"/>
              <a:gd name="connsiteX3351" fmla="*/ 567907 w 4760332"/>
              <a:gd name="connsiteY3351" fmla="*/ 1116625 h 2795428"/>
              <a:gd name="connsiteX3352" fmla="*/ 571630 w 4760332"/>
              <a:gd name="connsiteY3352" fmla="*/ 1118629 h 2795428"/>
              <a:gd name="connsiteX3353" fmla="*/ 574495 w 4760332"/>
              <a:gd name="connsiteY3353" fmla="*/ 1118629 h 2795428"/>
              <a:gd name="connsiteX3354" fmla="*/ 578217 w 4760332"/>
              <a:gd name="connsiteY3354" fmla="*/ 1118629 h 2795428"/>
              <a:gd name="connsiteX3355" fmla="*/ 581081 w 4760332"/>
              <a:gd name="connsiteY3355" fmla="*/ 1116625 h 2795428"/>
              <a:gd name="connsiteX3356" fmla="*/ 567621 w 4760332"/>
              <a:gd name="connsiteY3356" fmla="*/ 1111756 h 2795428"/>
              <a:gd name="connsiteX3357" fmla="*/ 559889 w 4760332"/>
              <a:gd name="connsiteY3357" fmla="*/ 1104023 h 2795428"/>
              <a:gd name="connsiteX3358" fmla="*/ 553302 w 4760332"/>
              <a:gd name="connsiteY3358" fmla="*/ 1093428 h 2795428"/>
              <a:gd name="connsiteX3359" fmla="*/ 547574 w 4760332"/>
              <a:gd name="connsiteY3359" fmla="*/ 1081686 h 2795428"/>
              <a:gd name="connsiteX3360" fmla="*/ 544710 w 4760332"/>
              <a:gd name="connsiteY3360" fmla="*/ 1069943 h 2795428"/>
              <a:gd name="connsiteX3361" fmla="*/ 539842 w 4760332"/>
              <a:gd name="connsiteY3361" fmla="*/ 1059347 h 2795428"/>
              <a:gd name="connsiteX3362" fmla="*/ 533254 w 4760332"/>
              <a:gd name="connsiteY3362" fmla="*/ 1050755 h 2795428"/>
              <a:gd name="connsiteX3363" fmla="*/ 522658 w 4760332"/>
              <a:gd name="connsiteY3363" fmla="*/ 1045887 h 2795428"/>
              <a:gd name="connsiteX3364" fmla="*/ 526381 w 4760332"/>
              <a:gd name="connsiteY3364" fmla="*/ 1023549 h 2795428"/>
              <a:gd name="connsiteX3365" fmla="*/ 514926 w 4760332"/>
              <a:gd name="connsiteY3365" fmla="*/ 1010947 h 2795428"/>
              <a:gd name="connsiteX3366" fmla="*/ 504329 w 4760332"/>
              <a:gd name="connsiteY3366" fmla="*/ 995483 h 2795428"/>
              <a:gd name="connsiteX3367" fmla="*/ 495738 w 4760332"/>
              <a:gd name="connsiteY3367" fmla="*/ 980018 h 2795428"/>
              <a:gd name="connsiteX3368" fmla="*/ 484282 w 4760332"/>
              <a:gd name="connsiteY3368" fmla="*/ 964553 h 2795428"/>
              <a:gd name="connsiteX3369" fmla="*/ 470822 w 4760332"/>
              <a:gd name="connsiteY3369" fmla="*/ 952811 h 2795428"/>
              <a:gd name="connsiteX3370" fmla="*/ 452493 w 4760332"/>
              <a:gd name="connsiteY3370" fmla="*/ 944220 h 2795428"/>
              <a:gd name="connsiteX3371" fmla="*/ 430441 w 4760332"/>
              <a:gd name="connsiteY3371" fmla="*/ 939351 h 2795428"/>
              <a:gd name="connsiteX3372" fmla="*/ 412113 w 4760332"/>
              <a:gd name="connsiteY3372" fmla="*/ 930760 h 2795428"/>
              <a:gd name="connsiteX3373" fmla="*/ 398652 w 4760332"/>
              <a:gd name="connsiteY3373" fmla="*/ 919017 h 2795428"/>
              <a:gd name="connsiteX3374" fmla="*/ 383188 w 4760332"/>
              <a:gd name="connsiteY3374" fmla="*/ 905557 h 2795428"/>
              <a:gd name="connsiteX3375" fmla="*/ 368868 w 4760332"/>
              <a:gd name="connsiteY3375" fmla="*/ 897824 h 2795428"/>
              <a:gd name="connsiteX3376" fmla="*/ 338225 w 4760332"/>
              <a:gd name="connsiteY3376" fmla="*/ 897824 h 2795428"/>
              <a:gd name="connsiteX3377" fmla="*/ 328488 w 4760332"/>
              <a:gd name="connsiteY3377" fmla="*/ 892097 h 2795428"/>
              <a:gd name="connsiteX3378" fmla="*/ 319895 w 4760332"/>
              <a:gd name="connsiteY3378" fmla="*/ 885224 h 2795428"/>
              <a:gd name="connsiteX3379" fmla="*/ 310158 w 4760332"/>
              <a:gd name="connsiteY3379" fmla="*/ 880355 h 2795428"/>
              <a:gd name="connsiteX3380" fmla="*/ 294694 w 4760332"/>
              <a:gd name="connsiteY3380" fmla="*/ 878350 h 2795428"/>
              <a:gd name="connsiteX3381" fmla="*/ 294694 w 4760332"/>
              <a:gd name="connsiteY3381" fmla="*/ 900689 h 2795428"/>
              <a:gd name="connsiteX3382" fmla="*/ 277510 w 4760332"/>
              <a:gd name="connsiteY3382" fmla="*/ 909280 h 2795428"/>
              <a:gd name="connsiteX3383" fmla="*/ 263191 w 4760332"/>
              <a:gd name="connsiteY3383" fmla="*/ 917871 h 2795428"/>
              <a:gd name="connsiteX3384" fmla="*/ 243144 w 4760332"/>
              <a:gd name="connsiteY3384" fmla="*/ 922740 h 2795428"/>
              <a:gd name="connsiteX3385" fmla="*/ 248012 w 4760332"/>
              <a:gd name="connsiteY3385" fmla="*/ 907276 h 2795428"/>
              <a:gd name="connsiteX3386" fmla="*/ 254600 w 4760332"/>
              <a:gd name="connsiteY3386" fmla="*/ 891811 h 2795428"/>
              <a:gd name="connsiteX3387" fmla="*/ 264337 w 4760332"/>
              <a:gd name="connsiteY3387" fmla="*/ 878350 h 2795428"/>
              <a:gd name="connsiteX3388" fmla="*/ 272928 w 4760332"/>
              <a:gd name="connsiteY3388" fmla="*/ 863744 h 2795428"/>
              <a:gd name="connsiteX3389" fmla="*/ 264337 w 4760332"/>
              <a:gd name="connsiteY3389" fmla="*/ 863744 h 2795428"/>
              <a:gd name="connsiteX3390" fmla="*/ 264337 w 4760332"/>
              <a:gd name="connsiteY3390" fmla="*/ 866609 h 2795428"/>
              <a:gd name="connsiteX3391" fmla="*/ 251735 w 4760332"/>
              <a:gd name="connsiteY3391" fmla="*/ 877205 h 2795428"/>
              <a:gd name="connsiteX3392" fmla="*/ 241139 w 4760332"/>
              <a:gd name="connsiteY3392" fmla="*/ 890665 h 2795428"/>
              <a:gd name="connsiteX3393" fmla="*/ 234552 w 4760332"/>
              <a:gd name="connsiteY3393" fmla="*/ 905271 h 2795428"/>
              <a:gd name="connsiteX3394" fmla="*/ 229684 w 4760332"/>
              <a:gd name="connsiteY3394" fmla="*/ 920736 h 2795428"/>
              <a:gd name="connsiteX3395" fmla="*/ 223097 w 4760332"/>
              <a:gd name="connsiteY3395" fmla="*/ 937346 h 2795428"/>
              <a:gd name="connsiteX3396" fmla="*/ 212500 w 4760332"/>
              <a:gd name="connsiteY3396" fmla="*/ 952811 h 2795428"/>
              <a:gd name="connsiteX3397" fmla="*/ 205914 w 4760332"/>
              <a:gd name="connsiteY3397" fmla="*/ 959685 h 2795428"/>
              <a:gd name="connsiteX3398" fmla="*/ 192453 w 4760332"/>
              <a:gd name="connsiteY3398" fmla="*/ 970281 h 2795428"/>
              <a:gd name="connsiteX3399" fmla="*/ 176129 w 4760332"/>
              <a:gd name="connsiteY3399" fmla="*/ 980018 h 2795428"/>
              <a:gd name="connsiteX3400" fmla="*/ 156082 w 4760332"/>
              <a:gd name="connsiteY3400" fmla="*/ 991759 h 2795428"/>
              <a:gd name="connsiteX3401" fmla="*/ 136035 w 4760332"/>
              <a:gd name="connsiteY3401" fmla="*/ 1005220 h 2795428"/>
              <a:gd name="connsiteX3402" fmla="*/ 115988 w 4760332"/>
              <a:gd name="connsiteY3402" fmla="*/ 1017821 h 2795428"/>
              <a:gd name="connsiteX3403" fmla="*/ 95941 w 4760332"/>
              <a:gd name="connsiteY3403" fmla="*/ 1027558 h 2795428"/>
              <a:gd name="connsiteX3404" fmla="*/ 80476 w 4760332"/>
              <a:gd name="connsiteY3404" fmla="*/ 1034432 h 2795428"/>
              <a:gd name="connsiteX3405" fmla="*/ 70738 w 4760332"/>
              <a:gd name="connsiteY3405" fmla="*/ 1037295 h 2795428"/>
              <a:gd name="connsiteX3406" fmla="*/ 70738 w 4760332"/>
              <a:gd name="connsiteY3406" fmla="*/ 1034432 h 2795428"/>
              <a:gd name="connsiteX3407" fmla="*/ 74461 w 4760332"/>
              <a:gd name="connsiteY3407" fmla="*/ 1034432 h 2795428"/>
              <a:gd name="connsiteX3408" fmla="*/ 85917 w 4760332"/>
              <a:gd name="connsiteY3408" fmla="*/ 1022690 h 2795428"/>
              <a:gd name="connsiteX3409" fmla="*/ 100236 w 4760332"/>
              <a:gd name="connsiteY3409" fmla="*/ 1012093 h 2795428"/>
              <a:gd name="connsiteX3410" fmla="*/ 117420 w 4760332"/>
              <a:gd name="connsiteY3410" fmla="*/ 1002356 h 2795428"/>
              <a:gd name="connsiteX3411" fmla="*/ 133743 w 4760332"/>
              <a:gd name="connsiteY3411" fmla="*/ 991473 h 2795428"/>
              <a:gd name="connsiteX3412" fmla="*/ 149209 w 4760332"/>
              <a:gd name="connsiteY3412" fmla="*/ 979732 h 2795428"/>
              <a:gd name="connsiteX3413" fmla="*/ 160664 w 4760332"/>
              <a:gd name="connsiteY3413" fmla="*/ 966271 h 2795428"/>
              <a:gd name="connsiteX3414" fmla="*/ 169256 w 4760332"/>
              <a:gd name="connsiteY3414" fmla="*/ 950807 h 2795428"/>
              <a:gd name="connsiteX3415" fmla="*/ 172119 w 4760332"/>
              <a:gd name="connsiteY3415" fmla="*/ 930473 h 2795428"/>
              <a:gd name="connsiteX3416" fmla="*/ 159519 w 4760332"/>
              <a:gd name="connsiteY3416" fmla="*/ 934482 h 2795428"/>
              <a:gd name="connsiteX3417" fmla="*/ 150927 w 4760332"/>
              <a:gd name="connsiteY3417" fmla="*/ 937346 h 2795428"/>
              <a:gd name="connsiteX3418" fmla="*/ 139471 w 4760332"/>
              <a:gd name="connsiteY3418" fmla="*/ 941356 h 2795428"/>
              <a:gd name="connsiteX3419" fmla="*/ 139471 w 4760332"/>
              <a:gd name="connsiteY3419" fmla="*/ 937346 h 2795428"/>
              <a:gd name="connsiteX3420" fmla="*/ 139471 w 4760332"/>
              <a:gd name="connsiteY3420" fmla="*/ 934482 h 2795428"/>
              <a:gd name="connsiteX3421" fmla="*/ 137467 w 4760332"/>
              <a:gd name="connsiteY3421" fmla="*/ 932477 h 2795428"/>
              <a:gd name="connsiteX3422" fmla="*/ 135749 w 4760332"/>
              <a:gd name="connsiteY3422" fmla="*/ 932477 h 2795428"/>
              <a:gd name="connsiteX3423" fmla="*/ 132884 w 4760332"/>
              <a:gd name="connsiteY3423" fmla="*/ 930473 h 2795428"/>
              <a:gd name="connsiteX3424" fmla="*/ 130880 w 4760332"/>
              <a:gd name="connsiteY3424" fmla="*/ 932477 h 2795428"/>
              <a:gd name="connsiteX3425" fmla="*/ 128875 w 4760332"/>
              <a:gd name="connsiteY3425" fmla="*/ 934482 h 2795428"/>
              <a:gd name="connsiteX3426" fmla="*/ 126871 w 4760332"/>
              <a:gd name="connsiteY3426" fmla="*/ 936487 h 2795428"/>
              <a:gd name="connsiteX3427" fmla="*/ 126011 w 4760332"/>
              <a:gd name="connsiteY3427" fmla="*/ 936487 h 2795428"/>
              <a:gd name="connsiteX3428" fmla="*/ 122289 w 4760332"/>
              <a:gd name="connsiteY3428" fmla="*/ 936201 h 2795428"/>
              <a:gd name="connsiteX3429" fmla="*/ 117420 w 4760332"/>
              <a:gd name="connsiteY3429" fmla="*/ 936201 h 2795428"/>
              <a:gd name="connsiteX3430" fmla="*/ 115415 w 4760332"/>
              <a:gd name="connsiteY3430" fmla="*/ 926464 h 2795428"/>
              <a:gd name="connsiteX3431" fmla="*/ 110546 w 4760332"/>
              <a:gd name="connsiteY3431" fmla="*/ 913003 h 2795428"/>
              <a:gd name="connsiteX3432" fmla="*/ 106824 w 4760332"/>
              <a:gd name="connsiteY3432" fmla="*/ 903266 h 2795428"/>
              <a:gd name="connsiteX3433" fmla="*/ 103959 w 4760332"/>
              <a:gd name="connsiteY3433" fmla="*/ 906130 h 2795428"/>
              <a:gd name="connsiteX3434" fmla="*/ 101955 w 4760332"/>
              <a:gd name="connsiteY3434" fmla="*/ 908134 h 2795428"/>
              <a:gd name="connsiteX3435" fmla="*/ 99950 w 4760332"/>
              <a:gd name="connsiteY3435" fmla="*/ 908134 h 2795428"/>
              <a:gd name="connsiteX3436" fmla="*/ 97086 w 4760332"/>
              <a:gd name="connsiteY3436" fmla="*/ 908134 h 2795428"/>
              <a:gd name="connsiteX3437" fmla="*/ 95081 w 4760332"/>
              <a:gd name="connsiteY3437" fmla="*/ 906130 h 2795428"/>
              <a:gd name="connsiteX3438" fmla="*/ 78757 w 4760332"/>
              <a:gd name="connsiteY3438" fmla="*/ 894388 h 2795428"/>
              <a:gd name="connsiteX3439" fmla="*/ 65297 w 4760332"/>
              <a:gd name="connsiteY3439" fmla="*/ 876919 h 2795428"/>
              <a:gd name="connsiteX3440" fmla="*/ 54700 w 4760332"/>
              <a:gd name="connsiteY3440" fmla="*/ 858589 h 2795428"/>
              <a:gd name="connsiteX3441" fmla="*/ 60428 w 4760332"/>
              <a:gd name="connsiteY3441" fmla="*/ 848852 h 2795428"/>
              <a:gd name="connsiteX3442" fmla="*/ 65297 w 4760332"/>
              <a:gd name="connsiteY3442" fmla="*/ 836251 h 2795428"/>
              <a:gd name="connsiteX3443" fmla="*/ 70165 w 4760332"/>
              <a:gd name="connsiteY3443" fmla="*/ 826514 h 2795428"/>
              <a:gd name="connsiteX3444" fmla="*/ 76753 w 4760332"/>
              <a:gd name="connsiteY3444" fmla="*/ 817923 h 2795428"/>
              <a:gd name="connsiteX3445" fmla="*/ 88208 w 4760332"/>
              <a:gd name="connsiteY3445" fmla="*/ 811049 h 2795428"/>
              <a:gd name="connsiteX3446" fmla="*/ 98804 w 4760332"/>
              <a:gd name="connsiteY3446" fmla="*/ 808186 h 2795428"/>
              <a:gd name="connsiteX3447" fmla="*/ 108541 w 4760332"/>
              <a:gd name="connsiteY3447" fmla="*/ 803317 h 2795428"/>
              <a:gd name="connsiteX3448" fmla="*/ 115128 w 4760332"/>
              <a:gd name="connsiteY3448" fmla="*/ 796443 h 2795428"/>
              <a:gd name="connsiteX3449" fmla="*/ 119997 w 4760332"/>
              <a:gd name="connsiteY3449" fmla="*/ 785847 h 2795428"/>
              <a:gd name="connsiteX3450" fmla="*/ 119997 w 4760332"/>
              <a:gd name="connsiteY3450" fmla="*/ 769237 h 2795428"/>
              <a:gd name="connsiteX3451" fmla="*/ 122002 w 4760332"/>
              <a:gd name="connsiteY3451" fmla="*/ 767232 h 2795428"/>
              <a:gd name="connsiteX3452" fmla="*/ 124006 w 4760332"/>
              <a:gd name="connsiteY3452" fmla="*/ 767232 h 2795428"/>
              <a:gd name="connsiteX3453" fmla="*/ 124006 w 4760332"/>
              <a:gd name="connsiteY3453" fmla="*/ 765227 h 2795428"/>
              <a:gd name="connsiteX3454" fmla="*/ 124006 w 4760332"/>
              <a:gd name="connsiteY3454" fmla="*/ 763223 h 2795428"/>
              <a:gd name="connsiteX3455" fmla="*/ 126011 w 4760332"/>
              <a:gd name="connsiteY3455" fmla="*/ 762363 h 2795428"/>
              <a:gd name="connsiteX3456" fmla="*/ 112265 w 4760332"/>
              <a:gd name="connsiteY3456" fmla="*/ 762363 h 2795428"/>
              <a:gd name="connsiteX3457" fmla="*/ 108541 w 4760332"/>
              <a:gd name="connsiteY3457" fmla="*/ 765227 h 2795428"/>
              <a:gd name="connsiteX3458" fmla="*/ 107683 w 4760332"/>
              <a:gd name="connsiteY3458" fmla="*/ 767232 h 2795428"/>
              <a:gd name="connsiteX3459" fmla="*/ 105678 w 4760332"/>
              <a:gd name="connsiteY3459" fmla="*/ 769237 h 2795428"/>
              <a:gd name="connsiteX3460" fmla="*/ 101955 w 4760332"/>
              <a:gd name="connsiteY3460" fmla="*/ 770096 h 2795428"/>
              <a:gd name="connsiteX3461" fmla="*/ 99091 w 4760332"/>
              <a:gd name="connsiteY3461" fmla="*/ 772101 h 2795428"/>
              <a:gd name="connsiteX3462" fmla="*/ 94222 w 4760332"/>
              <a:gd name="connsiteY3462" fmla="*/ 772101 h 2795428"/>
              <a:gd name="connsiteX3463" fmla="*/ 83625 w 4760332"/>
              <a:gd name="connsiteY3463" fmla="*/ 769237 h 2795428"/>
              <a:gd name="connsiteX3464" fmla="*/ 69306 w 4760332"/>
              <a:gd name="connsiteY3464" fmla="*/ 763509 h 2795428"/>
              <a:gd name="connsiteX3465" fmla="*/ 52123 w 4760332"/>
              <a:gd name="connsiteY3465" fmla="*/ 760645 h 2795428"/>
              <a:gd name="connsiteX3466" fmla="*/ 38663 w 4760332"/>
              <a:gd name="connsiteY3466" fmla="*/ 753772 h 2795428"/>
              <a:gd name="connsiteX3467" fmla="*/ 35799 w 4760332"/>
              <a:gd name="connsiteY3467" fmla="*/ 728570 h 2795428"/>
              <a:gd name="connsiteX3468" fmla="*/ 42386 w 4760332"/>
              <a:gd name="connsiteY3468" fmla="*/ 728570 h 2795428"/>
              <a:gd name="connsiteX3469" fmla="*/ 45250 w 4760332"/>
              <a:gd name="connsiteY3469" fmla="*/ 726565 h 2795428"/>
              <a:gd name="connsiteX3470" fmla="*/ 50118 w 4760332"/>
              <a:gd name="connsiteY3470" fmla="*/ 724561 h 2795428"/>
              <a:gd name="connsiteX3471" fmla="*/ 53841 w 4760332"/>
              <a:gd name="connsiteY3471" fmla="*/ 723701 h 2795428"/>
              <a:gd name="connsiteX3472" fmla="*/ 56706 w 4760332"/>
              <a:gd name="connsiteY3472" fmla="*/ 723701 h 2795428"/>
              <a:gd name="connsiteX3473" fmla="*/ 60428 w 4760332"/>
              <a:gd name="connsiteY3473" fmla="*/ 719692 h 2795428"/>
              <a:gd name="connsiteX3474" fmla="*/ 63293 w 4760332"/>
              <a:gd name="connsiteY3474" fmla="*/ 716828 h 2795428"/>
              <a:gd name="connsiteX3475" fmla="*/ 62433 w 4760332"/>
              <a:gd name="connsiteY3475" fmla="*/ 714823 h 2795428"/>
              <a:gd name="connsiteX3476" fmla="*/ 62433 w 4760332"/>
              <a:gd name="connsiteY3476" fmla="*/ 712818 h 2795428"/>
              <a:gd name="connsiteX3477" fmla="*/ 60428 w 4760332"/>
              <a:gd name="connsiteY3477" fmla="*/ 709955 h 2795428"/>
              <a:gd name="connsiteX3478" fmla="*/ 75893 w 4760332"/>
              <a:gd name="connsiteY3478" fmla="*/ 709955 h 2795428"/>
              <a:gd name="connsiteX3479" fmla="*/ 76753 w 4760332"/>
              <a:gd name="connsiteY3479" fmla="*/ 707950 h 2795428"/>
              <a:gd name="connsiteX3480" fmla="*/ 78757 w 4760332"/>
              <a:gd name="connsiteY3480" fmla="*/ 707950 h 2795428"/>
              <a:gd name="connsiteX3481" fmla="*/ 80762 w 4760332"/>
              <a:gd name="connsiteY3481" fmla="*/ 705946 h 2795428"/>
              <a:gd name="connsiteX3482" fmla="*/ 81621 w 4760332"/>
              <a:gd name="connsiteY3482" fmla="*/ 705946 h 2795428"/>
              <a:gd name="connsiteX3483" fmla="*/ 85344 w 4760332"/>
              <a:gd name="connsiteY3483" fmla="*/ 705946 h 2795428"/>
              <a:gd name="connsiteX3484" fmla="*/ 90213 w 4760332"/>
              <a:gd name="connsiteY3484" fmla="*/ 710814 h 2795428"/>
              <a:gd name="connsiteX3485" fmla="*/ 95081 w 4760332"/>
              <a:gd name="connsiteY3485" fmla="*/ 714823 h 2795428"/>
              <a:gd name="connsiteX3486" fmla="*/ 100809 w 4760332"/>
              <a:gd name="connsiteY3486" fmla="*/ 719692 h 2795428"/>
              <a:gd name="connsiteX3487" fmla="*/ 103673 w 4760332"/>
              <a:gd name="connsiteY3487" fmla="*/ 724561 h 2795428"/>
              <a:gd name="connsiteX3488" fmla="*/ 115128 w 4760332"/>
              <a:gd name="connsiteY3488" fmla="*/ 719692 h 2795428"/>
              <a:gd name="connsiteX3489" fmla="*/ 115128 w 4760332"/>
              <a:gd name="connsiteY3489" fmla="*/ 712818 h 2795428"/>
              <a:gd name="connsiteX3490" fmla="*/ 112265 w 4760332"/>
              <a:gd name="connsiteY3490" fmla="*/ 707950 h 2795428"/>
              <a:gd name="connsiteX3491" fmla="*/ 110260 w 4760332"/>
              <a:gd name="connsiteY3491" fmla="*/ 703081 h 2795428"/>
              <a:gd name="connsiteX3492" fmla="*/ 108255 w 4760332"/>
              <a:gd name="connsiteY3492" fmla="*/ 697353 h 2795428"/>
              <a:gd name="connsiteX3493" fmla="*/ 107396 w 4760332"/>
              <a:gd name="connsiteY3493" fmla="*/ 692485 h 2795428"/>
              <a:gd name="connsiteX3494" fmla="*/ 103673 w 4760332"/>
              <a:gd name="connsiteY3494" fmla="*/ 687616 h 2795428"/>
              <a:gd name="connsiteX3495" fmla="*/ 92218 w 4760332"/>
              <a:gd name="connsiteY3495" fmla="*/ 674156 h 2795428"/>
              <a:gd name="connsiteX3496" fmla="*/ 78757 w 4760332"/>
              <a:gd name="connsiteY3496" fmla="*/ 663560 h 2795428"/>
              <a:gd name="connsiteX3497" fmla="*/ 63293 w 4760332"/>
              <a:gd name="connsiteY3497" fmla="*/ 653822 h 2795428"/>
              <a:gd name="connsiteX3498" fmla="*/ 49832 w 4760332"/>
              <a:gd name="connsiteY3498" fmla="*/ 644085 h 2795428"/>
              <a:gd name="connsiteX3499" fmla="*/ 42100 w 4760332"/>
              <a:gd name="connsiteY3499" fmla="*/ 628620 h 2795428"/>
              <a:gd name="connsiteX3500" fmla="*/ 44963 w 4760332"/>
              <a:gd name="connsiteY3500" fmla="*/ 623752 h 2795428"/>
              <a:gd name="connsiteX3501" fmla="*/ 46968 w 4760332"/>
              <a:gd name="connsiteY3501" fmla="*/ 618024 h 2795428"/>
              <a:gd name="connsiteX3502" fmla="*/ 48973 w 4760332"/>
              <a:gd name="connsiteY3502" fmla="*/ 613155 h 2795428"/>
              <a:gd name="connsiteX3503" fmla="*/ 69020 w 4760332"/>
              <a:gd name="connsiteY3503" fmla="*/ 615160 h 2795428"/>
              <a:gd name="connsiteX3504" fmla="*/ 88208 w 4760332"/>
              <a:gd name="connsiteY3504" fmla="*/ 613155 h 2795428"/>
              <a:gd name="connsiteX3505" fmla="*/ 103673 w 4760332"/>
              <a:gd name="connsiteY3505" fmla="*/ 604564 h 2795428"/>
              <a:gd name="connsiteX3506" fmla="*/ 108541 w 4760332"/>
              <a:gd name="connsiteY3506" fmla="*/ 592822 h 2795428"/>
              <a:gd name="connsiteX3507" fmla="*/ 112265 w 4760332"/>
              <a:gd name="connsiteY3507" fmla="*/ 581080 h 2795428"/>
              <a:gd name="connsiteX3508" fmla="*/ 115128 w 4760332"/>
              <a:gd name="connsiteY3508" fmla="*/ 570484 h 2795428"/>
              <a:gd name="connsiteX3509" fmla="*/ 127729 w 4760332"/>
              <a:gd name="connsiteY3509" fmla="*/ 560747 h 2795428"/>
              <a:gd name="connsiteX3510" fmla="*/ 144053 w 4760332"/>
              <a:gd name="connsiteY3510" fmla="*/ 552155 h 2795428"/>
              <a:gd name="connsiteX3511" fmla="*/ 162382 w 4760332"/>
              <a:gd name="connsiteY3511" fmla="*/ 547287 h 2795428"/>
              <a:gd name="connsiteX3512" fmla="*/ 177847 w 4760332"/>
              <a:gd name="connsiteY3512" fmla="*/ 540413 h 2795428"/>
              <a:gd name="connsiteX3513" fmla="*/ 193312 w 4760332"/>
              <a:gd name="connsiteY3513" fmla="*/ 530676 h 2795428"/>
              <a:gd name="connsiteX3514" fmla="*/ 198181 w 4760332"/>
              <a:gd name="connsiteY3514" fmla="*/ 533540 h 2795428"/>
              <a:gd name="connsiteX3515" fmla="*/ 201045 w 4760332"/>
              <a:gd name="connsiteY3515" fmla="*/ 535544 h 2795428"/>
              <a:gd name="connsiteX3516" fmla="*/ 201045 w 4760332"/>
              <a:gd name="connsiteY3516" fmla="*/ 538409 h 2795428"/>
              <a:gd name="connsiteX3517" fmla="*/ 203049 w 4760332"/>
              <a:gd name="connsiteY3517" fmla="*/ 540413 h 2795428"/>
              <a:gd name="connsiteX3518" fmla="*/ 203049 w 4760332"/>
              <a:gd name="connsiteY3518" fmla="*/ 544422 h 2795428"/>
              <a:gd name="connsiteX3519" fmla="*/ 205054 w 4760332"/>
              <a:gd name="connsiteY3519" fmla="*/ 545281 h 2795428"/>
              <a:gd name="connsiteX3520" fmla="*/ 207918 w 4760332"/>
              <a:gd name="connsiteY3520" fmla="*/ 549291 h 2795428"/>
              <a:gd name="connsiteX3521" fmla="*/ 211641 w 4760332"/>
              <a:gd name="connsiteY3521" fmla="*/ 552155 h 2795428"/>
              <a:gd name="connsiteX3522" fmla="*/ 216509 w 4760332"/>
              <a:gd name="connsiteY3522" fmla="*/ 552155 h 2795428"/>
              <a:gd name="connsiteX3523" fmla="*/ 220233 w 4760332"/>
              <a:gd name="connsiteY3523" fmla="*/ 552155 h 2795428"/>
              <a:gd name="connsiteX3524" fmla="*/ 223097 w 4760332"/>
              <a:gd name="connsiteY3524" fmla="*/ 551296 h 2795428"/>
              <a:gd name="connsiteX3525" fmla="*/ 226819 w 4760332"/>
              <a:gd name="connsiteY3525" fmla="*/ 549291 h 2795428"/>
              <a:gd name="connsiteX3526" fmla="*/ 229684 w 4760332"/>
              <a:gd name="connsiteY3526" fmla="*/ 549291 h 2795428"/>
              <a:gd name="connsiteX3527" fmla="*/ 233407 w 4760332"/>
              <a:gd name="connsiteY3527" fmla="*/ 549291 h 2795428"/>
              <a:gd name="connsiteX3528" fmla="*/ 236270 w 4760332"/>
              <a:gd name="connsiteY3528" fmla="*/ 551296 h 2795428"/>
              <a:gd name="connsiteX3529" fmla="*/ 239994 w 4760332"/>
              <a:gd name="connsiteY3529" fmla="*/ 554160 h 2795428"/>
              <a:gd name="connsiteX3530" fmla="*/ 244862 w 4760332"/>
              <a:gd name="connsiteY3530" fmla="*/ 559028 h 2795428"/>
              <a:gd name="connsiteX3531" fmla="*/ 247726 w 4760332"/>
              <a:gd name="connsiteY3531" fmla="*/ 563038 h 2795428"/>
              <a:gd name="connsiteX3532" fmla="*/ 251449 w 4760332"/>
              <a:gd name="connsiteY3532" fmla="*/ 565902 h 2795428"/>
              <a:gd name="connsiteX3533" fmla="*/ 256317 w 4760332"/>
              <a:gd name="connsiteY3533" fmla="*/ 567907 h 2795428"/>
              <a:gd name="connsiteX3534" fmla="*/ 261186 w 4760332"/>
              <a:gd name="connsiteY3534" fmla="*/ 569911 h 2795428"/>
              <a:gd name="connsiteX3535" fmla="*/ 266054 w 4760332"/>
              <a:gd name="connsiteY3535" fmla="*/ 567907 h 2795428"/>
              <a:gd name="connsiteX3536" fmla="*/ 269778 w 4760332"/>
              <a:gd name="connsiteY3536" fmla="*/ 567907 h 2795428"/>
              <a:gd name="connsiteX3537" fmla="*/ 272642 w 4760332"/>
              <a:gd name="connsiteY3537" fmla="*/ 565902 h 2795428"/>
              <a:gd name="connsiteX3538" fmla="*/ 278370 w 4760332"/>
              <a:gd name="connsiteY3538" fmla="*/ 563897 h 2795428"/>
              <a:gd name="connsiteX3539" fmla="*/ 281233 w 4760332"/>
              <a:gd name="connsiteY3539" fmla="*/ 563897 h 2795428"/>
              <a:gd name="connsiteX3540" fmla="*/ 291830 w 4760332"/>
              <a:gd name="connsiteY3540" fmla="*/ 567907 h 2795428"/>
              <a:gd name="connsiteX3541" fmla="*/ 306149 w 4760332"/>
              <a:gd name="connsiteY3541" fmla="*/ 572775 h 2795428"/>
              <a:gd name="connsiteX3542" fmla="*/ 319609 w 4760332"/>
              <a:gd name="connsiteY3542" fmla="*/ 579648 h 2795428"/>
              <a:gd name="connsiteX3543" fmla="*/ 333070 w 4760332"/>
              <a:gd name="connsiteY3543" fmla="*/ 583657 h 2795428"/>
              <a:gd name="connsiteX3544" fmla="*/ 361995 w 4760332"/>
              <a:gd name="connsiteY3544" fmla="*/ 579648 h 2795428"/>
              <a:gd name="connsiteX3545" fmla="*/ 380323 w 4760332"/>
              <a:gd name="connsiteY3545" fmla="*/ 588240 h 2795428"/>
              <a:gd name="connsiteX3546" fmla="*/ 397507 w 4760332"/>
              <a:gd name="connsiteY3546" fmla="*/ 599982 h 2795428"/>
              <a:gd name="connsiteX3547" fmla="*/ 413830 w 4760332"/>
              <a:gd name="connsiteY3547" fmla="*/ 610578 h 2795428"/>
              <a:gd name="connsiteX3548" fmla="*/ 432160 w 4760332"/>
              <a:gd name="connsiteY3548" fmla="*/ 620315 h 2795428"/>
              <a:gd name="connsiteX3549" fmla="*/ 454211 w 4760332"/>
              <a:gd name="connsiteY3549" fmla="*/ 624325 h 2795428"/>
              <a:gd name="connsiteX3550" fmla="*/ 454211 w 4760332"/>
              <a:gd name="connsiteY3550" fmla="*/ 617452 h 2795428"/>
              <a:gd name="connsiteX3551" fmla="*/ 449343 w 4760332"/>
              <a:gd name="connsiteY3551" fmla="*/ 611724 h 2795428"/>
              <a:gd name="connsiteX3552" fmla="*/ 444474 w 4760332"/>
              <a:gd name="connsiteY3552" fmla="*/ 604850 h 2795428"/>
              <a:gd name="connsiteX3553" fmla="*/ 438746 w 4760332"/>
              <a:gd name="connsiteY3553" fmla="*/ 597978 h 2795428"/>
              <a:gd name="connsiteX3554" fmla="*/ 435883 w 4760332"/>
              <a:gd name="connsiteY3554" fmla="*/ 590244 h 2795428"/>
              <a:gd name="connsiteX3555" fmla="*/ 455930 w 4760332"/>
              <a:gd name="connsiteY3555" fmla="*/ 588240 h 2795428"/>
              <a:gd name="connsiteX3556" fmla="*/ 469390 w 4760332"/>
              <a:gd name="connsiteY3556" fmla="*/ 584230 h 2795428"/>
              <a:gd name="connsiteX3557" fmla="*/ 480846 w 4760332"/>
              <a:gd name="connsiteY3557" fmla="*/ 577357 h 2795428"/>
              <a:gd name="connsiteX3558" fmla="*/ 490583 w 4760332"/>
              <a:gd name="connsiteY3558" fmla="*/ 570484 h 2795428"/>
              <a:gd name="connsiteX3559" fmla="*/ 501179 w 4760332"/>
              <a:gd name="connsiteY3559" fmla="*/ 562752 h 2795428"/>
              <a:gd name="connsiteX3560" fmla="*/ 512634 w 4760332"/>
              <a:gd name="connsiteY3560" fmla="*/ 557024 h 2795428"/>
              <a:gd name="connsiteX3561" fmla="*/ 528099 w 4760332"/>
              <a:gd name="connsiteY3561" fmla="*/ 554160 h 2795428"/>
              <a:gd name="connsiteX3562" fmla="*/ 530964 w 4760332"/>
              <a:gd name="connsiteY3562" fmla="*/ 556164 h 2795428"/>
              <a:gd name="connsiteX3563" fmla="*/ 536691 w 4760332"/>
              <a:gd name="connsiteY3563" fmla="*/ 557024 h 2795428"/>
              <a:gd name="connsiteX3564" fmla="*/ 539555 w 4760332"/>
              <a:gd name="connsiteY3564" fmla="*/ 559028 h 2795428"/>
              <a:gd name="connsiteX3565" fmla="*/ 542419 w 4760332"/>
              <a:gd name="connsiteY3565" fmla="*/ 561033 h 2795428"/>
              <a:gd name="connsiteX3566" fmla="*/ 536691 w 4760332"/>
              <a:gd name="connsiteY3566" fmla="*/ 561033 h 2795428"/>
              <a:gd name="connsiteX3567" fmla="*/ 519508 w 4760332"/>
              <a:gd name="connsiteY3567" fmla="*/ 574493 h 2795428"/>
              <a:gd name="connsiteX3568" fmla="*/ 501179 w 4760332"/>
              <a:gd name="connsiteY3568" fmla="*/ 586235 h 2795428"/>
              <a:gd name="connsiteX3569" fmla="*/ 481132 w 4760332"/>
              <a:gd name="connsiteY3569" fmla="*/ 594827 h 2795428"/>
              <a:gd name="connsiteX3570" fmla="*/ 481132 w 4760332"/>
              <a:gd name="connsiteY3570" fmla="*/ 601700 h 2795428"/>
              <a:gd name="connsiteX3571" fmla="*/ 499461 w 4760332"/>
              <a:gd name="connsiteY3571" fmla="*/ 604564 h 2795428"/>
              <a:gd name="connsiteX3572" fmla="*/ 508052 w 4760332"/>
              <a:gd name="connsiteY3572" fmla="*/ 594827 h 2795428"/>
              <a:gd name="connsiteX3573" fmla="*/ 516644 w 4760332"/>
              <a:gd name="connsiteY3573" fmla="*/ 589958 h 2795428"/>
              <a:gd name="connsiteX3574" fmla="*/ 528099 w 4760332"/>
              <a:gd name="connsiteY3574" fmla="*/ 587954 h 2795428"/>
              <a:gd name="connsiteX3575" fmla="*/ 539555 w 4760332"/>
              <a:gd name="connsiteY3575" fmla="*/ 587954 h 2795428"/>
              <a:gd name="connsiteX3576" fmla="*/ 555020 w 4760332"/>
              <a:gd name="connsiteY3576" fmla="*/ 585949 h 2795428"/>
              <a:gd name="connsiteX3577" fmla="*/ 555879 w 4760332"/>
              <a:gd name="connsiteY3577" fmla="*/ 581080 h 2795428"/>
              <a:gd name="connsiteX3578" fmla="*/ 557884 w 4760332"/>
              <a:gd name="connsiteY3578" fmla="*/ 576212 h 2795428"/>
              <a:gd name="connsiteX3579" fmla="*/ 561606 w 4760332"/>
              <a:gd name="connsiteY3579" fmla="*/ 570484 h 2795428"/>
              <a:gd name="connsiteX3580" fmla="*/ 564471 w 4760332"/>
              <a:gd name="connsiteY3580" fmla="*/ 567620 h 2795428"/>
              <a:gd name="connsiteX3581" fmla="*/ 569339 w 4760332"/>
              <a:gd name="connsiteY3581" fmla="*/ 579362 h 2795428"/>
              <a:gd name="connsiteX3582" fmla="*/ 575067 w 4760332"/>
              <a:gd name="connsiteY3582" fmla="*/ 587954 h 2795428"/>
              <a:gd name="connsiteX3583" fmla="*/ 582799 w 4760332"/>
              <a:gd name="connsiteY3583" fmla="*/ 594827 h 2795428"/>
              <a:gd name="connsiteX3584" fmla="*/ 595401 w 4760332"/>
              <a:gd name="connsiteY3584" fmla="*/ 597691 h 2795428"/>
              <a:gd name="connsiteX3585" fmla="*/ 598264 w 4760332"/>
              <a:gd name="connsiteY3585" fmla="*/ 594827 h 2795428"/>
              <a:gd name="connsiteX3586" fmla="*/ 600270 w 4760332"/>
              <a:gd name="connsiteY3586" fmla="*/ 592822 h 2795428"/>
              <a:gd name="connsiteX3587" fmla="*/ 603133 w 4760332"/>
              <a:gd name="connsiteY3587" fmla="*/ 590817 h 2795428"/>
              <a:gd name="connsiteX3588" fmla="*/ 605138 w 4760332"/>
              <a:gd name="connsiteY3588" fmla="*/ 589958 h 2795428"/>
              <a:gd name="connsiteX3589" fmla="*/ 608861 w 4760332"/>
              <a:gd name="connsiteY3589" fmla="*/ 589958 h 2795428"/>
              <a:gd name="connsiteX3590" fmla="*/ 609720 w 4760332"/>
              <a:gd name="connsiteY3590" fmla="*/ 589958 h 2795428"/>
              <a:gd name="connsiteX3591" fmla="*/ 613443 w 4760332"/>
              <a:gd name="connsiteY3591" fmla="*/ 594827 h 2795428"/>
              <a:gd name="connsiteX3592" fmla="*/ 615447 w 4760332"/>
              <a:gd name="connsiteY3592" fmla="*/ 597691 h 2795428"/>
              <a:gd name="connsiteX3593" fmla="*/ 616307 w 4760332"/>
              <a:gd name="connsiteY3593" fmla="*/ 601700 h 2795428"/>
              <a:gd name="connsiteX3594" fmla="*/ 622034 w 4760332"/>
              <a:gd name="connsiteY3594" fmla="*/ 599695 h 2795428"/>
              <a:gd name="connsiteX3595" fmla="*/ 626903 w 4760332"/>
              <a:gd name="connsiteY3595" fmla="*/ 596832 h 2795428"/>
              <a:gd name="connsiteX3596" fmla="*/ 629768 w 4760332"/>
              <a:gd name="connsiteY3596" fmla="*/ 592822 h 2795428"/>
              <a:gd name="connsiteX3597" fmla="*/ 634636 w 4760332"/>
              <a:gd name="connsiteY3597" fmla="*/ 590817 h 2795428"/>
              <a:gd name="connsiteX3598" fmla="*/ 638359 w 4760332"/>
              <a:gd name="connsiteY3598" fmla="*/ 589958 h 2795428"/>
              <a:gd name="connsiteX3599" fmla="*/ 656687 w 4760332"/>
              <a:gd name="connsiteY3599" fmla="*/ 594827 h 2795428"/>
              <a:gd name="connsiteX3600" fmla="*/ 672153 w 4760332"/>
              <a:gd name="connsiteY3600" fmla="*/ 606569 h 2795428"/>
              <a:gd name="connsiteX3601" fmla="*/ 687618 w 4760332"/>
              <a:gd name="connsiteY3601" fmla="*/ 618310 h 2795428"/>
              <a:gd name="connsiteX3602" fmla="*/ 701937 w 4760332"/>
              <a:gd name="connsiteY3602" fmla="*/ 628907 h 2795428"/>
              <a:gd name="connsiteX3603" fmla="*/ 707665 w 4760332"/>
              <a:gd name="connsiteY3603" fmla="*/ 628907 h 2795428"/>
              <a:gd name="connsiteX3604" fmla="*/ 712533 w 4760332"/>
              <a:gd name="connsiteY3604" fmla="*/ 628907 h 2795428"/>
              <a:gd name="connsiteX3605" fmla="*/ 715397 w 4760332"/>
              <a:gd name="connsiteY3605" fmla="*/ 626903 h 2795428"/>
              <a:gd name="connsiteX3606" fmla="*/ 721125 w 4760332"/>
              <a:gd name="connsiteY3606" fmla="*/ 624897 h 2795428"/>
              <a:gd name="connsiteX3607" fmla="*/ 723988 w 4760332"/>
              <a:gd name="connsiteY3607" fmla="*/ 624038 h 2795428"/>
              <a:gd name="connsiteX3608" fmla="*/ 726853 w 4760332"/>
              <a:gd name="connsiteY3608" fmla="*/ 624038 h 2795428"/>
              <a:gd name="connsiteX3609" fmla="*/ 730575 w 4760332"/>
              <a:gd name="connsiteY3609" fmla="*/ 626903 h 2795428"/>
              <a:gd name="connsiteX3610" fmla="*/ 733439 w 4760332"/>
              <a:gd name="connsiteY3610" fmla="*/ 630912 h 2795428"/>
              <a:gd name="connsiteX3611" fmla="*/ 737163 w 4760332"/>
              <a:gd name="connsiteY3611" fmla="*/ 635780 h 2795428"/>
              <a:gd name="connsiteX3612" fmla="*/ 740026 w 4760332"/>
              <a:gd name="connsiteY3612" fmla="*/ 642653 h 2795428"/>
              <a:gd name="connsiteX3613" fmla="*/ 742031 w 4760332"/>
              <a:gd name="connsiteY3613" fmla="*/ 645517 h 2795428"/>
              <a:gd name="connsiteX3614" fmla="*/ 739167 w 4760332"/>
              <a:gd name="connsiteY3614" fmla="*/ 647522 h 2795428"/>
              <a:gd name="connsiteX3615" fmla="*/ 735444 w 4760332"/>
              <a:gd name="connsiteY3615" fmla="*/ 649527 h 2795428"/>
              <a:gd name="connsiteX3616" fmla="*/ 733439 w 4760332"/>
              <a:gd name="connsiteY3616" fmla="*/ 650386 h 2795428"/>
              <a:gd name="connsiteX3617" fmla="*/ 733439 w 4760332"/>
              <a:gd name="connsiteY3617" fmla="*/ 652390 h 2795428"/>
              <a:gd name="connsiteX3618" fmla="*/ 732581 w 4760332"/>
              <a:gd name="connsiteY3618" fmla="*/ 654395 h 2795428"/>
              <a:gd name="connsiteX3619" fmla="*/ 730575 w 4760332"/>
              <a:gd name="connsiteY3619" fmla="*/ 657259 h 2795428"/>
              <a:gd name="connsiteX3620" fmla="*/ 742031 w 4760332"/>
              <a:gd name="connsiteY3620" fmla="*/ 657259 h 2795428"/>
              <a:gd name="connsiteX3621" fmla="*/ 757496 w 4760332"/>
              <a:gd name="connsiteY3621" fmla="*/ 659264 h 2795428"/>
              <a:gd name="connsiteX3622" fmla="*/ 772960 w 4760332"/>
              <a:gd name="connsiteY3622" fmla="*/ 659264 h 2795428"/>
              <a:gd name="connsiteX3623" fmla="*/ 786421 w 4760332"/>
              <a:gd name="connsiteY3623" fmla="*/ 659264 h 2795428"/>
              <a:gd name="connsiteX3624" fmla="*/ 794153 w 4760332"/>
              <a:gd name="connsiteY3624" fmla="*/ 661269 h 2795428"/>
              <a:gd name="connsiteX3625" fmla="*/ 802745 w 4760332"/>
              <a:gd name="connsiteY3625" fmla="*/ 671006 h 2795428"/>
              <a:gd name="connsiteX3626" fmla="*/ 811337 w 4760332"/>
              <a:gd name="connsiteY3626" fmla="*/ 681602 h 2795428"/>
              <a:gd name="connsiteX3627" fmla="*/ 819069 w 4760332"/>
              <a:gd name="connsiteY3627" fmla="*/ 691340 h 2795428"/>
              <a:gd name="connsiteX3628" fmla="*/ 819069 w 4760332"/>
              <a:gd name="connsiteY3628" fmla="*/ 657545 h 2795428"/>
              <a:gd name="connsiteX3629" fmla="*/ 827661 w 4760332"/>
              <a:gd name="connsiteY3629" fmla="*/ 657545 h 2795428"/>
              <a:gd name="connsiteX3630" fmla="*/ 834248 w 4760332"/>
              <a:gd name="connsiteY3630" fmla="*/ 657545 h 2795428"/>
              <a:gd name="connsiteX3631" fmla="*/ 839116 w 4760332"/>
              <a:gd name="connsiteY3631" fmla="*/ 656687 h 2795428"/>
              <a:gd name="connsiteX3632" fmla="*/ 845704 w 4760332"/>
              <a:gd name="connsiteY3632" fmla="*/ 654682 h 2795428"/>
              <a:gd name="connsiteX3633" fmla="*/ 845704 w 4760332"/>
              <a:gd name="connsiteY3633" fmla="*/ 650673 h 2795428"/>
              <a:gd name="connsiteX3634" fmla="*/ 815919 w 4760332"/>
              <a:gd name="connsiteY3634" fmla="*/ 650673 h 2795428"/>
              <a:gd name="connsiteX3635" fmla="*/ 813914 w 4760332"/>
              <a:gd name="connsiteY3635" fmla="*/ 645804 h 2795428"/>
              <a:gd name="connsiteX3636" fmla="*/ 813055 w 4760332"/>
              <a:gd name="connsiteY3636" fmla="*/ 644945 h 2795428"/>
              <a:gd name="connsiteX3637" fmla="*/ 811051 w 4760332"/>
              <a:gd name="connsiteY3637" fmla="*/ 640935 h 2795428"/>
              <a:gd name="connsiteX3638" fmla="*/ 809046 w 4760332"/>
              <a:gd name="connsiteY3638" fmla="*/ 638071 h 2795428"/>
              <a:gd name="connsiteX3639" fmla="*/ 809046 w 4760332"/>
              <a:gd name="connsiteY3639" fmla="*/ 632344 h 2795428"/>
              <a:gd name="connsiteX3640" fmla="*/ 812768 w 4760332"/>
              <a:gd name="connsiteY3640" fmla="*/ 632344 h 2795428"/>
              <a:gd name="connsiteX3641" fmla="*/ 812768 w 4760332"/>
              <a:gd name="connsiteY3641" fmla="*/ 629480 h 2795428"/>
              <a:gd name="connsiteX3642" fmla="*/ 856014 w 4760332"/>
              <a:gd name="connsiteY3642" fmla="*/ 624611 h 2795428"/>
              <a:gd name="connsiteX3643" fmla="*/ 856014 w 4760332"/>
              <a:gd name="connsiteY3643" fmla="*/ 636353 h 2795428"/>
              <a:gd name="connsiteX3644" fmla="*/ 860882 w 4760332"/>
              <a:gd name="connsiteY3644" fmla="*/ 639217 h 2795428"/>
              <a:gd name="connsiteX3645" fmla="*/ 864605 w 4760332"/>
              <a:gd name="connsiteY3645" fmla="*/ 644945 h 2795428"/>
              <a:gd name="connsiteX3646" fmla="*/ 867469 w 4760332"/>
              <a:gd name="connsiteY3646" fmla="*/ 647808 h 2795428"/>
              <a:gd name="connsiteX3647" fmla="*/ 871192 w 4760332"/>
              <a:gd name="connsiteY3647" fmla="*/ 654682 h 2795428"/>
              <a:gd name="connsiteX3648" fmla="*/ 889521 w 4760332"/>
              <a:gd name="connsiteY3648" fmla="*/ 654682 h 2795428"/>
              <a:gd name="connsiteX3649" fmla="*/ 900976 w 4760332"/>
              <a:gd name="connsiteY3649" fmla="*/ 657545 h 2795428"/>
              <a:gd name="connsiteX3650" fmla="*/ 912432 w 4760332"/>
              <a:gd name="connsiteY3650" fmla="*/ 659550 h 2795428"/>
              <a:gd name="connsiteX3651" fmla="*/ 923887 w 4760332"/>
              <a:gd name="connsiteY3651" fmla="*/ 661555 h 2795428"/>
              <a:gd name="connsiteX3652" fmla="*/ 941070 w 4760332"/>
              <a:gd name="connsiteY3652" fmla="*/ 661555 h 2795428"/>
              <a:gd name="connsiteX3653" fmla="*/ 943075 w 4760332"/>
              <a:gd name="connsiteY3653" fmla="*/ 659550 h 2795428"/>
              <a:gd name="connsiteX3654" fmla="*/ 943935 w 4760332"/>
              <a:gd name="connsiteY3654" fmla="*/ 657545 h 2795428"/>
              <a:gd name="connsiteX3655" fmla="*/ 945939 w 4760332"/>
              <a:gd name="connsiteY3655" fmla="*/ 656687 h 2795428"/>
              <a:gd name="connsiteX3656" fmla="*/ 947944 w 4760332"/>
              <a:gd name="connsiteY3656" fmla="*/ 654682 h 2795428"/>
              <a:gd name="connsiteX3657" fmla="*/ 947944 w 4760332"/>
              <a:gd name="connsiteY3657" fmla="*/ 642940 h 2795428"/>
              <a:gd name="connsiteX3658" fmla="*/ 969995 w 4760332"/>
              <a:gd name="connsiteY3658" fmla="*/ 642940 h 2795428"/>
              <a:gd name="connsiteX3659" fmla="*/ 976582 w 4760332"/>
              <a:gd name="connsiteY3659" fmla="*/ 657545 h 2795428"/>
              <a:gd name="connsiteX3660" fmla="*/ 984315 w 4760332"/>
              <a:gd name="connsiteY3660" fmla="*/ 673010 h 2795428"/>
              <a:gd name="connsiteX3661" fmla="*/ 986319 w 4760332"/>
              <a:gd name="connsiteY3661" fmla="*/ 666138 h 2795428"/>
              <a:gd name="connsiteX3662" fmla="*/ 986319 w 4760332"/>
              <a:gd name="connsiteY3662" fmla="*/ 663273 h 2795428"/>
              <a:gd name="connsiteX3663" fmla="*/ 988325 w 4760332"/>
              <a:gd name="connsiteY3663" fmla="*/ 657545 h 2795428"/>
              <a:gd name="connsiteX3664" fmla="*/ 988325 w 4760332"/>
              <a:gd name="connsiteY3664" fmla="*/ 654682 h 2795428"/>
              <a:gd name="connsiteX3665" fmla="*/ 999779 w 4760332"/>
              <a:gd name="connsiteY3665" fmla="*/ 654682 h 2795428"/>
              <a:gd name="connsiteX3666" fmla="*/ 999779 w 4760332"/>
              <a:gd name="connsiteY3666" fmla="*/ 641222 h 2795428"/>
              <a:gd name="connsiteX3667" fmla="*/ 999779 w 4760332"/>
              <a:gd name="connsiteY3667" fmla="*/ 625757 h 2795428"/>
              <a:gd name="connsiteX3668" fmla="*/ 1001785 w 4760332"/>
              <a:gd name="connsiteY3668" fmla="*/ 612297 h 2795428"/>
              <a:gd name="connsiteX3669" fmla="*/ 999779 w 4760332"/>
              <a:gd name="connsiteY3669" fmla="*/ 605423 h 2795428"/>
              <a:gd name="connsiteX3670" fmla="*/ 988325 w 4760332"/>
              <a:gd name="connsiteY3670" fmla="*/ 591963 h 2795428"/>
              <a:gd name="connsiteX3671" fmla="*/ 979732 w 4760332"/>
              <a:gd name="connsiteY3671" fmla="*/ 577357 h 2795428"/>
              <a:gd name="connsiteX3672" fmla="*/ 977728 w 4760332"/>
              <a:gd name="connsiteY3672" fmla="*/ 559887 h 2795428"/>
              <a:gd name="connsiteX3673" fmla="*/ 981451 w 4760332"/>
              <a:gd name="connsiteY3673" fmla="*/ 543277 h 2795428"/>
              <a:gd name="connsiteX3674" fmla="*/ 992907 w 4760332"/>
              <a:gd name="connsiteY3674" fmla="*/ 524948 h 2795428"/>
              <a:gd name="connsiteX3675" fmla="*/ 1001498 w 4760332"/>
              <a:gd name="connsiteY3675" fmla="*/ 520939 h 2795428"/>
              <a:gd name="connsiteX3676" fmla="*/ 1011235 w 4760332"/>
              <a:gd name="connsiteY3676" fmla="*/ 518075 h 2795428"/>
              <a:gd name="connsiteX3677" fmla="*/ 818209 w 4760332"/>
              <a:gd name="connsiteY3677" fmla="*/ 469389 h 2795428"/>
              <a:gd name="connsiteX3678" fmla="*/ 838256 w 4760332"/>
              <a:gd name="connsiteY3678" fmla="*/ 483135 h 2795428"/>
              <a:gd name="connsiteX3679" fmla="*/ 850857 w 4760332"/>
              <a:gd name="connsiteY3679" fmla="*/ 499460 h 2795428"/>
              <a:gd name="connsiteX3680" fmla="*/ 857444 w 4760332"/>
              <a:gd name="connsiteY3680" fmla="*/ 519793 h 2795428"/>
              <a:gd name="connsiteX3681" fmla="*/ 862312 w 4760332"/>
              <a:gd name="connsiteY3681" fmla="*/ 546141 h 2795428"/>
              <a:gd name="connsiteX3682" fmla="*/ 867181 w 4760332"/>
              <a:gd name="connsiteY3682" fmla="*/ 572202 h 2795428"/>
              <a:gd name="connsiteX3683" fmla="*/ 882360 w 4760332"/>
              <a:gd name="connsiteY3683" fmla="*/ 574207 h 2795428"/>
              <a:gd name="connsiteX3684" fmla="*/ 892097 w 4760332"/>
              <a:gd name="connsiteY3684" fmla="*/ 575926 h 2795428"/>
              <a:gd name="connsiteX3685" fmla="*/ 900688 w 4760332"/>
              <a:gd name="connsiteY3685" fmla="*/ 582799 h 2795428"/>
              <a:gd name="connsiteX3686" fmla="*/ 905557 w 4760332"/>
              <a:gd name="connsiteY3686" fmla="*/ 591676 h 2795428"/>
              <a:gd name="connsiteX3687" fmla="*/ 907562 w 4760332"/>
              <a:gd name="connsiteY3687" fmla="*/ 605996 h 2795428"/>
              <a:gd name="connsiteX3688" fmla="*/ 904697 w 4760332"/>
              <a:gd name="connsiteY3688" fmla="*/ 605996 h 2795428"/>
              <a:gd name="connsiteX3689" fmla="*/ 902693 w 4760332"/>
              <a:gd name="connsiteY3689" fmla="*/ 605137 h 2795428"/>
              <a:gd name="connsiteX3690" fmla="*/ 900688 w 4760332"/>
              <a:gd name="connsiteY3690" fmla="*/ 603132 h 2795428"/>
              <a:gd name="connsiteX3691" fmla="*/ 898684 w 4760332"/>
              <a:gd name="connsiteY3691" fmla="*/ 601127 h 2795428"/>
              <a:gd name="connsiteX3692" fmla="*/ 895820 w 4760332"/>
              <a:gd name="connsiteY3692" fmla="*/ 599409 h 2795428"/>
              <a:gd name="connsiteX3693" fmla="*/ 895820 w 4760332"/>
              <a:gd name="connsiteY3693" fmla="*/ 605996 h 2795428"/>
              <a:gd name="connsiteX3694" fmla="*/ 898684 w 4760332"/>
              <a:gd name="connsiteY3694" fmla="*/ 610006 h 2795428"/>
              <a:gd name="connsiteX3695" fmla="*/ 900688 w 4760332"/>
              <a:gd name="connsiteY3695" fmla="*/ 612010 h 2795428"/>
              <a:gd name="connsiteX3696" fmla="*/ 902693 w 4760332"/>
              <a:gd name="connsiteY3696" fmla="*/ 612010 h 2795428"/>
              <a:gd name="connsiteX3697" fmla="*/ 902693 w 4760332"/>
              <a:gd name="connsiteY3697" fmla="*/ 614874 h 2795428"/>
              <a:gd name="connsiteX3698" fmla="*/ 902693 w 4760332"/>
              <a:gd name="connsiteY3698" fmla="*/ 616879 h 2795428"/>
              <a:gd name="connsiteX3699" fmla="*/ 904697 w 4760332"/>
              <a:gd name="connsiteY3699" fmla="*/ 621461 h 2795428"/>
              <a:gd name="connsiteX3700" fmla="*/ 895820 w 4760332"/>
              <a:gd name="connsiteY3700" fmla="*/ 623466 h 2795428"/>
              <a:gd name="connsiteX3701" fmla="*/ 887228 w 4760332"/>
              <a:gd name="connsiteY3701" fmla="*/ 625471 h 2795428"/>
              <a:gd name="connsiteX3702" fmla="*/ 877777 w 4760332"/>
              <a:gd name="connsiteY3702" fmla="*/ 625471 h 2795428"/>
              <a:gd name="connsiteX3703" fmla="*/ 860307 w 4760332"/>
              <a:gd name="connsiteY3703" fmla="*/ 618597 h 2795428"/>
              <a:gd name="connsiteX3704" fmla="*/ 843984 w 4760332"/>
              <a:gd name="connsiteY3704" fmla="*/ 616879 h 2795428"/>
              <a:gd name="connsiteX3705" fmla="*/ 824796 w 4760332"/>
              <a:gd name="connsiteY3705" fmla="*/ 619743 h 2795428"/>
              <a:gd name="connsiteX3706" fmla="*/ 806466 w 4760332"/>
              <a:gd name="connsiteY3706" fmla="*/ 625471 h 2795428"/>
              <a:gd name="connsiteX3707" fmla="*/ 788138 w 4760332"/>
              <a:gd name="connsiteY3707" fmla="*/ 628334 h 2795428"/>
              <a:gd name="connsiteX3708" fmla="*/ 768091 w 4760332"/>
              <a:gd name="connsiteY3708" fmla="*/ 628334 h 2795428"/>
              <a:gd name="connsiteX3709" fmla="*/ 744894 w 4760332"/>
              <a:gd name="connsiteY3709" fmla="*/ 621461 h 2795428"/>
              <a:gd name="connsiteX3710" fmla="*/ 732578 w 4760332"/>
              <a:gd name="connsiteY3710" fmla="*/ 618597 h 2795428"/>
              <a:gd name="connsiteX3711" fmla="*/ 722841 w 4760332"/>
              <a:gd name="connsiteY3711" fmla="*/ 616879 h 2795428"/>
              <a:gd name="connsiteX3712" fmla="*/ 714250 w 4760332"/>
              <a:gd name="connsiteY3712" fmla="*/ 614874 h 2795428"/>
              <a:gd name="connsiteX3713" fmla="*/ 706518 w 4760332"/>
              <a:gd name="connsiteY3713" fmla="*/ 610006 h 2795428"/>
              <a:gd name="connsiteX3714" fmla="*/ 700790 w 4760332"/>
              <a:gd name="connsiteY3714" fmla="*/ 599409 h 2795428"/>
              <a:gd name="connsiteX3715" fmla="*/ 704513 w 4760332"/>
              <a:gd name="connsiteY3715" fmla="*/ 599409 h 2795428"/>
              <a:gd name="connsiteX3716" fmla="*/ 713391 w 4760332"/>
              <a:gd name="connsiteY3716" fmla="*/ 591676 h 2795428"/>
              <a:gd name="connsiteX3717" fmla="*/ 725706 w 4760332"/>
              <a:gd name="connsiteY3717" fmla="*/ 587667 h 2795428"/>
              <a:gd name="connsiteX3718" fmla="*/ 741171 w 4760332"/>
              <a:gd name="connsiteY3718" fmla="*/ 585663 h 2795428"/>
              <a:gd name="connsiteX3719" fmla="*/ 756635 w 4760332"/>
              <a:gd name="connsiteY3719" fmla="*/ 584804 h 2795428"/>
              <a:gd name="connsiteX3720" fmla="*/ 756635 w 4760332"/>
              <a:gd name="connsiteY3720" fmla="*/ 580794 h 2795428"/>
              <a:gd name="connsiteX3721" fmla="*/ 749762 w 4760332"/>
              <a:gd name="connsiteY3721" fmla="*/ 575926 h 2795428"/>
              <a:gd name="connsiteX3722" fmla="*/ 744894 w 4760332"/>
              <a:gd name="connsiteY3722" fmla="*/ 572202 h 2795428"/>
              <a:gd name="connsiteX3723" fmla="*/ 738306 w 4760332"/>
              <a:gd name="connsiteY3723" fmla="*/ 571344 h 2795428"/>
              <a:gd name="connsiteX3724" fmla="*/ 725706 w 4760332"/>
              <a:gd name="connsiteY3724" fmla="*/ 569339 h 2795428"/>
              <a:gd name="connsiteX3725" fmla="*/ 719978 w 4760332"/>
              <a:gd name="connsiteY3725" fmla="*/ 569339 h 2795428"/>
              <a:gd name="connsiteX3726" fmla="*/ 707663 w 4760332"/>
              <a:gd name="connsiteY3726" fmla="*/ 569339 h 2795428"/>
              <a:gd name="connsiteX3727" fmla="*/ 693057 w 4760332"/>
              <a:gd name="connsiteY3727" fmla="*/ 569339 h 2795428"/>
              <a:gd name="connsiteX3728" fmla="*/ 691053 w 4760332"/>
              <a:gd name="connsiteY3728" fmla="*/ 558742 h 2795428"/>
              <a:gd name="connsiteX3729" fmla="*/ 686471 w 4760332"/>
              <a:gd name="connsiteY3729" fmla="*/ 549005 h 2795428"/>
              <a:gd name="connsiteX3730" fmla="*/ 682461 w 4760332"/>
              <a:gd name="connsiteY3730" fmla="*/ 540127 h 2795428"/>
              <a:gd name="connsiteX3731" fmla="*/ 679597 w 4760332"/>
              <a:gd name="connsiteY3731" fmla="*/ 530390 h 2795428"/>
              <a:gd name="connsiteX3732" fmla="*/ 679597 w 4760332"/>
              <a:gd name="connsiteY3732" fmla="*/ 513206 h 2795428"/>
              <a:gd name="connsiteX3733" fmla="*/ 686471 w 4760332"/>
              <a:gd name="connsiteY3733" fmla="*/ 503469 h 2795428"/>
              <a:gd name="connsiteX3734" fmla="*/ 693057 w 4760332"/>
              <a:gd name="connsiteY3734" fmla="*/ 491727 h 2795428"/>
              <a:gd name="connsiteX3735" fmla="*/ 700790 w 4760332"/>
              <a:gd name="connsiteY3735" fmla="*/ 481130 h 2795428"/>
              <a:gd name="connsiteX3736" fmla="*/ 711386 w 4760332"/>
              <a:gd name="connsiteY3736" fmla="*/ 474258 h 2795428"/>
              <a:gd name="connsiteX3737" fmla="*/ 722841 w 4760332"/>
              <a:gd name="connsiteY3737" fmla="*/ 476262 h 2795428"/>
              <a:gd name="connsiteX3738" fmla="*/ 725706 w 4760332"/>
              <a:gd name="connsiteY3738" fmla="*/ 476262 h 2795428"/>
              <a:gd name="connsiteX3739" fmla="*/ 725706 w 4760332"/>
              <a:gd name="connsiteY3739" fmla="*/ 479126 h 2795428"/>
              <a:gd name="connsiteX3740" fmla="*/ 725706 w 4760332"/>
              <a:gd name="connsiteY3740" fmla="*/ 481130 h 2795428"/>
              <a:gd name="connsiteX3741" fmla="*/ 724846 w 4760332"/>
              <a:gd name="connsiteY3741" fmla="*/ 481130 h 2795428"/>
              <a:gd name="connsiteX3742" fmla="*/ 724846 w 4760332"/>
              <a:gd name="connsiteY3742" fmla="*/ 483135 h 2795428"/>
              <a:gd name="connsiteX3743" fmla="*/ 725706 w 4760332"/>
              <a:gd name="connsiteY3743" fmla="*/ 484854 h 2795428"/>
              <a:gd name="connsiteX3744" fmla="*/ 725706 w 4760332"/>
              <a:gd name="connsiteY3744" fmla="*/ 488004 h 2795428"/>
              <a:gd name="connsiteX3745" fmla="*/ 734297 w 4760332"/>
              <a:gd name="connsiteY3745" fmla="*/ 488004 h 2795428"/>
              <a:gd name="connsiteX3746" fmla="*/ 746039 w 4760332"/>
              <a:gd name="connsiteY3746" fmla="*/ 488004 h 2795428"/>
              <a:gd name="connsiteX3747" fmla="*/ 756635 w 4760332"/>
              <a:gd name="connsiteY3747" fmla="*/ 488004 h 2795428"/>
              <a:gd name="connsiteX3748" fmla="*/ 763222 w 4760332"/>
              <a:gd name="connsiteY3748" fmla="*/ 488004 h 2795428"/>
              <a:gd name="connsiteX3749" fmla="*/ 766087 w 4760332"/>
              <a:gd name="connsiteY3749" fmla="*/ 489723 h 2795428"/>
              <a:gd name="connsiteX3750" fmla="*/ 768091 w 4760332"/>
              <a:gd name="connsiteY3750" fmla="*/ 491727 h 2795428"/>
              <a:gd name="connsiteX3751" fmla="*/ 770096 w 4760332"/>
              <a:gd name="connsiteY3751" fmla="*/ 494591 h 2795428"/>
              <a:gd name="connsiteX3752" fmla="*/ 771814 w 4760332"/>
              <a:gd name="connsiteY3752" fmla="*/ 498601 h 2795428"/>
              <a:gd name="connsiteX3753" fmla="*/ 774678 w 4760332"/>
              <a:gd name="connsiteY3753" fmla="*/ 499460 h 2795428"/>
              <a:gd name="connsiteX3754" fmla="*/ 778687 w 4760332"/>
              <a:gd name="connsiteY3754" fmla="*/ 503469 h 2795428"/>
              <a:gd name="connsiteX3755" fmla="*/ 779547 w 4760332"/>
              <a:gd name="connsiteY3755" fmla="*/ 498601 h 2795428"/>
              <a:gd name="connsiteX3756" fmla="*/ 781551 w 4760332"/>
              <a:gd name="connsiteY3756" fmla="*/ 496595 h 2795428"/>
              <a:gd name="connsiteX3757" fmla="*/ 785275 w 4760332"/>
              <a:gd name="connsiteY3757" fmla="*/ 494591 h 2795428"/>
              <a:gd name="connsiteX3758" fmla="*/ 786419 w 4760332"/>
              <a:gd name="connsiteY3758" fmla="*/ 492873 h 2795428"/>
              <a:gd name="connsiteX3759" fmla="*/ 792147 w 4760332"/>
              <a:gd name="connsiteY3759" fmla="*/ 492873 h 2795428"/>
              <a:gd name="connsiteX3760" fmla="*/ 797016 w 4760332"/>
              <a:gd name="connsiteY3760" fmla="*/ 491727 h 2795428"/>
              <a:gd name="connsiteX3761" fmla="*/ 803603 w 4760332"/>
              <a:gd name="connsiteY3761" fmla="*/ 505187 h 2795428"/>
              <a:gd name="connsiteX3762" fmla="*/ 810476 w 4760332"/>
              <a:gd name="connsiteY3762" fmla="*/ 514924 h 2795428"/>
              <a:gd name="connsiteX3763" fmla="*/ 815059 w 4760332"/>
              <a:gd name="connsiteY3763" fmla="*/ 521799 h 2795428"/>
              <a:gd name="connsiteX3764" fmla="*/ 817063 w 4760332"/>
              <a:gd name="connsiteY3764" fmla="*/ 516930 h 2795428"/>
              <a:gd name="connsiteX3765" fmla="*/ 818209 w 4760332"/>
              <a:gd name="connsiteY3765" fmla="*/ 512060 h 2795428"/>
              <a:gd name="connsiteX3766" fmla="*/ 818209 w 4760332"/>
              <a:gd name="connsiteY3766" fmla="*/ 506333 h 2795428"/>
              <a:gd name="connsiteX3767" fmla="*/ 818209 w 4760332"/>
              <a:gd name="connsiteY3767" fmla="*/ 499460 h 2795428"/>
              <a:gd name="connsiteX3768" fmla="*/ 812194 w 4760332"/>
              <a:gd name="connsiteY3768" fmla="*/ 489723 h 2795428"/>
              <a:gd name="connsiteX3769" fmla="*/ 813340 w 4760332"/>
              <a:gd name="connsiteY3769" fmla="*/ 479126 h 2795428"/>
              <a:gd name="connsiteX3770" fmla="*/ 837398 w 4760332"/>
              <a:gd name="connsiteY3770" fmla="*/ 453924 h 2795428"/>
              <a:gd name="connsiteX3771" fmla="*/ 845130 w 4760332"/>
              <a:gd name="connsiteY3771" fmla="*/ 453924 h 2795428"/>
              <a:gd name="connsiteX3772" fmla="*/ 851717 w 4760332"/>
              <a:gd name="connsiteY3772" fmla="*/ 455928 h 2795428"/>
              <a:gd name="connsiteX3773" fmla="*/ 858590 w 4760332"/>
              <a:gd name="connsiteY3773" fmla="*/ 457933 h 2795428"/>
              <a:gd name="connsiteX3774" fmla="*/ 864318 w 4760332"/>
              <a:gd name="connsiteY3774" fmla="*/ 460798 h 2795428"/>
              <a:gd name="connsiteX3775" fmla="*/ 865177 w 4760332"/>
              <a:gd name="connsiteY3775" fmla="*/ 465666 h 2795428"/>
              <a:gd name="connsiteX3776" fmla="*/ 865177 w 4760332"/>
              <a:gd name="connsiteY3776" fmla="*/ 469389 h 2795428"/>
              <a:gd name="connsiteX3777" fmla="*/ 867182 w 4760332"/>
              <a:gd name="connsiteY3777" fmla="*/ 474258 h 2795428"/>
              <a:gd name="connsiteX3778" fmla="*/ 867182 w 4760332"/>
              <a:gd name="connsiteY3778" fmla="*/ 481131 h 2795428"/>
              <a:gd name="connsiteX3779" fmla="*/ 862314 w 4760332"/>
              <a:gd name="connsiteY3779" fmla="*/ 481131 h 2795428"/>
              <a:gd name="connsiteX3780" fmla="*/ 858590 w 4760332"/>
              <a:gd name="connsiteY3780" fmla="*/ 483136 h 2795428"/>
              <a:gd name="connsiteX3781" fmla="*/ 853721 w 4760332"/>
              <a:gd name="connsiteY3781" fmla="*/ 483136 h 2795428"/>
              <a:gd name="connsiteX3782" fmla="*/ 848853 w 4760332"/>
              <a:gd name="connsiteY3782" fmla="*/ 484854 h 2795428"/>
              <a:gd name="connsiteX3783" fmla="*/ 840261 w 4760332"/>
              <a:gd name="connsiteY3783" fmla="*/ 476263 h 2795428"/>
              <a:gd name="connsiteX3784" fmla="*/ 830524 w 4760332"/>
              <a:gd name="connsiteY3784" fmla="*/ 469389 h 2795428"/>
              <a:gd name="connsiteX3785" fmla="*/ 4101067 w 4760332"/>
              <a:gd name="connsiteY3785" fmla="*/ 447051 h 2795428"/>
              <a:gd name="connsiteX3786" fmla="*/ 4119110 w 4760332"/>
              <a:gd name="connsiteY3786" fmla="*/ 447051 h 2795428"/>
              <a:gd name="connsiteX3787" fmla="*/ 4134575 w 4760332"/>
              <a:gd name="connsiteY3787" fmla="*/ 451060 h 2795428"/>
              <a:gd name="connsiteX3788" fmla="*/ 4148894 w 4760332"/>
              <a:gd name="connsiteY3788" fmla="*/ 453924 h 2795428"/>
              <a:gd name="connsiteX3789" fmla="*/ 4152904 w 4760332"/>
              <a:gd name="connsiteY3789" fmla="*/ 469389 h 2795428"/>
              <a:gd name="connsiteX3790" fmla="*/ 4103931 w 4760332"/>
              <a:gd name="connsiteY3790" fmla="*/ 469389 h 2795428"/>
              <a:gd name="connsiteX3791" fmla="*/ 4101926 w 4760332"/>
              <a:gd name="connsiteY3791" fmla="*/ 464520 h 2795428"/>
              <a:gd name="connsiteX3792" fmla="*/ 4101926 w 4760332"/>
              <a:gd name="connsiteY3792" fmla="*/ 459652 h 2795428"/>
              <a:gd name="connsiteX3793" fmla="*/ 4101067 w 4760332"/>
              <a:gd name="connsiteY3793" fmla="*/ 453924 h 2795428"/>
              <a:gd name="connsiteX3794" fmla="*/ 3172027 w 4760332"/>
              <a:gd name="connsiteY3794" fmla="*/ 441037 h 2795428"/>
              <a:gd name="connsiteX3795" fmla="*/ 3182625 w 4760332"/>
              <a:gd name="connsiteY3795" fmla="*/ 445046 h 2795428"/>
              <a:gd name="connsiteX3796" fmla="*/ 3182625 w 4760332"/>
              <a:gd name="connsiteY3796" fmla="*/ 451921 h 2795428"/>
              <a:gd name="connsiteX3797" fmla="*/ 3178901 w 4760332"/>
              <a:gd name="connsiteY3797" fmla="*/ 451921 h 2795428"/>
              <a:gd name="connsiteX3798" fmla="*/ 3176897 w 4760332"/>
              <a:gd name="connsiteY3798" fmla="*/ 453926 h 2795428"/>
              <a:gd name="connsiteX3799" fmla="*/ 3176038 w 4760332"/>
              <a:gd name="connsiteY3799" fmla="*/ 454785 h 2795428"/>
              <a:gd name="connsiteX3800" fmla="*/ 3174033 w 4760332"/>
              <a:gd name="connsiteY3800" fmla="*/ 454785 h 2795428"/>
              <a:gd name="connsiteX3801" fmla="*/ 3172027 w 4760332"/>
              <a:gd name="connsiteY3801" fmla="*/ 454785 h 2795428"/>
              <a:gd name="connsiteX3802" fmla="*/ 3169163 w 4760332"/>
              <a:gd name="connsiteY3802" fmla="*/ 454785 h 2795428"/>
              <a:gd name="connsiteX3803" fmla="*/ 3169163 w 4760332"/>
              <a:gd name="connsiteY3803" fmla="*/ 449916 h 2795428"/>
              <a:gd name="connsiteX3804" fmla="*/ 3169163 w 4760332"/>
              <a:gd name="connsiteY3804" fmla="*/ 447051 h 2795428"/>
              <a:gd name="connsiteX3805" fmla="*/ 3170309 w 4760332"/>
              <a:gd name="connsiteY3805" fmla="*/ 445046 h 2795428"/>
              <a:gd name="connsiteX3806" fmla="*/ 1121206 w 4760332"/>
              <a:gd name="connsiteY3806" fmla="*/ 433305 h 2795428"/>
              <a:gd name="connsiteX3807" fmla="*/ 1121206 w 4760332"/>
              <a:gd name="connsiteY3807" fmla="*/ 436168 h 2795428"/>
              <a:gd name="connsiteX3808" fmla="*/ 1124930 w 4760332"/>
              <a:gd name="connsiteY3808" fmla="*/ 436168 h 2795428"/>
              <a:gd name="connsiteX3809" fmla="*/ 1123211 w 4760332"/>
              <a:gd name="connsiteY3809" fmla="*/ 453925 h 2795428"/>
              <a:gd name="connsiteX3810" fmla="*/ 1124930 w 4760332"/>
              <a:gd name="connsiteY3810" fmla="*/ 468531 h 2795428"/>
              <a:gd name="connsiteX3811" fmla="*/ 1131802 w 4760332"/>
              <a:gd name="connsiteY3811" fmla="*/ 481991 h 2795428"/>
              <a:gd name="connsiteX3812" fmla="*/ 1134667 w 4760332"/>
              <a:gd name="connsiteY3812" fmla="*/ 483996 h 2795428"/>
              <a:gd name="connsiteX3813" fmla="*/ 1138390 w 4760332"/>
              <a:gd name="connsiteY3813" fmla="*/ 483996 h 2795428"/>
              <a:gd name="connsiteX3814" fmla="*/ 1141253 w 4760332"/>
              <a:gd name="connsiteY3814" fmla="*/ 486000 h 2795428"/>
              <a:gd name="connsiteX3815" fmla="*/ 1146981 w 4760332"/>
              <a:gd name="connsiteY3815" fmla="*/ 486000 h 2795428"/>
              <a:gd name="connsiteX3816" fmla="*/ 1146981 w 4760332"/>
              <a:gd name="connsiteY3816" fmla="*/ 445046 h 2795428"/>
              <a:gd name="connsiteX3817" fmla="*/ 1172183 w 4760332"/>
              <a:gd name="connsiteY3817" fmla="*/ 445046 h 2795428"/>
              <a:gd name="connsiteX3818" fmla="*/ 1176765 w 4760332"/>
              <a:gd name="connsiteY3818" fmla="*/ 456789 h 2795428"/>
              <a:gd name="connsiteX3819" fmla="*/ 1183639 w 4760332"/>
              <a:gd name="connsiteY3819" fmla="*/ 468531 h 2795428"/>
              <a:gd name="connsiteX3820" fmla="*/ 1190226 w 4760332"/>
              <a:gd name="connsiteY3820" fmla="*/ 479127 h 2795428"/>
              <a:gd name="connsiteX3821" fmla="*/ 1201968 w 4760332"/>
              <a:gd name="connsiteY3821" fmla="*/ 481991 h 2795428"/>
              <a:gd name="connsiteX3822" fmla="*/ 1201968 w 4760332"/>
              <a:gd name="connsiteY3822" fmla="*/ 486859 h 2795428"/>
              <a:gd name="connsiteX3823" fmla="*/ 1203686 w 4760332"/>
              <a:gd name="connsiteY3823" fmla="*/ 497742 h 2795428"/>
              <a:gd name="connsiteX3824" fmla="*/ 1205691 w 4760332"/>
              <a:gd name="connsiteY3824" fmla="*/ 509484 h 2795428"/>
              <a:gd name="connsiteX3825" fmla="*/ 1205691 w 4760332"/>
              <a:gd name="connsiteY3825" fmla="*/ 516358 h 2795428"/>
              <a:gd name="connsiteX3826" fmla="*/ 1208555 w 4760332"/>
              <a:gd name="connsiteY3826" fmla="*/ 514352 h 2795428"/>
              <a:gd name="connsiteX3827" fmla="*/ 1210560 w 4760332"/>
              <a:gd name="connsiteY3827" fmla="*/ 514352 h 2795428"/>
              <a:gd name="connsiteX3828" fmla="*/ 1212278 w 4760332"/>
              <a:gd name="connsiteY3828" fmla="*/ 513207 h 2795428"/>
              <a:gd name="connsiteX3829" fmla="*/ 1213423 w 4760332"/>
              <a:gd name="connsiteY3829" fmla="*/ 511489 h 2795428"/>
              <a:gd name="connsiteX3830" fmla="*/ 1215428 w 4760332"/>
              <a:gd name="connsiteY3830" fmla="*/ 507479 h 2795428"/>
              <a:gd name="connsiteX3831" fmla="*/ 1217146 w 4760332"/>
              <a:gd name="connsiteY3831" fmla="*/ 502611 h 2795428"/>
              <a:gd name="connsiteX3832" fmla="*/ 1219151 w 4760332"/>
              <a:gd name="connsiteY3832" fmla="*/ 497742 h 2795428"/>
              <a:gd name="connsiteX3833" fmla="*/ 1220011 w 4760332"/>
              <a:gd name="connsiteY3833" fmla="*/ 493733 h 2795428"/>
              <a:gd name="connsiteX3834" fmla="*/ 1224020 w 4760332"/>
              <a:gd name="connsiteY3834" fmla="*/ 490869 h 2795428"/>
              <a:gd name="connsiteX3835" fmla="*/ 1226883 w 4760332"/>
              <a:gd name="connsiteY3835" fmla="*/ 488864 h 2795428"/>
              <a:gd name="connsiteX3836" fmla="*/ 1232611 w 4760332"/>
              <a:gd name="connsiteY3836" fmla="*/ 486859 h 2795428"/>
              <a:gd name="connsiteX3837" fmla="*/ 1235476 w 4760332"/>
              <a:gd name="connsiteY3837" fmla="*/ 483996 h 2795428"/>
              <a:gd name="connsiteX3838" fmla="*/ 1239199 w 4760332"/>
              <a:gd name="connsiteY3838" fmla="*/ 481991 h 2795428"/>
              <a:gd name="connsiteX3839" fmla="*/ 1235476 w 4760332"/>
              <a:gd name="connsiteY3839" fmla="*/ 481991 h 2795428"/>
              <a:gd name="connsiteX3840" fmla="*/ 1235476 w 4760332"/>
              <a:gd name="connsiteY3840" fmla="*/ 479127 h 2795428"/>
              <a:gd name="connsiteX3841" fmla="*/ 1226883 w 4760332"/>
              <a:gd name="connsiteY3841" fmla="*/ 481991 h 2795428"/>
              <a:gd name="connsiteX3842" fmla="*/ 1222015 w 4760332"/>
              <a:gd name="connsiteY3842" fmla="*/ 486000 h 2795428"/>
              <a:gd name="connsiteX3843" fmla="*/ 1215428 w 4760332"/>
              <a:gd name="connsiteY3843" fmla="*/ 490869 h 2795428"/>
              <a:gd name="connsiteX3844" fmla="*/ 1205691 w 4760332"/>
              <a:gd name="connsiteY3844" fmla="*/ 493733 h 2795428"/>
              <a:gd name="connsiteX3845" fmla="*/ 1203686 w 4760332"/>
              <a:gd name="connsiteY3845" fmla="*/ 479127 h 2795428"/>
              <a:gd name="connsiteX3846" fmla="*/ 1201968 w 4760332"/>
              <a:gd name="connsiteY3846" fmla="*/ 468531 h 2795428"/>
              <a:gd name="connsiteX3847" fmla="*/ 1199104 w 4760332"/>
              <a:gd name="connsiteY3847" fmla="*/ 459652 h 2795428"/>
              <a:gd name="connsiteX3848" fmla="*/ 1195095 w 4760332"/>
              <a:gd name="connsiteY3848" fmla="*/ 447911 h 2795428"/>
              <a:gd name="connsiteX3849" fmla="*/ 1199104 w 4760332"/>
              <a:gd name="connsiteY3849" fmla="*/ 447051 h 2795428"/>
              <a:gd name="connsiteX3850" fmla="*/ 1199963 w 4760332"/>
              <a:gd name="connsiteY3850" fmla="*/ 447051 h 2795428"/>
              <a:gd name="connsiteX3851" fmla="*/ 1203686 w 4760332"/>
              <a:gd name="connsiteY3851" fmla="*/ 445046 h 2795428"/>
              <a:gd name="connsiteX3852" fmla="*/ 1208555 w 4760332"/>
              <a:gd name="connsiteY3852" fmla="*/ 445046 h 2795428"/>
              <a:gd name="connsiteX3853" fmla="*/ 1213423 w 4760332"/>
              <a:gd name="connsiteY3853" fmla="*/ 447911 h 2795428"/>
              <a:gd name="connsiteX3854" fmla="*/ 1217146 w 4760332"/>
              <a:gd name="connsiteY3854" fmla="*/ 449915 h 2795428"/>
              <a:gd name="connsiteX3855" fmla="*/ 1222015 w 4760332"/>
              <a:gd name="connsiteY3855" fmla="*/ 451920 h 2795428"/>
              <a:gd name="connsiteX3856" fmla="*/ 1226883 w 4760332"/>
              <a:gd name="connsiteY3856" fmla="*/ 453925 h 2795428"/>
              <a:gd name="connsiteX3857" fmla="*/ 1232611 w 4760332"/>
              <a:gd name="connsiteY3857" fmla="*/ 454783 h 2795428"/>
              <a:gd name="connsiteX3858" fmla="*/ 1239199 w 4760332"/>
              <a:gd name="connsiteY3858" fmla="*/ 466526 h 2795428"/>
              <a:gd name="connsiteX3859" fmla="*/ 1246072 w 4760332"/>
              <a:gd name="connsiteY3859" fmla="*/ 480272 h 2795428"/>
              <a:gd name="connsiteX3860" fmla="*/ 1250941 w 4760332"/>
              <a:gd name="connsiteY3860" fmla="*/ 492874 h 2795428"/>
              <a:gd name="connsiteX3861" fmla="*/ 1257527 w 4760332"/>
              <a:gd name="connsiteY3861" fmla="*/ 500606 h 2795428"/>
              <a:gd name="connsiteX3862" fmla="*/ 1260392 w 4760332"/>
              <a:gd name="connsiteY3862" fmla="*/ 502611 h 2795428"/>
              <a:gd name="connsiteX3863" fmla="*/ 1266119 w 4760332"/>
              <a:gd name="connsiteY3863" fmla="*/ 502611 h 2795428"/>
              <a:gd name="connsiteX3864" fmla="*/ 1270988 w 4760332"/>
              <a:gd name="connsiteY3864" fmla="*/ 502611 h 2795428"/>
              <a:gd name="connsiteX3865" fmla="*/ 1275857 w 4760332"/>
              <a:gd name="connsiteY3865" fmla="*/ 502611 h 2795428"/>
              <a:gd name="connsiteX3866" fmla="*/ 1278720 w 4760332"/>
              <a:gd name="connsiteY3866" fmla="*/ 502611 h 2795428"/>
              <a:gd name="connsiteX3867" fmla="*/ 1282443 w 4760332"/>
              <a:gd name="connsiteY3867" fmla="*/ 504615 h 2795428"/>
              <a:gd name="connsiteX3868" fmla="*/ 1298767 w 4760332"/>
              <a:gd name="connsiteY3868" fmla="*/ 516358 h 2795428"/>
              <a:gd name="connsiteX3869" fmla="*/ 1312227 w 4760332"/>
              <a:gd name="connsiteY3869" fmla="*/ 531822 h 2795428"/>
              <a:gd name="connsiteX3870" fmla="*/ 1327692 w 4760332"/>
              <a:gd name="connsiteY3870" fmla="*/ 545570 h 2795428"/>
              <a:gd name="connsiteX3871" fmla="*/ 1327692 w 4760332"/>
              <a:gd name="connsiteY3871" fmla="*/ 557311 h 2795428"/>
              <a:gd name="connsiteX3872" fmla="*/ 1341153 w 4760332"/>
              <a:gd name="connsiteY3872" fmla="*/ 562180 h 2795428"/>
              <a:gd name="connsiteX3873" fmla="*/ 1352608 w 4760332"/>
              <a:gd name="connsiteY3873" fmla="*/ 569053 h 2795428"/>
              <a:gd name="connsiteX3874" fmla="*/ 1359482 w 4760332"/>
              <a:gd name="connsiteY3874" fmla="*/ 579650 h 2795428"/>
              <a:gd name="connsiteX3875" fmla="*/ 1368073 w 4760332"/>
              <a:gd name="connsiteY3875" fmla="*/ 591391 h 2795428"/>
              <a:gd name="connsiteX3876" fmla="*/ 1374660 w 4760332"/>
              <a:gd name="connsiteY3876" fmla="*/ 603133 h 2795428"/>
              <a:gd name="connsiteX3877" fmla="*/ 1383538 w 4760332"/>
              <a:gd name="connsiteY3877" fmla="*/ 613730 h 2795428"/>
              <a:gd name="connsiteX3878" fmla="*/ 1377524 w 4760332"/>
              <a:gd name="connsiteY3878" fmla="*/ 620603 h 2795428"/>
              <a:gd name="connsiteX3879" fmla="*/ 1374660 w 4760332"/>
              <a:gd name="connsiteY3879" fmla="*/ 623753 h 2795428"/>
              <a:gd name="connsiteX3880" fmla="*/ 1372942 w 4760332"/>
              <a:gd name="connsiteY3880" fmla="*/ 628622 h 2795428"/>
              <a:gd name="connsiteX3881" fmla="*/ 1370938 w 4760332"/>
              <a:gd name="connsiteY3881" fmla="*/ 632345 h 2795428"/>
              <a:gd name="connsiteX3882" fmla="*/ 1377524 w 4760332"/>
              <a:gd name="connsiteY3882" fmla="*/ 644087 h 2795428"/>
              <a:gd name="connsiteX3883" fmla="*/ 1388120 w 4760332"/>
              <a:gd name="connsiteY3883" fmla="*/ 652965 h 2795428"/>
              <a:gd name="connsiteX3884" fmla="*/ 1401580 w 4760332"/>
              <a:gd name="connsiteY3884" fmla="*/ 657833 h 2795428"/>
              <a:gd name="connsiteX3885" fmla="*/ 1401580 w 4760332"/>
              <a:gd name="connsiteY3885" fmla="*/ 662702 h 2795428"/>
              <a:gd name="connsiteX3886" fmla="*/ 1401580 w 4760332"/>
              <a:gd name="connsiteY3886" fmla="*/ 664707 h 2795428"/>
              <a:gd name="connsiteX3887" fmla="*/ 1403585 w 4760332"/>
              <a:gd name="connsiteY3887" fmla="*/ 666425 h 2795428"/>
              <a:gd name="connsiteX3888" fmla="*/ 1403585 w 4760332"/>
              <a:gd name="connsiteY3888" fmla="*/ 667571 h 2795428"/>
              <a:gd name="connsiteX3889" fmla="*/ 1404445 w 4760332"/>
              <a:gd name="connsiteY3889" fmla="*/ 669576 h 2795428"/>
              <a:gd name="connsiteX3890" fmla="*/ 1408454 w 4760332"/>
              <a:gd name="connsiteY3890" fmla="*/ 671580 h 2795428"/>
              <a:gd name="connsiteX3891" fmla="*/ 1411317 w 4760332"/>
              <a:gd name="connsiteY3891" fmla="*/ 674444 h 2795428"/>
              <a:gd name="connsiteX3892" fmla="*/ 1417045 w 4760332"/>
              <a:gd name="connsiteY3892" fmla="*/ 676448 h 2795428"/>
              <a:gd name="connsiteX3893" fmla="*/ 1419910 w 4760332"/>
              <a:gd name="connsiteY3893" fmla="*/ 678167 h 2795428"/>
              <a:gd name="connsiteX3894" fmla="*/ 1423633 w 4760332"/>
              <a:gd name="connsiteY3894" fmla="*/ 681317 h 2795428"/>
              <a:gd name="connsiteX3895" fmla="*/ 1424778 w 4760332"/>
              <a:gd name="connsiteY3895" fmla="*/ 683036 h 2795428"/>
              <a:gd name="connsiteX3896" fmla="*/ 1426783 w 4760332"/>
              <a:gd name="connsiteY3896" fmla="*/ 687045 h 2795428"/>
              <a:gd name="connsiteX3897" fmla="*/ 1424778 w 4760332"/>
              <a:gd name="connsiteY3897" fmla="*/ 687904 h 2795428"/>
              <a:gd name="connsiteX3898" fmla="*/ 1424778 w 4760332"/>
              <a:gd name="connsiteY3898" fmla="*/ 689909 h 2795428"/>
              <a:gd name="connsiteX3899" fmla="*/ 1424778 w 4760332"/>
              <a:gd name="connsiteY3899" fmla="*/ 691914 h 2795428"/>
              <a:gd name="connsiteX3900" fmla="*/ 1426783 w 4760332"/>
              <a:gd name="connsiteY3900" fmla="*/ 693919 h 2795428"/>
              <a:gd name="connsiteX3901" fmla="*/ 1430506 w 4760332"/>
              <a:gd name="connsiteY3901" fmla="*/ 694778 h 2795428"/>
              <a:gd name="connsiteX3902" fmla="*/ 1435375 w 4760332"/>
              <a:gd name="connsiteY3902" fmla="*/ 696782 h 2795428"/>
              <a:gd name="connsiteX3903" fmla="*/ 1438238 w 4760332"/>
              <a:gd name="connsiteY3903" fmla="*/ 698787 h 2795428"/>
              <a:gd name="connsiteX3904" fmla="*/ 1443966 w 4760332"/>
              <a:gd name="connsiteY3904" fmla="*/ 698787 h 2795428"/>
              <a:gd name="connsiteX3905" fmla="*/ 1448835 w 4760332"/>
              <a:gd name="connsiteY3905" fmla="*/ 698787 h 2795428"/>
              <a:gd name="connsiteX3906" fmla="*/ 1441961 w 4760332"/>
              <a:gd name="connsiteY3906" fmla="*/ 744609 h 2795428"/>
              <a:gd name="connsiteX3907" fmla="*/ 1437093 w 4760332"/>
              <a:gd name="connsiteY3907" fmla="*/ 746614 h 2795428"/>
              <a:gd name="connsiteX3908" fmla="*/ 1431365 w 4760332"/>
              <a:gd name="connsiteY3908" fmla="*/ 746614 h 2795428"/>
              <a:gd name="connsiteX3909" fmla="*/ 1426783 w 4760332"/>
              <a:gd name="connsiteY3909" fmla="*/ 747473 h 2795428"/>
              <a:gd name="connsiteX3910" fmla="*/ 1419910 w 4760332"/>
              <a:gd name="connsiteY3910" fmla="*/ 747473 h 2795428"/>
              <a:gd name="connsiteX3911" fmla="*/ 1413323 w 4760332"/>
              <a:gd name="connsiteY3911" fmla="*/ 739741 h 2795428"/>
              <a:gd name="connsiteX3912" fmla="*/ 1404445 w 4760332"/>
              <a:gd name="connsiteY3912" fmla="*/ 730862 h 2795428"/>
              <a:gd name="connsiteX3913" fmla="*/ 1397857 w 4760332"/>
              <a:gd name="connsiteY3913" fmla="*/ 722271 h 2795428"/>
              <a:gd name="connsiteX3914" fmla="*/ 1392989 w 4760332"/>
              <a:gd name="connsiteY3914" fmla="*/ 710529 h 2795428"/>
              <a:gd name="connsiteX3915" fmla="*/ 1386402 w 4760332"/>
              <a:gd name="connsiteY3915" fmla="*/ 710529 h 2795428"/>
              <a:gd name="connsiteX3916" fmla="*/ 1381533 w 4760332"/>
              <a:gd name="connsiteY3916" fmla="*/ 712534 h 2795428"/>
              <a:gd name="connsiteX3917" fmla="*/ 1376665 w 4760332"/>
              <a:gd name="connsiteY3917" fmla="*/ 712534 h 2795428"/>
              <a:gd name="connsiteX3918" fmla="*/ 1370938 w 4760332"/>
              <a:gd name="connsiteY3918" fmla="*/ 714252 h 2795428"/>
              <a:gd name="connsiteX3919" fmla="*/ 1379529 w 4760332"/>
              <a:gd name="connsiteY3919" fmla="*/ 740599 h 2795428"/>
              <a:gd name="connsiteX3920" fmla="*/ 1386402 w 4760332"/>
              <a:gd name="connsiteY3920" fmla="*/ 770097 h 2795428"/>
              <a:gd name="connsiteX3921" fmla="*/ 1397857 w 4760332"/>
              <a:gd name="connsiteY3921" fmla="*/ 770097 h 2795428"/>
              <a:gd name="connsiteX3922" fmla="*/ 1404445 w 4760332"/>
              <a:gd name="connsiteY3922" fmla="*/ 783558 h 2795428"/>
              <a:gd name="connsiteX3923" fmla="*/ 1410173 w 4760332"/>
              <a:gd name="connsiteY3923" fmla="*/ 797305 h 2795428"/>
              <a:gd name="connsiteX3924" fmla="*/ 1411317 w 4760332"/>
              <a:gd name="connsiteY3924" fmla="*/ 815920 h 2795428"/>
              <a:gd name="connsiteX3925" fmla="*/ 1410173 w 4760332"/>
              <a:gd name="connsiteY3925" fmla="*/ 817925 h 2795428"/>
              <a:gd name="connsiteX3926" fmla="*/ 1408454 w 4760332"/>
              <a:gd name="connsiteY3926" fmla="*/ 819642 h 2795428"/>
              <a:gd name="connsiteX3927" fmla="*/ 1408454 w 4760332"/>
              <a:gd name="connsiteY3927" fmla="*/ 821647 h 2795428"/>
              <a:gd name="connsiteX3928" fmla="*/ 1406449 w 4760332"/>
              <a:gd name="connsiteY3928" fmla="*/ 822793 h 2795428"/>
              <a:gd name="connsiteX3929" fmla="*/ 1404445 w 4760332"/>
              <a:gd name="connsiteY3929" fmla="*/ 824797 h 2795428"/>
              <a:gd name="connsiteX3930" fmla="*/ 1401580 w 4760332"/>
              <a:gd name="connsiteY3930" fmla="*/ 826516 h 2795428"/>
              <a:gd name="connsiteX3931" fmla="*/ 1394994 w 4760332"/>
              <a:gd name="connsiteY3931" fmla="*/ 822793 h 2795428"/>
              <a:gd name="connsiteX3932" fmla="*/ 1386402 w 4760332"/>
              <a:gd name="connsiteY3932" fmla="*/ 817925 h 2795428"/>
              <a:gd name="connsiteX3933" fmla="*/ 1377524 w 4760332"/>
              <a:gd name="connsiteY3933" fmla="*/ 813056 h 2795428"/>
              <a:gd name="connsiteX3934" fmla="*/ 1370938 w 4760332"/>
              <a:gd name="connsiteY3934" fmla="*/ 809047 h 2795428"/>
              <a:gd name="connsiteX3935" fmla="*/ 1368073 w 4760332"/>
              <a:gd name="connsiteY3935" fmla="*/ 808188 h 2795428"/>
              <a:gd name="connsiteX3936" fmla="*/ 1365210 w 4760332"/>
              <a:gd name="connsiteY3936" fmla="*/ 808188 h 2795428"/>
              <a:gd name="connsiteX3937" fmla="*/ 1374660 w 4760332"/>
              <a:gd name="connsiteY3937" fmla="*/ 821647 h 2795428"/>
              <a:gd name="connsiteX3938" fmla="*/ 1383538 w 4760332"/>
              <a:gd name="connsiteY3938" fmla="*/ 833390 h 2795428"/>
              <a:gd name="connsiteX3939" fmla="*/ 1390125 w 4760332"/>
              <a:gd name="connsiteY3939" fmla="*/ 847996 h 2795428"/>
              <a:gd name="connsiteX3940" fmla="*/ 1386402 w 4760332"/>
              <a:gd name="connsiteY3940" fmla="*/ 847996 h 2795428"/>
              <a:gd name="connsiteX3941" fmla="*/ 1374660 w 4760332"/>
              <a:gd name="connsiteY3941" fmla="*/ 843127 h 2795428"/>
              <a:gd name="connsiteX3942" fmla="*/ 1359482 w 4760332"/>
              <a:gd name="connsiteY3942" fmla="*/ 840262 h 2795428"/>
              <a:gd name="connsiteX3943" fmla="*/ 1343157 w 4760332"/>
              <a:gd name="connsiteY3943" fmla="*/ 836253 h 2795428"/>
              <a:gd name="connsiteX3944" fmla="*/ 1331415 w 4760332"/>
              <a:gd name="connsiteY3944" fmla="*/ 829666 h 2795428"/>
              <a:gd name="connsiteX3945" fmla="*/ 1321106 w 4760332"/>
              <a:gd name="connsiteY3945" fmla="*/ 819642 h 2795428"/>
              <a:gd name="connsiteX3946" fmla="*/ 1314232 w 4760332"/>
              <a:gd name="connsiteY3946" fmla="*/ 804178 h 2795428"/>
              <a:gd name="connsiteX3947" fmla="*/ 1307645 w 4760332"/>
              <a:gd name="connsiteY3947" fmla="*/ 790431 h 2795428"/>
              <a:gd name="connsiteX3948" fmla="*/ 1297908 w 4760332"/>
              <a:gd name="connsiteY3948" fmla="*/ 776971 h 2795428"/>
              <a:gd name="connsiteX3949" fmla="*/ 1287311 w 4760332"/>
              <a:gd name="connsiteY3949" fmla="*/ 766947 h 2795428"/>
              <a:gd name="connsiteX3950" fmla="*/ 1272992 w 4760332"/>
              <a:gd name="connsiteY3950" fmla="*/ 774966 h 2795428"/>
              <a:gd name="connsiteX3951" fmla="*/ 1255523 w 4760332"/>
              <a:gd name="connsiteY3951" fmla="*/ 780694 h 2795428"/>
              <a:gd name="connsiteX3952" fmla="*/ 1235476 w 4760332"/>
              <a:gd name="connsiteY3952" fmla="*/ 781840 h 2795428"/>
              <a:gd name="connsiteX3953" fmla="*/ 1233471 w 4760332"/>
              <a:gd name="connsiteY3953" fmla="*/ 776971 h 2795428"/>
              <a:gd name="connsiteX3954" fmla="*/ 1232611 w 4760332"/>
              <a:gd name="connsiteY3954" fmla="*/ 772102 h 2795428"/>
              <a:gd name="connsiteX3955" fmla="*/ 1232611 w 4760332"/>
              <a:gd name="connsiteY3955" fmla="*/ 766947 h 2795428"/>
              <a:gd name="connsiteX3956" fmla="*/ 1232611 w 4760332"/>
              <a:gd name="connsiteY3956" fmla="*/ 760360 h 2795428"/>
              <a:gd name="connsiteX3957" fmla="*/ 1246931 w 4760332"/>
              <a:gd name="connsiteY3957" fmla="*/ 754347 h 2795428"/>
              <a:gd name="connsiteX3958" fmla="*/ 1266119 w 4760332"/>
              <a:gd name="connsiteY3958" fmla="*/ 749478 h 2795428"/>
              <a:gd name="connsiteX3959" fmla="*/ 1282443 w 4760332"/>
              <a:gd name="connsiteY3959" fmla="*/ 744609 h 2795428"/>
              <a:gd name="connsiteX3960" fmla="*/ 1287311 w 4760332"/>
              <a:gd name="connsiteY3960" fmla="*/ 734872 h 2795428"/>
              <a:gd name="connsiteX3961" fmla="*/ 1292180 w 4760332"/>
              <a:gd name="connsiteY3961" fmla="*/ 721125 h 2795428"/>
              <a:gd name="connsiteX3962" fmla="*/ 1297908 w 4760332"/>
              <a:gd name="connsiteY3962" fmla="*/ 705660 h 2795428"/>
              <a:gd name="connsiteX3963" fmla="*/ 1300772 w 4760332"/>
              <a:gd name="connsiteY3963" fmla="*/ 689909 h 2795428"/>
              <a:gd name="connsiteX3964" fmla="*/ 1302776 w 4760332"/>
              <a:gd name="connsiteY3964" fmla="*/ 678167 h 2795428"/>
              <a:gd name="connsiteX3965" fmla="*/ 1300772 w 4760332"/>
              <a:gd name="connsiteY3965" fmla="*/ 669576 h 2795428"/>
              <a:gd name="connsiteX3966" fmla="*/ 1294185 w 4760332"/>
              <a:gd name="connsiteY3966" fmla="*/ 657833 h 2795428"/>
              <a:gd name="connsiteX3967" fmla="*/ 1285307 w 4760332"/>
              <a:gd name="connsiteY3967" fmla="*/ 650960 h 2795428"/>
              <a:gd name="connsiteX3968" fmla="*/ 1275857 w 4760332"/>
              <a:gd name="connsiteY3968" fmla="*/ 644087 h 2795428"/>
              <a:gd name="connsiteX3969" fmla="*/ 1268983 w 4760332"/>
              <a:gd name="connsiteY3969" fmla="*/ 635209 h 2795428"/>
              <a:gd name="connsiteX3970" fmla="*/ 1260392 w 4760332"/>
              <a:gd name="connsiteY3970" fmla="*/ 594256 h 2795428"/>
              <a:gd name="connsiteX3971" fmla="*/ 1246931 w 4760332"/>
              <a:gd name="connsiteY3971" fmla="*/ 591391 h 2795428"/>
              <a:gd name="connsiteX3972" fmla="*/ 1237480 w 4760332"/>
              <a:gd name="connsiteY3972" fmla="*/ 584518 h 2795428"/>
              <a:gd name="connsiteX3973" fmla="*/ 1228888 w 4760332"/>
              <a:gd name="connsiteY3973" fmla="*/ 577645 h 2795428"/>
              <a:gd name="connsiteX3974" fmla="*/ 1220011 w 4760332"/>
              <a:gd name="connsiteY3974" fmla="*/ 575927 h 2795428"/>
              <a:gd name="connsiteX3975" fmla="*/ 1212278 w 4760332"/>
              <a:gd name="connsiteY3975" fmla="*/ 579650 h 2795428"/>
              <a:gd name="connsiteX3976" fmla="*/ 1206550 w 4760332"/>
              <a:gd name="connsiteY3976" fmla="*/ 584518 h 2795428"/>
              <a:gd name="connsiteX3977" fmla="*/ 1201968 w 4760332"/>
              <a:gd name="connsiteY3977" fmla="*/ 589387 h 2795428"/>
              <a:gd name="connsiteX3978" fmla="*/ 1195095 w 4760332"/>
              <a:gd name="connsiteY3978" fmla="*/ 594256 h 2795428"/>
              <a:gd name="connsiteX3979" fmla="*/ 1183639 w 4760332"/>
              <a:gd name="connsiteY3979" fmla="*/ 598265 h 2795428"/>
              <a:gd name="connsiteX3980" fmla="*/ 1172183 w 4760332"/>
              <a:gd name="connsiteY3980" fmla="*/ 591391 h 2795428"/>
              <a:gd name="connsiteX3981" fmla="*/ 1156718 w 4760332"/>
              <a:gd name="connsiteY3981" fmla="*/ 586523 h 2795428"/>
              <a:gd name="connsiteX3982" fmla="*/ 1140395 w 4760332"/>
              <a:gd name="connsiteY3982" fmla="*/ 582513 h 2795428"/>
              <a:gd name="connsiteX3983" fmla="*/ 1124930 w 4760332"/>
              <a:gd name="connsiteY3983" fmla="*/ 577645 h 2795428"/>
              <a:gd name="connsiteX3984" fmla="*/ 1111469 w 4760332"/>
              <a:gd name="connsiteY3984" fmla="*/ 572776 h 2795428"/>
              <a:gd name="connsiteX3985" fmla="*/ 1100873 w 4760332"/>
              <a:gd name="connsiteY3985" fmla="*/ 564185 h 2795428"/>
              <a:gd name="connsiteX3986" fmla="*/ 1094286 w 4760332"/>
              <a:gd name="connsiteY3986" fmla="*/ 550438 h 2795428"/>
              <a:gd name="connsiteX3987" fmla="*/ 1096290 w 4760332"/>
              <a:gd name="connsiteY3987" fmla="*/ 548433 h 2795428"/>
              <a:gd name="connsiteX3988" fmla="*/ 1096290 w 4760332"/>
              <a:gd name="connsiteY3988" fmla="*/ 547574 h 2795428"/>
              <a:gd name="connsiteX3989" fmla="*/ 1098009 w 4760332"/>
              <a:gd name="connsiteY3989" fmla="*/ 547574 h 2795428"/>
              <a:gd name="connsiteX3990" fmla="*/ 1098009 w 4760332"/>
              <a:gd name="connsiteY3990" fmla="*/ 545570 h 2795428"/>
              <a:gd name="connsiteX3991" fmla="*/ 1098009 w 4760332"/>
              <a:gd name="connsiteY3991" fmla="*/ 541560 h 2795428"/>
              <a:gd name="connsiteX3992" fmla="*/ 1091422 w 4760332"/>
              <a:gd name="connsiteY3992" fmla="*/ 540701 h 2795428"/>
              <a:gd name="connsiteX3993" fmla="*/ 1084549 w 4760332"/>
              <a:gd name="connsiteY3993" fmla="*/ 538696 h 2795428"/>
              <a:gd name="connsiteX3994" fmla="*/ 1079967 w 4760332"/>
              <a:gd name="connsiteY3994" fmla="*/ 534687 h 2795428"/>
              <a:gd name="connsiteX3995" fmla="*/ 1075957 w 4760332"/>
              <a:gd name="connsiteY3995" fmla="*/ 529818 h 2795428"/>
              <a:gd name="connsiteX3996" fmla="*/ 1073093 w 4760332"/>
              <a:gd name="connsiteY3996" fmla="*/ 523231 h 2795428"/>
              <a:gd name="connsiteX3997" fmla="*/ 1081684 w 4760332"/>
              <a:gd name="connsiteY3997" fmla="*/ 506620 h 2795428"/>
              <a:gd name="connsiteX3998" fmla="*/ 1088558 w 4760332"/>
              <a:gd name="connsiteY3998" fmla="*/ 483996 h 2795428"/>
              <a:gd name="connsiteX3999" fmla="*/ 1091422 w 4760332"/>
              <a:gd name="connsiteY3999" fmla="*/ 459652 h 2795428"/>
              <a:gd name="connsiteX4000" fmla="*/ 1094286 w 4760332"/>
              <a:gd name="connsiteY4000" fmla="*/ 436168 h 2795428"/>
              <a:gd name="connsiteX4001" fmla="*/ 965412 w 4760332"/>
              <a:gd name="connsiteY4001" fmla="*/ 429295 h 2795428"/>
              <a:gd name="connsiteX4002" fmla="*/ 980877 w 4760332"/>
              <a:gd name="connsiteY4002" fmla="*/ 429295 h 2795428"/>
              <a:gd name="connsiteX4003" fmla="*/ 989469 w 4760332"/>
              <a:gd name="connsiteY4003" fmla="*/ 463661 h 2795428"/>
              <a:gd name="connsiteX4004" fmla="*/ 996343 w 4760332"/>
              <a:gd name="connsiteY4004" fmla="*/ 500606 h 2795428"/>
              <a:gd name="connsiteX4005" fmla="*/ 992332 w 4760332"/>
              <a:gd name="connsiteY4005" fmla="*/ 500606 h 2795428"/>
              <a:gd name="connsiteX4006" fmla="*/ 987750 w 4760332"/>
              <a:gd name="connsiteY4006" fmla="*/ 507479 h 2795428"/>
              <a:gd name="connsiteX4007" fmla="*/ 977154 w 4760332"/>
              <a:gd name="connsiteY4007" fmla="*/ 504615 h 2795428"/>
              <a:gd name="connsiteX4008" fmla="*/ 974290 w 4760332"/>
              <a:gd name="connsiteY4008" fmla="*/ 507479 h 2795428"/>
              <a:gd name="connsiteX4009" fmla="*/ 974290 w 4760332"/>
              <a:gd name="connsiteY4009" fmla="*/ 511489 h 2795428"/>
              <a:gd name="connsiteX4010" fmla="*/ 974290 w 4760332"/>
              <a:gd name="connsiteY4010" fmla="*/ 514352 h 2795428"/>
              <a:gd name="connsiteX4011" fmla="*/ 974290 w 4760332"/>
              <a:gd name="connsiteY4011" fmla="*/ 516358 h 2795428"/>
              <a:gd name="connsiteX4012" fmla="*/ 972285 w 4760332"/>
              <a:gd name="connsiteY4012" fmla="*/ 518363 h 2795428"/>
              <a:gd name="connsiteX4013" fmla="*/ 970281 w 4760332"/>
              <a:gd name="connsiteY4013" fmla="*/ 521226 h 2795428"/>
              <a:gd name="connsiteX4014" fmla="*/ 965412 w 4760332"/>
              <a:gd name="connsiteY4014" fmla="*/ 523231 h 2795428"/>
              <a:gd name="connsiteX4015" fmla="*/ 960829 w 4760332"/>
              <a:gd name="connsiteY4015" fmla="*/ 520080 h 2795428"/>
              <a:gd name="connsiteX4016" fmla="*/ 953957 w 4760332"/>
              <a:gd name="connsiteY4016" fmla="*/ 514352 h 2795428"/>
              <a:gd name="connsiteX4017" fmla="*/ 947369 w 4760332"/>
              <a:gd name="connsiteY4017" fmla="*/ 511489 h 2795428"/>
              <a:gd name="connsiteX4018" fmla="*/ 947369 w 4760332"/>
              <a:gd name="connsiteY4018" fmla="*/ 500606 h 2795428"/>
              <a:gd name="connsiteX4019" fmla="*/ 925317 w 4760332"/>
              <a:gd name="connsiteY4019" fmla="*/ 497742 h 2795428"/>
              <a:gd name="connsiteX4020" fmla="*/ 929040 w 4760332"/>
              <a:gd name="connsiteY4020" fmla="*/ 466525 h 2795428"/>
              <a:gd name="connsiteX4021" fmla="*/ 935627 w 4760332"/>
              <a:gd name="connsiteY4021" fmla="*/ 463661 h 2795428"/>
              <a:gd name="connsiteX4022" fmla="*/ 942501 w 4760332"/>
              <a:gd name="connsiteY4022" fmla="*/ 458793 h 2795428"/>
              <a:gd name="connsiteX4023" fmla="*/ 947369 w 4760332"/>
              <a:gd name="connsiteY4023" fmla="*/ 451919 h 2795428"/>
              <a:gd name="connsiteX4024" fmla="*/ 942501 w 4760332"/>
              <a:gd name="connsiteY4024" fmla="*/ 449915 h 2795428"/>
              <a:gd name="connsiteX4025" fmla="*/ 938492 w 4760332"/>
              <a:gd name="connsiteY4025" fmla="*/ 447910 h 2795428"/>
              <a:gd name="connsiteX4026" fmla="*/ 935627 w 4760332"/>
              <a:gd name="connsiteY4026" fmla="*/ 447051 h 2795428"/>
              <a:gd name="connsiteX4027" fmla="*/ 931904 w 4760332"/>
              <a:gd name="connsiteY4027" fmla="*/ 443041 h 2795428"/>
              <a:gd name="connsiteX4028" fmla="*/ 929899 w 4760332"/>
              <a:gd name="connsiteY4028" fmla="*/ 440178 h 2795428"/>
              <a:gd name="connsiteX4029" fmla="*/ 929040 w 4760332"/>
              <a:gd name="connsiteY4029" fmla="*/ 433304 h 2795428"/>
              <a:gd name="connsiteX4030" fmla="*/ 947369 w 4760332"/>
              <a:gd name="connsiteY4030" fmla="*/ 431299 h 2795428"/>
              <a:gd name="connsiteX4031" fmla="*/ 4098203 w 4760332"/>
              <a:gd name="connsiteY4031" fmla="*/ 413830 h 2795428"/>
              <a:gd name="connsiteX4032" fmla="*/ 4109659 w 4760332"/>
              <a:gd name="connsiteY4032" fmla="*/ 419558 h 2795428"/>
              <a:gd name="connsiteX4033" fmla="*/ 4109659 w 4760332"/>
              <a:gd name="connsiteY4033" fmla="*/ 426433 h 2795428"/>
              <a:gd name="connsiteX4034" fmla="*/ 4094480 w 4760332"/>
              <a:gd name="connsiteY4034" fmla="*/ 426433 h 2795428"/>
              <a:gd name="connsiteX4035" fmla="*/ 1002069 w 4760332"/>
              <a:gd name="connsiteY4035" fmla="*/ 413830 h 2795428"/>
              <a:gd name="connsiteX4036" fmla="*/ 1014384 w 4760332"/>
              <a:gd name="connsiteY4036" fmla="*/ 415834 h 2795428"/>
              <a:gd name="connsiteX4037" fmla="*/ 1027845 w 4760332"/>
              <a:gd name="connsiteY4037" fmla="*/ 417839 h 2795428"/>
              <a:gd name="connsiteX4038" fmla="*/ 1039586 w 4760332"/>
              <a:gd name="connsiteY4038" fmla="*/ 419558 h 2795428"/>
              <a:gd name="connsiteX4039" fmla="*/ 1048178 w 4760332"/>
              <a:gd name="connsiteY4039" fmla="*/ 422708 h 2795428"/>
              <a:gd name="connsiteX4040" fmla="*/ 1049037 w 4760332"/>
              <a:gd name="connsiteY4040" fmla="*/ 426431 h 2795428"/>
              <a:gd name="connsiteX4041" fmla="*/ 1049037 w 4760332"/>
              <a:gd name="connsiteY4041" fmla="*/ 431299 h 2795428"/>
              <a:gd name="connsiteX4042" fmla="*/ 1051042 w 4760332"/>
              <a:gd name="connsiteY4042" fmla="*/ 438173 h 2795428"/>
              <a:gd name="connsiteX4043" fmla="*/ 1051042 w 4760332"/>
              <a:gd name="connsiteY4043" fmla="*/ 445046 h 2795428"/>
              <a:gd name="connsiteX4044" fmla="*/ 1049037 w 4760332"/>
              <a:gd name="connsiteY4044" fmla="*/ 447910 h 2795428"/>
              <a:gd name="connsiteX4045" fmla="*/ 1048178 w 4760332"/>
              <a:gd name="connsiteY4045" fmla="*/ 451919 h 2795428"/>
              <a:gd name="connsiteX4046" fmla="*/ 1046173 w 4760332"/>
              <a:gd name="connsiteY4046" fmla="*/ 456788 h 2795428"/>
              <a:gd name="connsiteX4047" fmla="*/ 1042450 w 4760332"/>
              <a:gd name="connsiteY4047" fmla="*/ 459651 h 2795428"/>
              <a:gd name="connsiteX4048" fmla="*/ 1039586 w 4760332"/>
              <a:gd name="connsiteY4048" fmla="*/ 461656 h 2795428"/>
              <a:gd name="connsiteX4049" fmla="*/ 1035577 w 4760332"/>
              <a:gd name="connsiteY4049" fmla="*/ 463662 h 2795428"/>
              <a:gd name="connsiteX4050" fmla="*/ 1034717 w 4760332"/>
              <a:gd name="connsiteY4050" fmla="*/ 465666 h 2795428"/>
              <a:gd name="connsiteX4051" fmla="*/ 1030995 w 4760332"/>
              <a:gd name="connsiteY4051" fmla="*/ 466525 h 2795428"/>
              <a:gd name="connsiteX4052" fmla="*/ 1028989 w 4760332"/>
              <a:gd name="connsiteY4052" fmla="*/ 470534 h 2795428"/>
              <a:gd name="connsiteX4053" fmla="*/ 1030995 w 4760332"/>
              <a:gd name="connsiteY4053" fmla="*/ 479126 h 2795428"/>
              <a:gd name="connsiteX4054" fmla="*/ 1028989 w 4760332"/>
              <a:gd name="connsiteY4054" fmla="*/ 488864 h 2795428"/>
              <a:gd name="connsiteX4055" fmla="*/ 1027845 w 4760332"/>
              <a:gd name="connsiteY4055" fmla="*/ 495737 h 2795428"/>
              <a:gd name="connsiteX4056" fmla="*/ 1024121 w 4760332"/>
              <a:gd name="connsiteY4056" fmla="*/ 500605 h 2795428"/>
              <a:gd name="connsiteX4057" fmla="*/ 1021257 w 4760332"/>
              <a:gd name="connsiteY4057" fmla="*/ 502610 h 2795428"/>
              <a:gd name="connsiteX4058" fmla="*/ 1017535 w 4760332"/>
              <a:gd name="connsiteY4058" fmla="*/ 504614 h 2795428"/>
              <a:gd name="connsiteX4059" fmla="*/ 1012666 w 4760332"/>
              <a:gd name="connsiteY4059" fmla="*/ 504614 h 2795428"/>
              <a:gd name="connsiteX4060" fmla="*/ 1005792 w 4760332"/>
              <a:gd name="connsiteY4060" fmla="*/ 504614 h 2795428"/>
              <a:gd name="connsiteX4061" fmla="*/ 1002069 w 4760332"/>
              <a:gd name="connsiteY4061" fmla="*/ 493732 h 2795428"/>
              <a:gd name="connsiteX4062" fmla="*/ 1005792 w 4760332"/>
              <a:gd name="connsiteY4062" fmla="*/ 483995 h 2795428"/>
              <a:gd name="connsiteX4063" fmla="*/ 1005792 w 4760332"/>
              <a:gd name="connsiteY4063" fmla="*/ 472253 h 2795428"/>
              <a:gd name="connsiteX4064" fmla="*/ 1002069 w 4760332"/>
              <a:gd name="connsiteY4064" fmla="*/ 458793 h 2795428"/>
              <a:gd name="connsiteX4065" fmla="*/ 1001210 w 4760332"/>
              <a:gd name="connsiteY4065" fmla="*/ 443041 h 2795428"/>
              <a:gd name="connsiteX4066" fmla="*/ 999205 w 4760332"/>
              <a:gd name="connsiteY4066" fmla="*/ 429295 h 2795428"/>
              <a:gd name="connsiteX4067" fmla="*/ 638931 w 4760332"/>
              <a:gd name="connsiteY4067" fmla="*/ 412971 h 2795428"/>
              <a:gd name="connsiteX4068" fmla="*/ 652391 w 4760332"/>
              <a:gd name="connsiteY4068" fmla="*/ 413830 h 2795428"/>
              <a:gd name="connsiteX4069" fmla="*/ 652391 w 4760332"/>
              <a:gd name="connsiteY4069" fmla="*/ 426431 h 2795428"/>
              <a:gd name="connsiteX4070" fmla="*/ 668715 w 4760332"/>
              <a:gd name="connsiteY4070" fmla="*/ 426431 h 2795428"/>
              <a:gd name="connsiteX4071" fmla="*/ 682176 w 4760332"/>
              <a:gd name="connsiteY4071" fmla="*/ 426431 h 2795428"/>
              <a:gd name="connsiteX4072" fmla="*/ 697641 w 4760332"/>
              <a:gd name="connsiteY4072" fmla="*/ 426431 h 2795428"/>
              <a:gd name="connsiteX4073" fmla="*/ 700504 w 4760332"/>
              <a:gd name="connsiteY4073" fmla="*/ 433305 h 2795428"/>
              <a:gd name="connsiteX4074" fmla="*/ 704227 w 4760332"/>
              <a:gd name="connsiteY4074" fmla="*/ 441037 h 2795428"/>
              <a:gd name="connsiteX4075" fmla="*/ 707092 w 4760332"/>
              <a:gd name="connsiteY4075" fmla="*/ 449915 h 2795428"/>
              <a:gd name="connsiteX4076" fmla="*/ 711101 w 4760332"/>
              <a:gd name="connsiteY4076" fmla="*/ 456788 h 2795428"/>
              <a:gd name="connsiteX4077" fmla="*/ 711101 w 4760332"/>
              <a:gd name="connsiteY4077" fmla="*/ 459652 h 2795428"/>
              <a:gd name="connsiteX4078" fmla="*/ 700504 w 4760332"/>
              <a:gd name="connsiteY4078" fmla="*/ 472253 h 2795428"/>
              <a:gd name="connsiteX4079" fmla="*/ 687044 w 4760332"/>
              <a:gd name="connsiteY4079" fmla="*/ 477121 h 2795428"/>
              <a:gd name="connsiteX4080" fmla="*/ 673584 w 4760332"/>
              <a:gd name="connsiteY4080" fmla="*/ 481990 h 2795428"/>
              <a:gd name="connsiteX4081" fmla="*/ 665852 w 4760332"/>
              <a:gd name="connsiteY4081" fmla="*/ 497741 h 2795428"/>
              <a:gd name="connsiteX4082" fmla="*/ 658978 w 4760332"/>
              <a:gd name="connsiteY4082" fmla="*/ 511487 h 2795428"/>
              <a:gd name="connsiteX4083" fmla="*/ 657259 w 4760332"/>
              <a:gd name="connsiteY4083" fmla="*/ 526953 h 2795428"/>
              <a:gd name="connsiteX4084" fmla="*/ 660124 w 4760332"/>
              <a:gd name="connsiteY4084" fmla="*/ 541559 h 2795428"/>
              <a:gd name="connsiteX4085" fmla="*/ 645518 w 4760332"/>
              <a:gd name="connsiteY4085" fmla="*/ 543563 h 2795428"/>
              <a:gd name="connsiteX4086" fmla="*/ 632057 w 4760332"/>
              <a:gd name="connsiteY4086" fmla="*/ 548432 h 2795428"/>
              <a:gd name="connsiteX4087" fmla="*/ 614874 w 4760332"/>
              <a:gd name="connsiteY4087" fmla="*/ 553300 h 2795428"/>
              <a:gd name="connsiteX4088" fmla="*/ 614015 w 4760332"/>
              <a:gd name="connsiteY4088" fmla="*/ 550437 h 2795428"/>
              <a:gd name="connsiteX4089" fmla="*/ 612010 w 4760332"/>
              <a:gd name="connsiteY4089" fmla="*/ 547573 h 2795428"/>
              <a:gd name="connsiteX4090" fmla="*/ 610006 w 4760332"/>
              <a:gd name="connsiteY4090" fmla="*/ 545568 h 2795428"/>
              <a:gd name="connsiteX4091" fmla="*/ 610006 w 4760332"/>
              <a:gd name="connsiteY4091" fmla="*/ 541559 h 2795428"/>
              <a:gd name="connsiteX4092" fmla="*/ 608287 w 4760332"/>
              <a:gd name="connsiteY4092" fmla="*/ 538695 h 2795428"/>
              <a:gd name="connsiteX4093" fmla="*/ 610006 w 4760332"/>
              <a:gd name="connsiteY4093" fmla="*/ 536691 h 2795428"/>
              <a:gd name="connsiteX4094" fmla="*/ 610006 w 4760332"/>
              <a:gd name="connsiteY4094" fmla="*/ 534685 h 2795428"/>
              <a:gd name="connsiteX4095" fmla="*/ 610006 w 4760332"/>
              <a:gd name="connsiteY4095" fmla="*/ 533826 h 2795428"/>
              <a:gd name="connsiteX4096" fmla="*/ 612010 w 4760332"/>
              <a:gd name="connsiteY4096" fmla="*/ 529817 h 2795428"/>
              <a:gd name="connsiteX4097" fmla="*/ 612010 w 4760332"/>
              <a:gd name="connsiteY4097" fmla="*/ 526953 h 2795428"/>
              <a:gd name="connsiteX4098" fmla="*/ 600554 w 4760332"/>
              <a:gd name="connsiteY4098" fmla="*/ 526953 h 2795428"/>
              <a:gd name="connsiteX4099" fmla="*/ 600554 w 4760332"/>
              <a:gd name="connsiteY4099" fmla="*/ 521226 h 2795428"/>
              <a:gd name="connsiteX4100" fmla="*/ 600554 w 4760332"/>
              <a:gd name="connsiteY4100" fmla="*/ 520080 h 2795428"/>
              <a:gd name="connsiteX4101" fmla="*/ 598550 w 4760332"/>
              <a:gd name="connsiteY4101" fmla="*/ 518361 h 2795428"/>
              <a:gd name="connsiteX4102" fmla="*/ 598550 w 4760332"/>
              <a:gd name="connsiteY4102" fmla="*/ 516357 h 2795428"/>
              <a:gd name="connsiteX4103" fmla="*/ 596545 w 4760332"/>
              <a:gd name="connsiteY4103" fmla="*/ 514352 h 2795428"/>
              <a:gd name="connsiteX4104" fmla="*/ 593681 w 4760332"/>
              <a:gd name="connsiteY4104" fmla="*/ 511487 h 2795428"/>
              <a:gd name="connsiteX4105" fmla="*/ 591962 w 4760332"/>
              <a:gd name="connsiteY4105" fmla="*/ 511487 h 2795428"/>
              <a:gd name="connsiteX4106" fmla="*/ 589957 w 4760332"/>
              <a:gd name="connsiteY4106" fmla="*/ 511487 h 2795428"/>
              <a:gd name="connsiteX4107" fmla="*/ 587953 w 4760332"/>
              <a:gd name="connsiteY4107" fmla="*/ 511487 h 2795428"/>
              <a:gd name="connsiteX4108" fmla="*/ 587094 w 4760332"/>
              <a:gd name="connsiteY4108" fmla="*/ 511487 h 2795428"/>
              <a:gd name="connsiteX4109" fmla="*/ 581366 w 4760332"/>
              <a:gd name="connsiteY4109" fmla="*/ 511487 h 2795428"/>
              <a:gd name="connsiteX4110" fmla="*/ 581366 w 4760332"/>
              <a:gd name="connsiteY4110" fmla="*/ 500605 h 2795428"/>
              <a:gd name="connsiteX4111" fmla="*/ 593681 w 4760332"/>
              <a:gd name="connsiteY4111" fmla="*/ 486858 h 2795428"/>
              <a:gd name="connsiteX4112" fmla="*/ 601413 w 4760332"/>
              <a:gd name="connsiteY4112" fmla="*/ 468530 h 2795428"/>
              <a:gd name="connsiteX4113" fmla="*/ 608287 w 4760332"/>
              <a:gd name="connsiteY4113" fmla="*/ 447910 h 2795428"/>
              <a:gd name="connsiteX4114" fmla="*/ 603418 w 4760332"/>
              <a:gd name="connsiteY4114" fmla="*/ 445046 h 2795428"/>
              <a:gd name="connsiteX4115" fmla="*/ 601413 w 4760332"/>
              <a:gd name="connsiteY4115" fmla="*/ 440177 h 2795428"/>
              <a:gd name="connsiteX4116" fmla="*/ 600554 w 4760332"/>
              <a:gd name="connsiteY4116" fmla="*/ 436168 h 2795428"/>
              <a:gd name="connsiteX4117" fmla="*/ 598550 w 4760332"/>
              <a:gd name="connsiteY4117" fmla="*/ 429294 h 2795428"/>
              <a:gd name="connsiteX4118" fmla="*/ 596545 w 4760332"/>
              <a:gd name="connsiteY4118" fmla="*/ 422708 h 2795428"/>
              <a:gd name="connsiteX4119" fmla="*/ 610006 w 4760332"/>
              <a:gd name="connsiteY4119" fmla="*/ 419557 h 2795428"/>
              <a:gd name="connsiteX4120" fmla="*/ 620602 w 4760332"/>
              <a:gd name="connsiteY4120" fmla="*/ 417840 h 2795428"/>
              <a:gd name="connsiteX4121" fmla="*/ 628334 w 4760332"/>
              <a:gd name="connsiteY4121" fmla="*/ 413830 h 2795428"/>
              <a:gd name="connsiteX4122" fmla="*/ 2076022 w 4760332"/>
              <a:gd name="connsiteY4122" fmla="*/ 372876 h 2795428"/>
              <a:gd name="connsiteX4123" fmla="*/ 2090341 w 4760332"/>
              <a:gd name="connsiteY4123" fmla="*/ 372876 h 2795428"/>
              <a:gd name="connsiteX4124" fmla="*/ 2090341 w 4760332"/>
              <a:gd name="connsiteY4124" fmla="*/ 376600 h 2795428"/>
              <a:gd name="connsiteX4125" fmla="*/ 2087478 w 4760332"/>
              <a:gd name="connsiteY4125" fmla="*/ 376600 h 2795428"/>
              <a:gd name="connsiteX4126" fmla="*/ 2083755 w 4760332"/>
              <a:gd name="connsiteY4126" fmla="*/ 378605 h 2795428"/>
              <a:gd name="connsiteX4127" fmla="*/ 2082896 w 4760332"/>
              <a:gd name="connsiteY4127" fmla="*/ 378605 h 2795428"/>
              <a:gd name="connsiteX4128" fmla="*/ 2080890 w 4760332"/>
              <a:gd name="connsiteY4128" fmla="*/ 378605 h 2795428"/>
              <a:gd name="connsiteX4129" fmla="*/ 2078886 w 4760332"/>
              <a:gd name="connsiteY4129" fmla="*/ 376600 h 2795428"/>
              <a:gd name="connsiteX4130" fmla="*/ 1017535 w 4760332"/>
              <a:gd name="connsiteY4130" fmla="*/ 372876 h 2795428"/>
              <a:gd name="connsiteX4131" fmla="*/ 1021257 w 4760332"/>
              <a:gd name="connsiteY4131" fmla="*/ 395214 h 2795428"/>
              <a:gd name="connsiteX4132" fmla="*/ 1015530 w 4760332"/>
              <a:gd name="connsiteY4132" fmla="*/ 399224 h 2795428"/>
              <a:gd name="connsiteX4133" fmla="*/ 1012666 w 4760332"/>
              <a:gd name="connsiteY4133" fmla="*/ 400083 h 2795428"/>
              <a:gd name="connsiteX4134" fmla="*/ 1008656 w 4760332"/>
              <a:gd name="connsiteY4134" fmla="*/ 402087 h 2795428"/>
              <a:gd name="connsiteX4135" fmla="*/ 1004074 w 4760332"/>
              <a:gd name="connsiteY4135" fmla="*/ 406097 h 2795428"/>
              <a:gd name="connsiteX4136" fmla="*/ 999205 w 4760332"/>
              <a:gd name="connsiteY4136" fmla="*/ 406956 h 2795428"/>
              <a:gd name="connsiteX4137" fmla="*/ 997201 w 4760332"/>
              <a:gd name="connsiteY4137" fmla="*/ 406097 h 2795428"/>
              <a:gd name="connsiteX4138" fmla="*/ 996342 w 4760332"/>
              <a:gd name="connsiteY4138" fmla="*/ 406097 h 2795428"/>
              <a:gd name="connsiteX4139" fmla="*/ 994337 w 4760332"/>
              <a:gd name="connsiteY4139" fmla="*/ 404093 h 2795428"/>
              <a:gd name="connsiteX4140" fmla="*/ 992332 w 4760332"/>
              <a:gd name="connsiteY4140" fmla="*/ 404093 h 2795428"/>
              <a:gd name="connsiteX4141" fmla="*/ 987749 w 4760332"/>
              <a:gd name="connsiteY4141" fmla="*/ 404093 h 2795428"/>
              <a:gd name="connsiteX4142" fmla="*/ 987749 w 4760332"/>
              <a:gd name="connsiteY4142" fmla="*/ 400083 h 2795428"/>
              <a:gd name="connsiteX4143" fmla="*/ 987749 w 4760332"/>
              <a:gd name="connsiteY4143" fmla="*/ 399224 h 2795428"/>
              <a:gd name="connsiteX4144" fmla="*/ 985745 w 4760332"/>
              <a:gd name="connsiteY4144" fmla="*/ 399224 h 2795428"/>
              <a:gd name="connsiteX4145" fmla="*/ 985745 w 4760332"/>
              <a:gd name="connsiteY4145" fmla="*/ 397219 h 2795428"/>
              <a:gd name="connsiteX4146" fmla="*/ 983740 w 4760332"/>
              <a:gd name="connsiteY4146" fmla="*/ 395214 h 2795428"/>
              <a:gd name="connsiteX4147" fmla="*/ 983740 w 4760332"/>
              <a:gd name="connsiteY4147" fmla="*/ 388341 h 2795428"/>
              <a:gd name="connsiteX4148" fmla="*/ 992332 w 4760332"/>
              <a:gd name="connsiteY4148" fmla="*/ 383472 h 2795428"/>
              <a:gd name="connsiteX4149" fmla="*/ 999205 w 4760332"/>
              <a:gd name="connsiteY4149" fmla="*/ 378604 h 2795428"/>
              <a:gd name="connsiteX4150" fmla="*/ 1005792 w 4760332"/>
              <a:gd name="connsiteY4150" fmla="*/ 374880 h 2795428"/>
              <a:gd name="connsiteX4151" fmla="*/ 685898 w 4760332"/>
              <a:gd name="connsiteY4151" fmla="*/ 370013 h 2795428"/>
              <a:gd name="connsiteX4152" fmla="*/ 688762 w 4760332"/>
              <a:gd name="connsiteY4152" fmla="*/ 370013 h 2795428"/>
              <a:gd name="connsiteX4153" fmla="*/ 692772 w 4760332"/>
              <a:gd name="connsiteY4153" fmla="*/ 371732 h 2795428"/>
              <a:gd name="connsiteX4154" fmla="*/ 693631 w 4760332"/>
              <a:gd name="connsiteY4154" fmla="*/ 371732 h 2795428"/>
              <a:gd name="connsiteX4155" fmla="*/ 695636 w 4760332"/>
              <a:gd name="connsiteY4155" fmla="*/ 372877 h 2795428"/>
              <a:gd name="connsiteX4156" fmla="*/ 697641 w 4760332"/>
              <a:gd name="connsiteY4156" fmla="*/ 376601 h 2795428"/>
              <a:gd name="connsiteX4157" fmla="*/ 685898 w 4760332"/>
              <a:gd name="connsiteY4157" fmla="*/ 376601 h 2795428"/>
              <a:gd name="connsiteX4158" fmla="*/ 4177819 w 4760332"/>
              <a:gd name="connsiteY4158" fmla="*/ 358271 h 2795428"/>
              <a:gd name="connsiteX4159" fmla="*/ 4193284 w 4760332"/>
              <a:gd name="connsiteY4159" fmla="*/ 360275 h 2795428"/>
              <a:gd name="connsiteX4160" fmla="*/ 4208749 w 4760332"/>
              <a:gd name="connsiteY4160" fmla="*/ 363140 h 2795428"/>
              <a:gd name="connsiteX4161" fmla="*/ 4222211 w 4760332"/>
              <a:gd name="connsiteY4161" fmla="*/ 368008 h 2795428"/>
              <a:gd name="connsiteX4162" fmla="*/ 4231661 w 4760332"/>
              <a:gd name="connsiteY4162" fmla="*/ 376600 h 2795428"/>
              <a:gd name="connsiteX4163" fmla="*/ 4238535 w 4760332"/>
              <a:gd name="connsiteY4163" fmla="*/ 388342 h 2795428"/>
              <a:gd name="connsiteX4164" fmla="*/ 4242258 w 4760332"/>
              <a:gd name="connsiteY4164" fmla="*/ 404093 h 2795428"/>
              <a:gd name="connsiteX4165" fmla="*/ 4220205 w 4760332"/>
              <a:gd name="connsiteY4165" fmla="*/ 400084 h 2795428"/>
              <a:gd name="connsiteX4166" fmla="*/ 4199872 w 4760332"/>
              <a:gd name="connsiteY4166" fmla="*/ 393210 h 2795428"/>
              <a:gd name="connsiteX4167" fmla="*/ 4184692 w 4760332"/>
              <a:gd name="connsiteY4167" fmla="*/ 383473 h 2795428"/>
              <a:gd name="connsiteX4168" fmla="*/ 4174955 w 4760332"/>
              <a:gd name="connsiteY4168" fmla="*/ 370012 h 2795428"/>
              <a:gd name="connsiteX4169" fmla="*/ 4176960 w 4760332"/>
              <a:gd name="connsiteY4169" fmla="*/ 368008 h 2795428"/>
              <a:gd name="connsiteX4170" fmla="*/ 4176960 w 4760332"/>
              <a:gd name="connsiteY4170" fmla="*/ 366003 h 2795428"/>
              <a:gd name="connsiteX4171" fmla="*/ 4177819 w 4760332"/>
              <a:gd name="connsiteY4171" fmla="*/ 365144 h 2795428"/>
              <a:gd name="connsiteX4172" fmla="*/ 4177819 w 4760332"/>
              <a:gd name="connsiteY4172" fmla="*/ 361134 h 2795428"/>
              <a:gd name="connsiteX4173" fmla="*/ 950235 w 4760332"/>
              <a:gd name="connsiteY4173" fmla="*/ 347388 h 2795428"/>
              <a:gd name="connsiteX4174" fmla="*/ 955963 w 4760332"/>
              <a:gd name="connsiteY4174" fmla="*/ 347388 h 2795428"/>
              <a:gd name="connsiteX4175" fmla="*/ 956822 w 4760332"/>
              <a:gd name="connsiteY4175" fmla="*/ 347388 h 2795428"/>
              <a:gd name="connsiteX4176" fmla="*/ 958826 w 4760332"/>
              <a:gd name="connsiteY4176" fmla="*/ 349392 h 2795428"/>
              <a:gd name="connsiteX4177" fmla="*/ 960831 w 4760332"/>
              <a:gd name="connsiteY4177" fmla="*/ 349392 h 2795428"/>
              <a:gd name="connsiteX4178" fmla="*/ 962550 w 4760332"/>
              <a:gd name="connsiteY4178" fmla="*/ 351397 h 2795428"/>
              <a:gd name="connsiteX4179" fmla="*/ 963695 w 4760332"/>
              <a:gd name="connsiteY4179" fmla="*/ 354261 h 2795428"/>
              <a:gd name="connsiteX4180" fmla="*/ 965413 w 4760332"/>
              <a:gd name="connsiteY4180" fmla="*/ 356266 h 2795428"/>
              <a:gd name="connsiteX4181" fmla="*/ 965413 w 4760332"/>
              <a:gd name="connsiteY4181" fmla="*/ 361134 h 2795428"/>
              <a:gd name="connsiteX4182" fmla="*/ 965413 w 4760332"/>
              <a:gd name="connsiteY4182" fmla="*/ 366003 h 2795428"/>
              <a:gd name="connsiteX4183" fmla="*/ 962550 w 4760332"/>
              <a:gd name="connsiteY4183" fmla="*/ 376599 h 2795428"/>
              <a:gd name="connsiteX4184" fmla="*/ 960831 w 4760332"/>
              <a:gd name="connsiteY4184" fmla="*/ 392350 h 2795428"/>
              <a:gd name="connsiteX4185" fmla="*/ 958826 w 4760332"/>
              <a:gd name="connsiteY4185" fmla="*/ 404092 h 2795428"/>
              <a:gd name="connsiteX4186" fmla="*/ 953957 w 4760332"/>
              <a:gd name="connsiteY4186" fmla="*/ 406097 h 2795428"/>
              <a:gd name="connsiteX4187" fmla="*/ 950235 w 4760332"/>
              <a:gd name="connsiteY4187" fmla="*/ 406956 h 2795428"/>
              <a:gd name="connsiteX4188" fmla="*/ 947370 w 4760332"/>
              <a:gd name="connsiteY4188" fmla="*/ 410966 h 2795428"/>
              <a:gd name="connsiteX4189" fmla="*/ 943361 w 4760332"/>
              <a:gd name="connsiteY4189" fmla="*/ 410966 h 2795428"/>
              <a:gd name="connsiteX4190" fmla="*/ 943361 w 4760332"/>
              <a:gd name="connsiteY4190" fmla="*/ 408961 h 2795428"/>
              <a:gd name="connsiteX4191" fmla="*/ 942502 w 4760332"/>
              <a:gd name="connsiteY4191" fmla="*/ 408961 h 2795428"/>
              <a:gd name="connsiteX4192" fmla="*/ 940497 w 4760332"/>
              <a:gd name="connsiteY4192" fmla="*/ 406956 h 2795428"/>
              <a:gd name="connsiteX4193" fmla="*/ 936774 w 4760332"/>
              <a:gd name="connsiteY4193" fmla="*/ 404092 h 2795428"/>
              <a:gd name="connsiteX4194" fmla="*/ 935629 w 4760332"/>
              <a:gd name="connsiteY4194" fmla="*/ 400083 h 2795428"/>
              <a:gd name="connsiteX4195" fmla="*/ 935629 w 4760332"/>
              <a:gd name="connsiteY4195" fmla="*/ 395214 h 2795428"/>
              <a:gd name="connsiteX4196" fmla="*/ 935629 w 4760332"/>
              <a:gd name="connsiteY4196" fmla="*/ 392350 h 2795428"/>
              <a:gd name="connsiteX4197" fmla="*/ 931905 w 4760332"/>
              <a:gd name="connsiteY4197" fmla="*/ 388341 h 2795428"/>
              <a:gd name="connsiteX4198" fmla="*/ 925319 w 4760332"/>
              <a:gd name="connsiteY4198" fmla="*/ 383472 h 2795428"/>
              <a:gd name="connsiteX4199" fmla="*/ 916440 w 4760332"/>
              <a:gd name="connsiteY4199" fmla="*/ 381468 h 2795428"/>
              <a:gd name="connsiteX4200" fmla="*/ 908994 w 4760332"/>
              <a:gd name="connsiteY4200" fmla="*/ 383472 h 2795428"/>
              <a:gd name="connsiteX4201" fmla="*/ 900116 w 4760332"/>
              <a:gd name="connsiteY4201" fmla="*/ 381468 h 2795428"/>
              <a:gd name="connsiteX4202" fmla="*/ 891524 w 4760332"/>
              <a:gd name="connsiteY4202" fmla="*/ 376599 h 2795428"/>
              <a:gd name="connsiteX4203" fmla="*/ 884937 w 4760332"/>
              <a:gd name="connsiteY4203" fmla="*/ 366003 h 2795428"/>
              <a:gd name="connsiteX4204" fmla="*/ 888660 w 4760332"/>
              <a:gd name="connsiteY4204" fmla="*/ 366003 h 2795428"/>
              <a:gd name="connsiteX4205" fmla="*/ 890665 w 4760332"/>
              <a:gd name="connsiteY4205" fmla="*/ 363139 h 2795428"/>
              <a:gd name="connsiteX4206" fmla="*/ 891524 w 4760332"/>
              <a:gd name="connsiteY4206" fmla="*/ 361134 h 2795428"/>
              <a:gd name="connsiteX4207" fmla="*/ 891524 w 4760332"/>
              <a:gd name="connsiteY4207" fmla="*/ 360275 h 2795428"/>
              <a:gd name="connsiteX4208" fmla="*/ 893529 w 4760332"/>
              <a:gd name="connsiteY4208" fmla="*/ 360275 h 2795428"/>
              <a:gd name="connsiteX4209" fmla="*/ 895534 w 4760332"/>
              <a:gd name="connsiteY4209" fmla="*/ 360275 h 2795428"/>
              <a:gd name="connsiteX4210" fmla="*/ 898398 w 4760332"/>
              <a:gd name="connsiteY4210" fmla="*/ 360275 h 2795428"/>
              <a:gd name="connsiteX4211" fmla="*/ 904126 w 4760332"/>
              <a:gd name="connsiteY4211" fmla="*/ 358270 h 2795428"/>
              <a:gd name="connsiteX4212" fmla="*/ 913577 w 4760332"/>
              <a:gd name="connsiteY4212" fmla="*/ 361134 h 2795428"/>
              <a:gd name="connsiteX4213" fmla="*/ 925319 w 4760332"/>
              <a:gd name="connsiteY4213" fmla="*/ 360275 h 2795428"/>
              <a:gd name="connsiteX4214" fmla="*/ 938492 w 4760332"/>
              <a:gd name="connsiteY4214" fmla="*/ 358270 h 2795428"/>
              <a:gd name="connsiteX4215" fmla="*/ 950235 w 4760332"/>
              <a:gd name="connsiteY4215" fmla="*/ 358270 h 2795428"/>
              <a:gd name="connsiteX4216" fmla="*/ 814772 w 4760332"/>
              <a:gd name="connsiteY4216" fmla="*/ 344524 h 2795428"/>
              <a:gd name="connsiteX4217" fmla="*/ 819641 w 4760332"/>
              <a:gd name="connsiteY4217" fmla="*/ 344524 h 2795428"/>
              <a:gd name="connsiteX4218" fmla="*/ 826228 w 4760332"/>
              <a:gd name="connsiteY4218" fmla="*/ 344524 h 2795428"/>
              <a:gd name="connsiteX4219" fmla="*/ 828232 w 4760332"/>
              <a:gd name="connsiteY4219" fmla="*/ 347387 h 2795428"/>
              <a:gd name="connsiteX4220" fmla="*/ 829951 w 4760332"/>
              <a:gd name="connsiteY4220" fmla="*/ 349393 h 2795428"/>
              <a:gd name="connsiteX4221" fmla="*/ 831097 w 4760332"/>
              <a:gd name="connsiteY4221" fmla="*/ 353402 h 2795428"/>
              <a:gd name="connsiteX4222" fmla="*/ 831097 w 4760332"/>
              <a:gd name="connsiteY4222" fmla="*/ 356265 h 2795428"/>
              <a:gd name="connsiteX4223" fmla="*/ 833101 w 4760332"/>
              <a:gd name="connsiteY4223" fmla="*/ 360275 h 2795428"/>
              <a:gd name="connsiteX4224" fmla="*/ 833101 w 4760332"/>
              <a:gd name="connsiteY4224" fmla="*/ 366002 h 2795428"/>
              <a:gd name="connsiteX4225" fmla="*/ 829951 w 4760332"/>
              <a:gd name="connsiteY4225" fmla="*/ 366002 h 2795428"/>
              <a:gd name="connsiteX4226" fmla="*/ 829951 w 4760332"/>
              <a:gd name="connsiteY4226" fmla="*/ 370013 h 2795428"/>
              <a:gd name="connsiteX4227" fmla="*/ 833101 w 4760332"/>
              <a:gd name="connsiteY4227" fmla="*/ 370013 h 2795428"/>
              <a:gd name="connsiteX4228" fmla="*/ 837683 w 4760332"/>
              <a:gd name="connsiteY4228" fmla="*/ 371730 h 2795428"/>
              <a:gd name="connsiteX4229" fmla="*/ 843411 w 4760332"/>
              <a:gd name="connsiteY4229" fmla="*/ 372876 h 2795428"/>
              <a:gd name="connsiteX4230" fmla="*/ 848280 w 4760332"/>
              <a:gd name="connsiteY4230" fmla="*/ 372876 h 2795428"/>
              <a:gd name="connsiteX4231" fmla="*/ 855153 w 4760332"/>
              <a:gd name="connsiteY4231" fmla="*/ 372876 h 2795428"/>
              <a:gd name="connsiteX4232" fmla="*/ 858017 w 4760332"/>
              <a:gd name="connsiteY4232" fmla="*/ 370013 h 2795428"/>
              <a:gd name="connsiteX4233" fmla="*/ 859735 w 4760332"/>
              <a:gd name="connsiteY4233" fmla="*/ 368008 h 2795428"/>
              <a:gd name="connsiteX4234" fmla="*/ 861740 w 4760332"/>
              <a:gd name="connsiteY4234" fmla="*/ 368008 h 2795428"/>
              <a:gd name="connsiteX4235" fmla="*/ 863745 w 4760332"/>
              <a:gd name="connsiteY4235" fmla="*/ 368008 h 2795428"/>
              <a:gd name="connsiteX4236" fmla="*/ 866609 w 4760332"/>
              <a:gd name="connsiteY4236" fmla="*/ 370013 h 2795428"/>
              <a:gd name="connsiteX4237" fmla="*/ 868613 w 4760332"/>
              <a:gd name="connsiteY4237" fmla="*/ 371730 h 2795428"/>
              <a:gd name="connsiteX4238" fmla="*/ 868613 w 4760332"/>
              <a:gd name="connsiteY4238" fmla="*/ 372876 h 2795428"/>
              <a:gd name="connsiteX4239" fmla="*/ 868613 w 4760332"/>
              <a:gd name="connsiteY4239" fmla="*/ 374881 h 2795428"/>
              <a:gd name="connsiteX4240" fmla="*/ 870332 w 4760332"/>
              <a:gd name="connsiteY4240" fmla="*/ 376599 h 2795428"/>
              <a:gd name="connsiteX4241" fmla="*/ 870332 w 4760332"/>
              <a:gd name="connsiteY4241" fmla="*/ 379750 h 2795428"/>
              <a:gd name="connsiteX4242" fmla="*/ 868613 w 4760332"/>
              <a:gd name="connsiteY4242" fmla="*/ 383473 h 2795428"/>
              <a:gd name="connsiteX4243" fmla="*/ 868613 w 4760332"/>
              <a:gd name="connsiteY4243" fmla="*/ 385477 h 2795428"/>
              <a:gd name="connsiteX4244" fmla="*/ 868613 w 4760332"/>
              <a:gd name="connsiteY4244" fmla="*/ 386623 h 2795428"/>
              <a:gd name="connsiteX4245" fmla="*/ 868613 w 4760332"/>
              <a:gd name="connsiteY4245" fmla="*/ 388341 h 2795428"/>
              <a:gd name="connsiteX4246" fmla="*/ 866609 w 4760332"/>
              <a:gd name="connsiteY4246" fmla="*/ 392350 h 2795428"/>
              <a:gd name="connsiteX4247" fmla="*/ 856871 w 4760332"/>
              <a:gd name="connsiteY4247" fmla="*/ 397219 h 2795428"/>
              <a:gd name="connsiteX4248" fmla="*/ 844557 w 4760332"/>
              <a:gd name="connsiteY4248" fmla="*/ 397219 h 2795428"/>
              <a:gd name="connsiteX4249" fmla="*/ 831097 w 4760332"/>
              <a:gd name="connsiteY4249" fmla="*/ 397219 h 2795428"/>
              <a:gd name="connsiteX4250" fmla="*/ 817636 w 4760332"/>
              <a:gd name="connsiteY4250" fmla="*/ 400082 h 2795428"/>
              <a:gd name="connsiteX4251" fmla="*/ 807899 w 4760332"/>
              <a:gd name="connsiteY4251" fmla="*/ 406956 h 2795428"/>
              <a:gd name="connsiteX4252" fmla="*/ 796444 w 4760332"/>
              <a:gd name="connsiteY4252" fmla="*/ 415834 h 2795428"/>
              <a:gd name="connsiteX4253" fmla="*/ 785847 w 4760332"/>
              <a:gd name="connsiteY4253" fmla="*/ 424425 h 2795428"/>
              <a:gd name="connsiteX4254" fmla="*/ 771528 w 4760332"/>
              <a:gd name="connsiteY4254" fmla="*/ 429294 h 2795428"/>
              <a:gd name="connsiteX4255" fmla="*/ 769523 w 4760332"/>
              <a:gd name="connsiteY4255" fmla="*/ 426430 h 2795428"/>
              <a:gd name="connsiteX4256" fmla="*/ 767519 w 4760332"/>
              <a:gd name="connsiteY4256" fmla="*/ 422708 h 2795428"/>
              <a:gd name="connsiteX4257" fmla="*/ 767519 w 4760332"/>
              <a:gd name="connsiteY4257" fmla="*/ 419557 h 2795428"/>
              <a:gd name="connsiteX4258" fmla="*/ 765800 w 4760332"/>
              <a:gd name="connsiteY4258" fmla="*/ 413830 h 2795428"/>
              <a:gd name="connsiteX4259" fmla="*/ 771528 w 4760332"/>
              <a:gd name="connsiteY4259" fmla="*/ 410965 h 2795428"/>
              <a:gd name="connsiteX4260" fmla="*/ 776397 w 4760332"/>
              <a:gd name="connsiteY4260" fmla="*/ 406956 h 2795428"/>
              <a:gd name="connsiteX4261" fmla="*/ 779260 w 4760332"/>
              <a:gd name="connsiteY4261" fmla="*/ 402088 h 2795428"/>
              <a:gd name="connsiteX4262" fmla="*/ 782984 w 4760332"/>
              <a:gd name="connsiteY4262" fmla="*/ 397219 h 2795428"/>
              <a:gd name="connsiteX4263" fmla="*/ 784988 w 4760332"/>
              <a:gd name="connsiteY4263" fmla="*/ 392350 h 2795428"/>
              <a:gd name="connsiteX4264" fmla="*/ 765800 w 4760332"/>
              <a:gd name="connsiteY4264" fmla="*/ 392350 h 2795428"/>
              <a:gd name="connsiteX4265" fmla="*/ 754058 w 4760332"/>
              <a:gd name="connsiteY4265" fmla="*/ 397219 h 2795428"/>
              <a:gd name="connsiteX4266" fmla="*/ 740884 w 4760332"/>
              <a:gd name="connsiteY4266" fmla="*/ 399224 h 2795428"/>
              <a:gd name="connsiteX4267" fmla="*/ 725419 w 4760332"/>
              <a:gd name="connsiteY4267" fmla="*/ 397219 h 2795428"/>
              <a:gd name="connsiteX4268" fmla="*/ 715682 w 4760332"/>
              <a:gd name="connsiteY4268" fmla="*/ 392350 h 2795428"/>
              <a:gd name="connsiteX4269" fmla="*/ 711100 w 4760332"/>
              <a:gd name="connsiteY4269" fmla="*/ 392350 h 2795428"/>
              <a:gd name="connsiteX4270" fmla="*/ 711100 w 4760332"/>
              <a:gd name="connsiteY4270" fmla="*/ 388341 h 2795428"/>
              <a:gd name="connsiteX4271" fmla="*/ 715682 w 4760332"/>
              <a:gd name="connsiteY4271" fmla="*/ 386623 h 2795428"/>
              <a:gd name="connsiteX4272" fmla="*/ 719691 w 4760332"/>
              <a:gd name="connsiteY4272" fmla="*/ 385477 h 2795428"/>
              <a:gd name="connsiteX4273" fmla="*/ 720551 w 4760332"/>
              <a:gd name="connsiteY4273" fmla="*/ 383473 h 2795428"/>
              <a:gd name="connsiteX4274" fmla="*/ 724273 w 4760332"/>
              <a:gd name="connsiteY4274" fmla="*/ 381467 h 2795428"/>
              <a:gd name="connsiteX4275" fmla="*/ 725419 w 4760332"/>
              <a:gd name="connsiteY4275" fmla="*/ 376599 h 2795428"/>
              <a:gd name="connsiteX4276" fmla="*/ 722556 w 4760332"/>
              <a:gd name="connsiteY4276" fmla="*/ 376599 h 2795428"/>
              <a:gd name="connsiteX4277" fmla="*/ 722556 w 4760332"/>
              <a:gd name="connsiteY4277" fmla="*/ 372876 h 2795428"/>
              <a:gd name="connsiteX4278" fmla="*/ 727424 w 4760332"/>
              <a:gd name="connsiteY4278" fmla="*/ 372876 h 2795428"/>
              <a:gd name="connsiteX4279" fmla="*/ 731147 w 4760332"/>
              <a:gd name="connsiteY4279" fmla="*/ 371730 h 2795428"/>
              <a:gd name="connsiteX4280" fmla="*/ 734011 w 4760332"/>
              <a:gd name="connsiteY4280" fmla="*/ 371730 h 2795428"/>
              <a:gd name="connsiteX4281" fmla="*/ 737734 w 4760332"/>
              <a:gd name="connsiteY4281" fmla="*/ 370013 h 2795428"/>
              <a:gd name="connsiteX4282" fmla="*/ 736016 w 4760332"/>
              <a:gd name="connsiteY4282" fmla="*/ 368008 h 2795428"/>
              <a:gd name="connsiteX4283" fmla="*/ 734011 w 4760332"/>
              <a:gd name="connsiteY4283" fmla="*/ 366002 h 2795428"/>
              <a:gd name="connsiteX4284" fmla="*/ 732007 w 4760332"/>
              <a:gd name="connsiteY4284" fmla="*/ 365144 h 2795428"/>
              <a:gd name="connsiteX4285" fmla="*/ 732007 w 4760332"/>
              <a:gd name="connsiteY4285" fmla="*/ 363139 h 2795428"/>
              <a:gd name="connsiteX4286" fmla="*/ 731147 w 4760332"/>
              <a:gd name="connsiteY4286" fmla="*/ 361134 h 2795428"/>
              <a:gd name="connsiteX4287" fmla="*/ 729142 w 4760332"/>
              <a:gd name="connsiteY4287" fmla="*/ 358270 h 2795428"/>
              <a:gd name="connsiteX4288" fmla="*/ 732007 w 4760332"/>
              <a:gd name="connsiteY4288" fmla="*/ 358270 h 2795428"/>
              <a:gd name="connsiteX4289" fmla="*/ 734011 w 4760332"/>
              <a:gd name="connsiteY4289" fmla="*/ 356265 h 2795428"/>
              <a:gd name="connsiteX4290" fmla="*/ 736016 w 4760332"/>
              <a:gd name="connsiteY4290" fmla="*/ 356265 h 2795428"/>
              <a:gd name="connsiteX4291" fmla="*/ 737734 w 4760332"/>
              <a:gd name="connsiteY4291" fmla="*/ 354261 h 2795428"/>
              <a:gd name="connsiteX4292" fmla="*/ 756063 w 4760332"/>
              <a:gd name="connsiteY4292" fmla="*/ 360275 h 2795428"/>
              <a:gd name="connsiteX4293" fmla="*/ 771528 w 4760332"/>
              <a:gd name="connsiteY4293" fmla="*/ 366002 h 2795428"/>
              <a:gd name="connsiteX4294" fmla="*/ 784988 w 4760332"/>
              <a:gd name="connsiteY4294" fmla="*/ 372876 h 2795428"/>
              <a:gd name="connsiteX4295" fmla="*/ 799307 w 4760332"/>
              <a:gd name="connsiteY4295" fmla="*/ 378604 h 2795428"/>
              <a:gd name="connsiteX4296" fmla="*/ 817636 w 4760332"/>
              <a:gd name="connsiteY4296" fmla="*/ 379750 h 2795428"/>
              <a:gd name="connsiteX4297" fmla="*/ 814772 w 4760332"/>
              <a:gd name="connsiteY4297" fmla="*/ 371730 h 2795428"/>
              <a:gd name="connsiteX4298" fmla="*/ 811909 w 4760332"/>
              <a:gd name="connsiteY4298" fmla="*/ 365144 h 2795428"/>
              <a:gd name="connsiteX4299" fmla="*/ 809904 w 4760332"/>
              <a:gd name="connsiteY4299" fmla="*/ 360275 h 2795428"/>
              <a:gd name="connsiteX4300" fmla="*/ 807899 w 4760332"/>
              <a:gd name="connsiteY4300" fmla="*/ 347387 h 2795428"/>
              <a:gd name="connsiteX4301" fmla="*/ 811909 w 4760332"/>
              <a:gd name="connsiteY4301" fmla="*/ 346528 h 2795428"/>
              <a:gd name="connsiteX4302" fmla="*/ 4107655 w 4760332"/>
              <a:gd name="connsiteY4302" fmla="*/ 323904 h 2795428"/>
              <a:gd name="connsiteX4303" fmla="*/ 4116533 w 4760332"/>
              <a:gd name="connsiteY4303" fmla="*/ 323904 h 2795428"/>
              <a:gd name="connsiteX4304" fmla="*/ 4119397 w 4760332"/>
              <a:gd name="connsiteY4304" fmla="*/ 332782 h 2795428"/>
              <a:gd name="connsiteX4305" fmla="*/ 4119397 w 4760332"/>
              <a:gd name="connsiteY4305" fmla="*/ 342519 h 2795428"/>
              <a:gd name="connsiteX4306" fmla="*/ 4119397 w 4760332"/>
              <a:gd name="connsiteY4306" fmla="*/ 354261 h 2795428"/>
              <a:gd name="connsiteX4307" fmla="*/ 4134575 w 4760332"/>
              <a:gd name="connsiteY4307" fmla="*/ 349393 h 2795428"/>
              <a:gd name="connsiteX4308" fmla="*/ 4146318 w 4760332"/>
              <a:gd name="connsiteY4308" fmla="*/ 342519 h 2795428"/>
              <a:gd name="connsiteX4309" fmla="*/ 4159778 w 4760332"/>
              <a:gd name="connsiteY4309" fmla="*/ 335646 h 2795428"/>
              <a:gd name="connsiteX4310" fmla="*/ 4159778 w 4760332"/>
              <a:gd name="connsiteY4310" fmla="*/ 388342 h 2795428"/>
              <a:gd name="connsiteX4311" fmla="*/ 4159778 w 4760332"/>
              <a:gd name="connsiteY4311" fmla="*/ 390346 h 2795428"/>
              <a:gd name="connsiteX4312" fmla="*/ 4157773 w 4760332"/>
              <a:gd name="connsiteY4312" fmla="*/ 390346 h 2795428"/>
              <a:gd name="connsiteX4313" fmla="*/ 4156913 w 4760332"/>
              <a:gd name="connsiteY4313" fmla="*/ 392352 h 2795428"/>
              <a:gd name="connsiteX4314" fmla="*/ 4144312 w 4760332"/>
              <a:gd name="connsiteY4314" fmla="*/ 392352 h 2795428"/>
              <a:gd name="connsiteX4315" fmla="*/ 4127988 w 4760332"/>
              <a:gd name="connsiteY4315" fmla="*/ 393211 h 2795428"/>
              <a:gd name="connsiteX4316" fmla="*/ 4111664 w 4760332"/>
              <a:gd name="connsiteY4316" fmla="*/ 395215 h 2795428"/>
              <a:gd name="connsiteX4317" fmla="*/ 4098204 w 4760332"/>
              <a:gd name="connsiteY4317" fmla="*/ 397220 h 2795428"/>
              <a:gd name="connsiteX4318" fmla="*/ 4087607 w 4760332"/>
              <a:gd name="connsiteY4318" fmla="*/ 399225 h 2795428"/>
              <a:gd name="connsiteX4319" fmla="*/ 4082739 w 4760332"/>
              <a:gd name="connsiteY4319" fmla="*/ 400084 h 2795428"/>
              <a:gd name="connsiteX4320" fmla="*/ 4071284 w 4760332"/>
              <a:gd name="connsiteY4320" fmla="*/ 390346 h 2795428"/>
              <a:gd name="connsiteX4321" fmla="*/ 4062691 w 4760332"/>
              <a:gd name="connsiteY4321" fmla="*/ 376600 h 2795428"/>
              <a:gd name="connsiteX4322" fmla="*/ 4057823 w 4760332"/>
              <a:gd name="connsiteY4322" fmla="*/ 358270 h 2795428"/>
              <a:gd name="connsiteX4323" fmla="*/ 4058682 w 4760332"/>
              <a:gd name="connsiteY4323" fmla="*/ 353402 h 2795428"/>
              <a:gd name="connsiteX4324" fmla="*/ 4060687 w 4760332"/>
              <a:gd name="connsiteY4324" fmla="*/ 349393 h 2795428"/>
              <a:gd name="connsiteX4325" fmla="*/ 4062691 w 4760332"/>
              <a:gd name="connsiteY4325" fmla="*/ 346528 h 2795428"/>
              <a:gd name="connsiteX4326" fmla="*/ 4064697 w 4760332"/>
              <a:gd name="connsiteY4326" fmla="*/ 342519 h 2795428"/>
              <a:gd name="connsiteX4327" fmla="*/ 4065556 w 4760332"/>
              <a:gd name="connsiteY4327" fmla="*/ 339656 h 2795428"/>
              <a:gd name="connsiteX4328" fmla="*/ 4072142 w 4760332"/>
              <a:gd name="connsiteY4328" fmla="*/ 335646 h 2795428"/>
              <a:gd name="connsiteX4329" fmla="*/ 4081021 w 4760332"/>
              <a:gd name="connsiteY4329" fmla="*/ 330777 h 2795428"/>
              <a:gd name="connsiteX4330" fmla="*/ 4094481 w 4760332"/>
              <a:gd name="connsiteY4330" fmla="*/ 325908 h 2795428"/>
              <a:gd name="connsiteX4331" fmla="*/ 1294184 w 4760332"/>
              <a:gd name="connsiteY4331" fmla="*/ 323904 h 2795428"/>
              <a:gd name="connsiteX4332" fmla="*/ 1305641 w 4760332"/>
              <a:gd name="connsiteY4332" fmla="*/ 328773 h 2795428"/>
              <a:gd name="connsiteX4333" fmla="*/ 1305641 w 4760332"/>
              <a:gd name="connsiteY4333" fmla="*/ 332782 h 2795428"/>
              <a:gd name="connsiteX4334" fmla="*/ 1300772 w 4760332"/>
              <a:gd name="connsiteY4334" fmla="*/ 332782 h 2795428"/>
              <a:gd name="connsiteX4335" fmla="*/ 1297908 w 4760332"/>
              <a:gd name="connsiteY4335" fmla="*/ 332782 h 2795428"/>
              <a:gd name="connsiteX4336" fmla="*/ 1295903 w 4760332"/>
              <a:gd name="connsiteY4336" fmla="*/ 332782 h 2795428"/>
              <a:gd name="connsiteX4337" fmla="*/ 1294184 w 4760332"/>
              <a:gd name="connsiteY4337" fmla="*/ 330777 h 2795428"/>
              <a:gd name="connsiteX4338" fmla="*/ 1294184 w 4760332"/>
              <a:gd name="connsiteY4338" fmla="*/ 328773 h 2795428"/>
              <a:gd name="connsiteX4339" fmla="*/ 715682 w 4760332"/>
              <a:gd name="connsiteY4339" fmla="*/ 323904 h 2795428"/>
              <a:gd name="connsiteX4340" fmla="*/ 715682 w 4760332"/>
              <a:gd name="connsiteY4340" fmla="*/ 330777 h 2795428"/>
              <a:gd name="connsiteX4341" fmla="*/ 715682 w 4760332"/>
              <a:gd name="connsiteY4341" fmla="*/ 335646 h 2795428"/>
              <a:gd name="connsiteX4342" fmla="*/ 717687 w 4760332"/>
              <a:gd name="connsiteY4342" fmla="*/ 340515 h 2795428"/>
              <a:gd name="connsiteX4343" fmla="*/ 715682 w 4760332"/>
              <a:gd name="connsiteY4343" fmla="*/ 344524 h 2795428"/>
              <a:gd name="connsiteX4344" fmla="*/ 715682 w 4760332"/>
              <a:gd name="connsiteY4344" fmla="*/ 347388 h 2795428"/>
              <a:gd name="connsiteX4345" fmla="*/ 711100 w 4760332"/>
              <a:gd name="connsiteY4345" fmla="*/ 351398 h 2795428"/>
              <a:gd name="connsiteX4346" fmla="*/ 706232 w 4760332"/>
              <a:gd name="connsiteY4346" fmla="*/ 354261 h 2795428"/>
              <a:gd name="connsiteX4347" fmla="*/ 700504 w 4760332"/>
              <a:gd name="connsiteY4347" fmla="*/ 358270 h 2795428"/>
              <a:gd name="connsiteX4348" fmla="*/ 697640 w 4760332"/>
              <a:gd name="connsiteY4348" fmla="*/ 363140 h 2795428"/>
              <a:gd name="connsiteX4349" fmla="*/ 690766 w 4760332"/>
              <a:gd name="connsiteY4349" fmla="*/ 360276 h 2795428"/>
              <a:gd name="connsiteX4350" fmla="*/ 687044 w 4760332"/>
              <a:gd name="connsiteY4350" fmla="*/ 358270 h 2795428"/>
              <a:gd name="connsiteX4351" fmla="*/ 684180 w 4760332"/>
              <a:gd name="connsiteY4351" fmla="*/ 356266 h 2795428"/>
              <a:gd name="connsiteX4352" fmla="*/ 682175 w 4760332"/>
              <a:gd name="connsiteY4352" fmla="*/ 354261 h 2795428"/>
              <a:gd name="connsiteX4353" fmla="*/ 679312 w 4760332"/>
              <a:gd name="connsiteY4353" fmla="*/ 351398 h 2795428"/>
              <a:gd name="connsiteX4354" fmla="*/ 677307 w 4760332"/>
              <a:gd name="connsiteY4354" fmla="*/ 368009 h 2795428"/>
              <a:gd name="connsiteX4355" fmla="*/ 672438 w 4760332"/>
              <a:gd name="connsiteY4355" fmla="*/ 376600 h 2795428"/>
              <a:gd name="connsiteX4356" fmla="*/ 660123 w 4760332"/>
              <a:gd name="connsiteY4356" fmla="*/ 379750 h 2795428"/>
              <a:gd name="connsiteX4357" fmla="*/ 650386 w 4760332"/>
              <a:gd name="connsiteY4357" fmla="*/ 379750 h 2795428"/>
              <a:gd name="connsiteX4358" fmla="*/ 639790 w 4760332"/>
              <a:gd name="connsiteY4358" fmla="*/ 379750 h 2795428"/>
              <a:gd name="connsiteX4359" fmla="*/ 627475 w 4760332"/>
              <a:gd name="connsiteY4359" fmla="*/ 379750 h 2795428"/>
              <a:gd name="connsiteX4360" fmla="*/ 627475 w 4760332"/>
              <a:gd name="connsiteY4360" fmla="*/ 366004 h 2795428"/>
              <a:gd name="connsiteX4361" fmla="*/ 645517 w 4760332"/>
              <a:gd name="connsiteY4361" fmla="*/ 353402 h 2795428"/>
              <a:gd name="connsiteX4362" fmla="*/ 665851 w 4760332"/>
              <a:gd name="connsiteY4362" fmla="*/ 340515 h 2795428"/>
              <a:gd name="connsiteX4363" fmla="*/ 688762 w 4760332"/>
              <a:gd name="connsiteY4363" fmla="*/ 330777 h 2795428"/>
              <a:gd name="connsiteX4364" fmla="*/ 1015530 w 4760332"/>
              <a:gd name="connsiteY4364" fmla="*/ 317317 h 2795428"/>
              <a:gd name="connsiteX4365" fmla="*/ 1021258 w 4760332"/>
              <a:gd name="connsiteY4365" fmla="*/ 317317 h 2795428"/>
              <a:gd name="connsiteX4366" fmla="*/ 1024122 w 4760332"/>
              <a:gd name="connsiteY4366" fmla="*/ 327054 h 2795428"/>
              <a:gd name="connsiteX4367" fmla="*/ 1030995 w 4760332"/>
              <a:gd name="connsiteY4367" fmla="*/ 330777 h 2795428"/>
              <a:gd name="connsiteX4368" fmla="*/ 1041305 w 4760332"/>
              <a:gd name="connsiteY4368" fmla="*/ 330777 h 2795428"/>
              <a:gd name="connsiteX4369" fmla="*/ 1057629 w 4760332"/>
              <a:gd name="connsiteY4369" fmla="*/ 328772 h 2795428"/>
              <a:gd name="connsiteX4370" fmla="*/ 1057629 w 4760332"/>
              <a:gd name="connsiteY4370" fmla="*/ 332782 h 2795428"/>
              <a:gd name="connsiteX4371" fmla="*/ 1059635 w 4760332"/>
              <a:gd name="connsiteY4371" fmla="*/ 337651 h 2795428"/>
              <a:gd name="connsiteX4372" fmla="*/ 1061639 w 4760332"/>
              <a:gd name="connsiteY4372" fmla="*/ 342519 h 2795428"/>
              <a:gd name="connsiteX4373" fmla="*/ 1061639 w 4760332"/>
              <a:gd name="connsiteY4373" fmla="*/ 346528 h 2795428"/>
              <a:gd name="connsiteX4374" fmla="*/ 1061639 w 4760332"/>
              <a:gd name="connsiteY4374" fmla="*/ 351397 h 2795428"/>
              <a:gd name="connsiteX4375" fmla="*/ 1061639 w 4760332"/>
              <a:gd name="connsiteY4375" fmla="*/ 354260 h 2795428"/>
              <a:gd name="connsiteX4376" fmla="*/ 1079968 w 4760332"/>
              <a:gd name="connsiteY4376" fmla="*/ 365143 h 2795428"/>
              <a:gd name="connsiteX4377" fmla="*/ 1100874 w 4760332"/>
              <a:gd name="connsiteY4377" fmla="*/ 370012 h 2795428"/>
              <a:gd name="connsiteX4378" fmla="*/ 1124931 w 4760332"/>
              <a:gd name="connsiteY4378" fmla="*/ 370012 h 2795428"/>
              <a:gd name="connsiteX4379" fmla="*/ 1148128 w 4760332"/>
              <a:gd name="connsiteY4379" fmla="*/ 370012 h 2795428"/>
              <a:gd name="connsiteX4380" fmla="*/ 1173903 w 4760332"/>
              <a:gd name="connsiteY4380" fmla="*/ 368008 h 2795428"/>
              <a:gd name="connsiteX4381" fmla="*/ 1195096 w 4760332"/>
              <a:gd name="connsiteY4381" fmla="*/ 370012 h 2795428"/>
              <a:gd name="connsiteX4382" fmla="*/ 1195096 w 4760332"/>
              <a:gd name="connsiteY4382" fmla="*/ 374881 h 2795428"/>
              <a:gd name="connsiteX4383" fmla="*/ 1197101 w 4760332"/>
              <a:gd name="connsiteY4383" fmla="*/ 379749 h 2795428"/>
              <a:gd name="connsiteX4384" fmla="*/ 1199106 w 4760332"/>
              <a:gd name="connsiteY4384" fmla="*/ 383472 h 2795428"/>
              <a:gd name="connsiteX4385" fmla="*/ 1199106 w 4760332"/>
              <a:gd name="connsiteY4385" fmla="*/ 385477 h 2795428"/>
              <a:gd name="connsiteX4386" fmla="*/ 1199106 w 4760332"/>
              <a:gd name="connsiteY4386" fmla="*/ 388341 h 2795428"/>
              <a:gd name="connsiteX4387" fmla="*/ 1199106 w 4760332"/>
              <a:gd name="connsiteY4387" fmla="*/ 392351 h 2795428"/>
              <a:gd name="connsiteX4388" fmla="*/ 1195096 w 4760332"/>
              <a:gd name="connsiteY4388" fmla="*/ 404092 h 2795428"/>
              <a:gd name="connsiteX4389" fmla="*/ 1185646 w 4760332"/>
              <a:gd name="connsiteY4389" fmla="*/ 404092 h 2795428"/>
              <a:gd name="connsiteX4390" fmla="*/ 1173903 w 4760332"/>
              <a:gd name="connsiteY4390" fmla="*/ 402088 h 2795428"/>
              <a:gd name="connsiteX4391" fmla="*/ 1165312 w 4760332"/>
              <a:gd name="connsiteY4391" fmla="*/ 400083 h 2795428"/>
              <a:gd name="connsiteX4392" fmla="*/ 1161588 w 4760332"/>
              <a:gd name="connsiteY4392" fmla="*/ 400083 h 2795428"/>
              <a:gd name="connsiteX4393" fmla="*/ 1158725 w 4760332"/>
              <a:gd name="connsiteY4393" fmla="*/ 402088 h 2795428"/>
              <a:gd name="connsiteX4394" fmla="*/ 1156720 w 4760332"/>
              <a:gd name="connsiteY4394" fmla="*/ 406097 h 2795428"/>
              <a:gd name="connsiteX4395" fmla="*/ 1154716 w 4760332"/>
              <a:gd name="connsiteY4395" fmla="*/ 406957 h 2795428"/>
              <a:gd name="connsiteX4396" fmla="*/ 1151851 w 4760332"/>
              <a:gd name="connsiteY4396" fmla="*/ 406957 h 2795428"/>
              <a:gd name="connsiteX4397" fmla="*/ 1149847 w 4760332"/>
              <a:gd name="connsiteY4397" fmla="*/ 408961 h 2795428"/>
              <a:gd name="connsiteX4398" fmla="*/ 1145265 w 4760332"/>
              <a:gd name="connsiteY4398" fmla="*/ 410966 h 2795428"/>
              <a:gd name="connsiteX4399" fmla="*/ 1140396 w 4760332"/>
              <a:gd name="connsiteY4399" fmla="*/ 410966 h 2795428"/>
              <a:gd name="connsiteX4400" fmla="*/ 1134668 w 4760332"/>
              <a:gd name="connsiteY4400" fmla="*/ 412971 h 2795428"/>
              <a:gd name="connsiteX4401" fmla="*/ 1131804 w 4760332"/>
              <a:gd name="connsiteY4401" fmla="*/ 413829 h 2795428"/>
              <a:gd name="connsiteX4402" fmla="*/ 1126935 w 4760332"/>
              <a:gd name="connsiteY4402" fmla="*/ 413829 h 2795428"/>
              <a:gd name="connsiteX4403" fmla="*/ 1121207 w 4760332"/>
              <a:gd name="connsiteY4403" fmla="*/ 413829 h 2795428"/>
              <a:gd name="connsiteX4404" fmla="*/ 1118344 w 4760332"/>
              <a:gd name="connsiteY4404" fmla="*/ 408961 h 2795428"/>
              <a:gd name="connsiteX4405" fmla="*/ 1116339 w 4760332"/>
              <a:gd name="connsiteY4405" fmla="*/ 404092 h 2795428"/>
              <a:gd name="connsiteX4406" fmla="*/ 1113475 w 4760332"/>
              <a:gd name="connsiteY4406" fmla="*/ 400083 h 2795428"/>
              <a:gd name="connsiteX4407" fmla="*/ 1113475 w 4760332"/>
              <a:gd name="connsiteY4407" fmla="*/ 404092 h 2795428"/>
              <a:gd name="connsiteX4408" fmla="*/ 1109753 w 4760332"/>
              <a:gd name="connsiteY4408" fmla="*/ 406957 h 2795428"/>
              <a:gd name="connsiteX4409" fmla="*/ 1107747 w 4760332"/>
              <a:gd name="connsiteY4409" fmla="*/ 410966 h 2795428"/>
              <a:gd name="connsiteX4410" fmla="*/ 1106888 w 4760332"/>
              <a:gd name="connsiteY4410" fmla="*/ 413829 h 2795428"/>
              <a:gd name="connsiteX4411" fmla="*/ 1098010 w 4760332"/>
              <a:gd name="connsiteY4411" fmla="*/ 413829 h 2795428"/>
              <a:gd name="connsiteX4412" fmla="*/ 1094288 w 4760332"/>
              <a:gd name="connsiteY4412" fmla="*/ 408961 h 2795428"/>
              <a:gd name="connsiteX4413" fmla="*/ 1091423 w 4760332"/>
              <a:gd name="connsiteY4413" fmla="*/ 402088 h 2795428"/>
              <a:gd name="connsiteX4414" fmla="*/ 1088560 w 4760332"/>
              <a:gd name="connsiteY4414" fmla="*/ 395214 h 2795428"/>
              <a:gd name="connsiteX4415" fmla="*/ 1086554 w 4760332"/>
              <a:gd name="connsiteY4415" fmla="*/ 400083 h 2795428"/>
              <a:gd name="connsiteX4416" fmla="*/ 1084550 w 4760332"/>
              <a:gd name="connsiteY4416" fmla="*/ 404092 h 2795428"/>
              <a:gd name="connsiteX4417" fmla="*/ 1082832 w 4760332"/>
              <a:gd name="connsiteY4417" fmla="*/ 406097 h 2795428"/>
              <a:gd name="connsiteX4418" fmla="*/ 1079968 w 4760332"/>
              <a:gd name="connsiteY4418" fmla="*/ 406097 h 2795428"/>
              <a:gd name="connsiteX4419" fmla="*/ 1075958 w 4760332"/>
              <a:gd name="connsiteY4419" fmla="*/ 404092 h 2795428"/>
              <a:gd name="connsiteX4420" fmla="*/ 1073095 w 4760332"/>
              <a:gd name="connsiteY4420" fmla="*/ 402088 h 2795428"/>
              <a:gd name="connsiteX4421" fmla="*/ 1071089 w 4760332"/>
              <a:gd name="connsiteY4421" fmla="*/ 400083 h 2795428"/>
              <a:gd name="connsiteX4422" fmla="*/ 1071089 w 4760332"/>
              <a:gd name="connsiteY4422" fmla="*/ 399223 h 2795428"/>
              <a:gd name="connsiteX4423" fmla="*/ 1071089 w 4760332"/>
              <a:gd name="connsiteY4423" fmla="*/ 397219 h 2795428"/>
              <a:gd name="connsiteX4424" fmla="*/ 1071089 w 4760332"/>
              <a:gd name="connsiteY4424" fmla="*/ 395214 h 2795428"/>
              <a:gd name="connsiteX4425" fmla="*/ 1071089 w 4760332"/>
              <a:gd name="connsiteY4425" fmla="*/ 393209 h 2795428"/>
              <a:gd name="connsiteX4426" fmla="*/ 1069372 w 4760332"/>
              <a:gd name="connsiteY4426" fmla="*/ 392351 h 2795428"/>
              <a:gd name="connsiteX4427" fmla="*/ 1068226 w 4760332"/>
              <a:gd name="connsiteY4427" fmla="*/ 392351 h 2795428"/>
              <a:gd name="connsiteX4428" fmla="*/ 1066507 w 4760332"/>
              <a:gd name="connsiteY4428" fmla="*/ 393209 h 2795428"/>
              <a:gd name="connsiteX4429" fmla="*/ 1062498 w 4760332"/>
              <a:gd name="connsiteY4429" fmla="*/ 393209 h 2795428"/>
              <a:gd name="connsiteX4430" fmla="*/ 1057629 w 4760332"/>
              <a:gd name="connsiteY4430" fmla="*/ 395214 h 2795428"/>
              <a:gd name="connsiteX4431" fmla="*/ 1054766 w 4760332"/>
              <a:gd name="connsiteY4431" fmla="*/ 395214 h 2795428"/>
              <a:gd name="connsiteX4432" fmla="*/ 1049038 w 4760332"/>
              <a:gd name="connsiteY4432" fmla="*/ 397219 h 2795428"/>
              <a:gd name="connsiteX4433" fmla="*/ 1048179 w 4760332"/>
              <a:gd name="connsiteY4433" fmla="*/ 395214 h 2795428"/>
              <a:gd name="connsiteX4434" fmla="*/ 1046174 w 4760332"/>
              <a:gd name="connsiteY4434" fmla="*/ 395214 h 2795428"/>
              <a:gd name="connsiteX4435" fmla="*/ 1042451 w 4760332"/>
              <a:gd name="connsiteY4435" fmla="*/ 393209 h 2795428"/>
              <a:gd name="connsiteX4436" fmla="*/ 1041305 w 4760332"/>
              <a:gd name="connsiteY4436" fmla="*/ 392351 h 2795428"/>
              <a:gd name="connsiteX4437" fmla="*/ 1037582 w 4760332"/>
              <a:gd name="connsiteY4437" fmla="*/ 390346 h 2795428"/>
              <a:gd name="connsiteX4438" fmla="*/ 1035577 w 4760332"/>
              <a:gd name="connsiteY4438" fmla="*/ 388341 h 2795428"/>
              <a:gd name="connsiteX4439" fmla="*/ 1037582 w 4760332"/>
              <a:gd name="connsiteY4439" fmla="*/ 378603 h 2795428"/>
              <a:gd name="connsiteX4440" fmla="*/ 1035577 w 4760332"/>
              <a:gd name="connsiteY4440" fmla="*/ 371731 h 2795428"/>
              <a:gd name="connsiteX4441" fmla="*/ 1032714 w 4760332"/>
              <a:gd name="connsiteY4441" fmla="*/ 366003 h 2795428"/>
              <a:gd name="connsiteX4442" fmla="*/ 1028991 w 4760332"/>
              <a:gd name="connsiteY4442" fmla="*/ 358270 h 2795428"/>
              <a:gd name="connsiteX4443" fmla="*/ 1028991 w 4760332"/>
              <a:gd name="connsiteY4443" fmla="*/ 347388 h 2795428"/>
              <a:gd name="connsiteX4444" fmla="*/ 1012667 w 4760332"/>
              <a:gd name="connsiteY4444" fmla="*/ 346528 h 2795428"/>
              <a:gd name="connsiteX4445" fmla="*/ 997201 w 4760332"/>
              <a:gd name="connsiteY4445" fmla="*/ 340514 h 2795428"/>
              <a:gd name="connsiteX4446" fmla="*/ 983741 w 4760332"/>
              <a:gd name="connsiteY4446" fmla="*/ 335646 h 2795428"/>
              <a:gd name="connsiteX4447" fmla="*/ 982882 w 4760332"/>
              <a:gd name="connsiteY4447" fmla="*/ 333927 h 2795428"/>
              <a:gd name="connsiteX4448" fmla="*/ 982882 w 4760332"/>
              <a:gd name="connsiteY4448" fmla="*/ 332782 h 2795428"/>
              <a:gd name="connsiteX4449" fmla="*/ 982882 w 4760332"/>
              <a:gd name="connsiteY4449" fmla="*/ 330777 h 2795428"/>
              <a:gd name="connsiteX4450" fmla="*/ 980877 w 4760332"/>
              <a:gd name="connsiteY4450" fmla="*/ 328772 h 2795428"/>
              <a:gd name="connsiteX4451" fmla="*/ 980877 w 4760332"/>
              <a:gd name="connsiteY4451" fmla="*/ 323903 h 2795428"/>
              <a:gd name="connsiteX4452" fmla="*/ 987751 w 4760332"/>
              <a:gd name="connsiteY4452" fmla="*/ 322186 h 2795428"/>
              <a:gd name="connsiteX4453" fmla="*/ 996342 w 4760332"/>
              <a:gd name="connsiteY4453" fmla="*/ 322186 h 2795428"/>
              <a:gd name="connsiteX4454" fmla="*/ 1005793 w 4760332"/>
              <a:gd name="connsiteY4454" fmla="*/ 320180 h 2795428"/>
              <a:gd name="connsiteX4455" fmla="*/ 1008657 w 4760332"/>
              <a:gd name="connsiteY4455" fmla="*/ 319035 h 2795428"/>
              <a:gd name="connsiteX4456" fmla="*/ 1012667 w 4760332"/>
              <a:gd name="connsiteY4456" fmla="*/ 319035 h 2795428"/>
              <a:gd name="connsiteX4457" fmla="*/ 943360 w 4760332"/>
              <a:gd name="connsiteY4457" fmla="*/ 317317 h 2795428"/>
              <a:gd name="connsiteX4458" fmla="*/ 974290 w 4760332"/>
              <a:gd name="connsiteY4458" fmla="*/ 317317 h 2795428"/>
              <a:gd name="connsiteX4459" fmla="*/ 974290 w 4760332"/>
              <a:gd name="connsiteY4459" fmla="*/ 320180 h 2795428"/>
              <a:gd name="connsiteX4460" fmla="*/ 976009 w 4760332"/>
              <a:gd name="connsiteY4460" fmla="*/ 323903 h 2795428"/>
              <a:gd name="connsiteX4461" fmla="*/ 976009 w 4760332"/>
              <a:gd name="connsiteY4461" fmla="*/ 327054 h 2795428"/>
              <a:gd name="connsiteX4462" fmla="*/ 977155 w 4760332"/>
              <a:gd name="connsiteY4462" fmla="*/ 332781 h 2795428"/>
              <a:gd name="connsiteX4463" fmla="*/ 969422 w 4760332"/>
              <a:gd name="connsiteY4463" fmla="*/ 332781 h 2795428"/>
              <a:gd name="connsiteX4464" fmla="*/ 965412 w 4760332"/>
              <a:gd name="connsiteY4464" fmla="*/ 332781 h 2795428"/>
              <a:gd name="connsiteX4465" fmla="*/ 962548 w 4760332"/>
              <a:gd name="connsiteY4465" fmla="*/ 332781 h 2795428"/>
              <a:gd name="connsiteX4466" fmla="*/ 955962 w 4760332"/>
              <a:gd name="connsiteY4466" fmla="*/ 330777 h 2795428"/>
              <a:gd name="connsiteX4467" fmla="*/ 950234 w 4760332"/>
              <a:gd name="connsiteY4467" fmla="*/ 330777 h 2795428"/>
              <a:gd name="connsiteX4468" fmla="*/ 943360 w 4760332"/>
              <a:gd name="connsiteY4468" fmla="*/ 328772 h 2795428"/>
              <a:gd name="connsiteX4469" fmla="*/ 870332 w 4760332"/>
              <a:gd name="connsiteY4469" fmla="*/ 313308 h 2795428"/>
              <a:gd name="connsiteX4470" fmla="*/ 877206 w 4760332"/>
              <a:gd name="connsiteY4470" fmla="*/ 317317 h 2795428"/>
              <a:gd name="connsiteX4471" fmla="*/ 883792 w 4760332"/>
              <a:gd name="connsiteY4471" fmla="*/ 320181 h 2795428"/>
              <a:gd name="connsiteX4472" fmla="*/ 886656 w 4760332"/>
              <a:gd name="connsiteY4472" fmla="*/ 325909 h 2795428"/>
              <a:gd name="connsiteX4473" fmla="*/ 890666 w 4760332"/>
              <a:gd name="connsiteY4473" fmla="*/ 332782 h 2795428"/>
              <a:gd name="connsiteX4474" fmla="*/ 891525 w 4760332"/>
              <a:gd name="connsiteY4474" fmla="*/ 339656 h 2795428"/>
              <a:gd name="connsiteX4475" fmla="*/ 882074 w 4760332"/>
              <a:gd name="connsiteY4475" fmla="*/ 339656 h 2795428"/>
              <a:gd name="connsiteX4476" fmla="*/ 882074 w 4760332"/>
              <a:gd name="connsiteY4476" fmla="*/ 335646 h 2795428"/>
              <a:gd name="connsiteX4477" fmla="*/ 877206 w 4760332"/>
              <a:gd name="connsiteY4477" fmla="*/ 332782 h 2795428"/>
              <a:gd name="connsiteX4478" fmla="*/ 875201 w 4760332"/>
              <a:gd name="connsiteY4478" fmla="*/ 328773 h 2795428"/>
              <a:gd name="connsiteX4479" fmla="*/ 873196 w 4760332"/>
              <a:gd name="connsiteY4479" fmla="*/ 325909 h 2795428"/>
              <a:gd name="connsiteX4480" fmla="*/ 871478 w 4760332"/>
              <a:gd name="connsiteY4480" fmla="*/ 320181 h 2795428"/>
              <a:gd name="connsiteX4481" fmla="*/ 1051042 w 4760332"/>
              <a:gd name="connsiteY4481" fmla="*/ 305576 h 2795428"/>
              <a:gd name="connsiteX4482" fmla="*/ 1066507 w 4760332"/>
              <a:gd name="connsiteY4482" fmla="*/ 305576 h 2795428"/>
              <a:gd name="connsiteX4483" fmla="*/ 1066507 w 4760332"/>
              <a:gd name="connsiteY4483" fmla="*/ 313310 h 2795428"/>
              <a:gd name="connsiteX4484" fmla="*/ 1051042 w 4760332"/>
              <a:gd name="connsiteY4484" fmla="*/ 313310 h 2795428"/>
              <a:gd name="connsiteX4485" fmla="*/ 765800 w 4760332"/>
              <a:gd name="connsiteY4485" fmla="*/ 305576 h 2795428"/>
              <a:gd name="connsiteX4486" fmla="*/ 774392 w 4760332"/>
              <a:gd name="connsiteY4486" fmla="*/ 306435 h 2795428"/>
              <a:gd name="connsiteX4487" fmla="*/ 780979 w 4760332"/>
              <a:gd name="connsiteY4487" fmla="*/ 306435 h 2795428"/>
              <a:gd name="connsiteX4488" fmla="*/ 787852 w 4760332"/>
              <a:gd name="connsiteY4488" fmla="*/ 308439 h 2795428"/>
              <a:gd name="connsiteX4489" fmla="*/ 792721 w 4760332"/>
              <a:gd name="connsiteY4489" fmla="*/ 310445 h 2795428"/>
              <a:gd name="connsiteX4490" fmla="*/ 789857 w 4760332"/>
              <a:gd name="connsiteY4490" fmla="*/ 315313 h 2795428"/>
              <a:gd name="connsiteX4491" fmla="*/ 785847 w 4760332"/>
              <a:gd name="connsiteY4491" fmla="*/ 320182 h 2795428"/>
              <a:gd name="connsiteX4492" fmla="*/ 782984 w 4760332"/>
              <a:gd name="connsiteY4492" fmla="*/ 323905 h 2795428"/>
              <a:gd name="connsiteX4493" fmla="*/ 778115 w 4760332"/>
              <a:gd name="connsiteY4493" fmla="*/ 328773 h 2795428"/>
              <a:gd name="connsiteX4494" fmla="*/ 772387 w 4760332"/>
              <a:gd name="connsiteY4494" fmla="*/ 332782 h 2795428"/>
              <a:gd name="connsiteX4495" fmla="*/ 767519 w 4760332"/>
              <a:gd name="connsiteY4495" fmla="*/ 333928 h 2795428"/>
              <a:gd name="connsiteX4496" fmla="*/ 764655 w 4760332"/>
              <a:gd name="connsiteY4496" fmla="*/ 333928 h 2795428"/>
              <a:gd name="connsiteX4497" fmla="*/ 758927 w 4760332"/>
              <a:gd name="connsiteY4497" fmla="*/ 332782 h 2795428"/>
              <a:gd name="connsiteX4498" fmla="*/ 756063 w 4760332"/>
              <a:gd name="connsiteY4498" fmla="*/ 328773 h 2795428"/>
              <a:gd name="connsiteX4499" fmla="*/ 754059 w 4760332"/>
              <a:gd name="connsiteY4499" fmla="*/ 325910 h 2795428"/>
              <a:gd name="connsiteX4500" fmla="*/ 752340 w 4760332"/>
              <a:gd name="connsiteY4500" fmla="*/ 322187 h 2795428"/>
              <a:gd name="connsiteX4501" fmla="*/ 752340 w 4760332"/>
              <a:gd name="connsiteY4501" fmla="*/ 317317 h 2795428"/>
              <a:gd name="connsiteX4502" fmla="*/ 758927 w 4760332"/>
              <a:gd name="connsiteY4502" fmla="*/ 312449 h 2795428"/>
              <a:gd name="connsiteX4503" fmla="*/ 999205 w 4760332"/>
              <a:gd name="connsiteY4503" fmla="*/ 298702 h 2795428"/>
              <a:gd name="connsiteX4504" fmla="*/ 1004074 w 4760332"/>
              <a:gd name="connsiteY4504" fmla="*/ 298702 h 2795428"/>
              <a:gd name="connsiteX4505" fmla="*/ 1007797 w 4760332"/>
              <a:gd name="connsiteY4505" fmla="*/ 298702 h 2795428"/>
              <a:gd name="connsiteX4506" fmla="*/ 1010661 w 4760332"/>
              <a:gd name="connsiteY4506" fmla="*/ 298702 h 2795428"/>
              <a:gd name="connsiteX4507" fmla="*/ 1012666 w 4760332"/>
              <a:gd name="connsiteY4507" fmla="*/ 298702 h 2795428"/>
              <a:gd name="connsiteX4508" fmla="*/ 1015529 w 4760332"/>
              <a:gd name="connsiteY4508" fmla="*/ 298702 h 2795428"/>
              <a:gd name="connsiteX4509" fmla="*/ 1019253 w 4760332"/>
              <a:gd name="connsiteY4509" fmla="*/ 298702 h 2795428"/>
              <a:gd name="connsiteX4510" fmla="*/ 1024122 w 4760332"/>
              <a:gd name="connsiteY4510" fmla="*/ 298702 h 2795428"/>
              <a:gd name="connsiteX4511" fmla="*/ 1024122 w 4760332"/>
              <a:gd name="connsiteY4511" fmla="*/ 305576 h 2795428"/>
              <a:gd name="connsiteX4512" fmla="*/ 1002069 w 4760332"/>
              <a:gd name="connsiteY4512" fmla="*/ 310445 h 2795428"/>
              <a:gd name="connsiteX4513" fmla="*/ 792720 w 4760332"/>
              <a:gd name="connsiteY4513" fmla="*/ 287819 h 2795428"/>
              <a:gd name="connsiteX4514" fmla="*/ 799307 w 4760332"/>
              <a:gd name="connsiteY4514" fmla="*/ 289823 h 2795428"/>
              <a:gd name="connsiteX4515" fmla="*/ 806181 w 4760332"/>
              <a:gd name="connsiteY4515" fmla="*/ 291828 h 2795428"/>
              <a:gd name="connsiteX4516" fmla="*/ 811909 w 4760332"/>
              <a:gd name="connsiteY4516" fmla="*/ 294692 h 2795428"/>
              <a:gd name="connsiteX4517" fmla="*/ 807898 w 4760332"/>
              <a:gd name="connsiteY4517" fmla="*/ 294692 h 2795428"/>
              <a:gd name="connsiteX4518" fmla="*/ 799307 w 4760332"/>
              <a:gd name="connsiteY4518" fmla="*/ 298701 h 2795428"/>
              <a:gd name="connsiteX4519" fmla="*/ 789856 w 4760332"/>
              <a:gd name="connsiteY4519" fmla="*/ 298701 h 2795428"/>
              <a:gd name="connsiteX4520" fmla="*/ 778114 w 4760332"/>
              <a:gd name="connsiteY4520" fmla="*/ 298701 h 2795428"/>
              <a:gd name="connsiteX4521" fmla="*/ 778114 w 4760332"/>
              <a:gd name="connsiteY4521" fmla="*/ 294692 h 2795428"/>
              <a:gd name="connsiteX4522" fmla="*/ 780978 w 4760332"/>
              <a:gd name="connsiteY4522" fmla="*/ 294692 h 2795428"/>
              <a:gd name="connsiteX4523" fmla="*/ 784988 w 4760332"/>
              <a:gd name="connsiteY4523" fmla="*/ 291828 h 2795428"/>
              <a:gd name="connsiteX4524" fmla="*/ 789856 w 4760332"/>
              <a:gd name="connsiteY4524" fmla="*/ 289823 h 2795428"/>
              <a:gd name="connsiteX4525" fmla="*/ 3147111 w 4760332"/>
              <a:gd name="connsiteY4525" fmla="*/ 286101 h 2795428"/>
              <a:gd name="connsiteX4526" fmla="*/ 3163435 w 4760332"/>
              <a:gd name="connsiteY4526" fmla="*/ 287819 h 2795428"/>
              <a:gd name="connsiteX4527" fmla="*/ 3167445 w 4760332"/>
              <a:gd name="connsiteY4527" fmla="*/ 291829 h 2795428"/>
              <a:gd name="connsiteX4528" fmla="*/ 3169163 w 4760332"/>
              <a:gd name="connsiteY4528" fmla="*/ 294692 h 2795428"/>
              <a:gd name="connsiteX4529" fmla="*/ 3172027 w 4760332"/>
              <a:gd name="connsiteY4529" fmla="*/ 298702 h 2795428"/>
              <a:gd name="connsiteX4530" fmla="*/ 3170308 w 4760332"/>
              <a:gd name="connsiteY4530" fmla="*/ 301566 h 2795428"/>
              <a:gd name="connsiteX4531" fmla="*/ 3170308 w 4760332"/>
              <a:gd name="connsiteY4531" fmla="*/ 303570 h 2795428"/>
              <a:gd name="connsiteX4532" fmla="*/ 3169163 w 4760332"/>
              <a:gd name="connsiteY4532" fmla="*/ 305575 h 2795428"/>
              <a:gd name="connsiteX4533" fmla="*/ 3158566 w 4760332"/>
              <a:gd name="connsiteY4533" fmla="*/ 319035 h 2795428"/>
              <a:gd name="connsiteX4534" fmla="*/ 3145106 w 4760332"/>
              <a:gd name="connsiteY4534" fmla="*/ 328772 h 2795428"/>
              <a:gd name="connsiteX4535" fmla="*/ 3129928 w 4760332"/>
              <a:gd name="connsiteY4535" fmla="*/ 337650 h 2795428"/>
              <a:gd name="connsiteX4536" fmla="*/ 3111599 w 4760332"/>
              <a:gd name="connsiteY4536" fmla="*/ 344524 h 2795428"/>
              <a:gd name="connsiteX4537" fmla="*/ 3095275 w 4760332"/>
              <a:gd name="connsiteY4537" fmla="*/ 351398 h 2795428"/>
              <a:gd name="connsiteX4538" fmla="*/ 3079810 w 4760332"/>
              <a:gd name="connsiteY4538" fmla="*/ 358270 h 2795428"/>
              <a:gd name="connsiteX4539" fmla="*/ 3063486 w 4760332"/>
              <a:gd name="connsiteY4539" fmla="*/ 371731 h 2795428"/>
              <a:gd name="connsiteX4540" fmla="*/ 3044298 w 4760332"/>
              <a:gd name="connsiteY4540" fmla="*/ 392351 h 2795428"/>
              <a:gd name="connsiteX4541" fmla="*/ 3025111 w 4760332"/>
              <a:gd name="connsiteY4541" fmla="*/ 415835 h 2795428"/>
              <a:gd name="connsiteX4542" fmla="*/ 3005922 w 4760332"/>
              <a:gd name="connsiteY4542" fmla="*/ 443042 h 2795428"/>
              <a:gd name="connsiteX4543" fmla="*/ 2991603 w 4760332"/>
              <a:gd name="connsiteY4543" fmla="*/ 470535 h 2795428"/>
              <a:gd name="connsiteX4544" fmla="*/ 2981007 w 4760332"/>
              <a:gd name="connsiteY4544" fmla="*/ 497742 h 2795428"/>
              <a:gd name="connsiteX4545" fmla="*/ 2976138 w 4760332"/>
              <a:gd name="connsiteY4545" fmla="*/ 523231 h 2795428"/>
              <a:gd name="connsiteX4546" fmla="*/ 2978142 w 4760332"/>
              <a:gd name="connsiteY4546" fmla="*/ 531822 h 2795428"/>
              <a:gd name="connsiteX4547" fmla="*/ 2984729 w 4760332"/>
              <a:gd name="connsiteY4547" fmla="*/ 541560 h 2795428"/>
              <a:gd name="connsiteX4548" fmla="*/ 2992462 w 4760332"/>
              <a:gd name="connsiteY4548" fmla="*/ 552443 h 2795428"/>
              <a:gd name="connsiteX4549" fmla="*/ 3003058 w 4760332"/>
              <a:gd name="connsiteY4549" fmla="*/ 560176 h 2795428"/>
              <a:gd name="connsiteX4550" fmla="*/ 3003058 w 4760332"/>
              <a:gd name="connsiteY4550" fmla="*/ 564185 h 2795428"/>
              <a:gd name="connsiteX4551" fmla="*/ 2998190 w 4760332"/>
              <a:gd name="connsiteY4551" fmla="*/ 564185 h 2795428"/>
              <a:gd name="connsiteX4552" fmla="*/ 2994467 w 4760332"/>
              <a:gd name="connsiteY4552" fmla="*/ 572776 h 2795428"/>
              <a:gd name="connsiteX4553" fmla="*/ 2981007 w 4760332"/>
              <a:gd name="connsiteY4553" fmla="*/ 567048 h 2795428"/>
              <a:gd name="connsiteX4554" fmla="*/ 2965542 w 4760332"/>
              <a:gd name="connsiteY4554" fmla="*/ 564185 h 2795428"/>
              <a:gd name="connsiteX4555" fmla="*/ 2960673 w 4760332"/>
              <a:gd name="connsiteY4555" fmla="*/ 550438 h 2795428"/>
              <a:gd name="connsiteX4556" fmla="*/ 2952082 w 4760332"/>
              <a:gd name="connsiteY4556" fmla="*/ 538696 h 2795428"/>
              <a:gd name="connsiteX4557" fmla="*/ 2944349 w 4760332"/>
              <a:gd name="connsiteY4557" fmla="*/ 529818 h 2795428"/>
              <a:gd name="connsiteX4558" fmla="*/ 2935757 w 4760332"/>
              <a:gd name="connsiteY4558" fmla="*/ 521226 h 2795428"/>
              <a:gd name="connsiteX4559" fmla="*/ 2929170 w 4760332"/>
              <a:gd name="connsiteY4559" fmla="*/ 507480 h 2795428"/>
              <a:gd name="connsiteX4560" fmla="*/ 2938621 w 4760332"/>
              <a:gd name="connsiteY4560" fmla="*/ 500606 h 2795428"/>
              <a:gd name="connsiteX4561" fmla="*/ 2944349 w 4760332"/>
              <a:gd name="connsiteY4561" fmla="*/ 497742 h 2795428"/>
              <a:gd name="connsiteX4562" fmla="*/ 2944349 w 4760332"/>
              <a:gd name="connsiteY4562" fmla="*/ 492874 h 2795428"/>
              <a:gd name="connsiteX4563" fmla="*/ 2942631 w 4760332"/>
              <a:gd name="connsiteY4563" fmla="*/ 488864 h 2795428"/>
              <a:gd name="connsiteX4564" fmla="*/ 2940626 w 4760332"/>
              <a:gd name="connsiteY4564" fmla="*/ 481991 h 2795428"/>
              <a:gd name="connsiteX4565" fmla="*/ 2942631 w 4760332"/>
              <a:gd name="connsiteY4565" fmla="*/ 475404 h 2795428"/>
              <a:gd name="connsiteX4566" fmla="*/ 2947213 w 4760332"/>
              <a:gd name="connsiteY4566" fmla="*/ 466526 h 2795428"/>
              <a:gd name="connsiteX4567" fmla="*/ 2954086 w 4760332"/>
              <a:gd name="connsiteY4567" fmla="*/ 461657 h 2795428"/>
              <a:gd name="connsiteX4568" fmla="*/ 2960673 w 4760332"/>
              <a:gd name="connsiteY4568" fmla="*/ 454784 h 2795428"/>
              <a:gd name="connsiteX4569" fmla="*/ 2965542 w 4760332"/>
              <a:gd name="connsiteY4569" fmla="*/ 445046 h 2795428"/>
              <a:gd name="connsiteX4570" fmla="*/ 2962677 w 4760332"/>
              <a:gd name="connsiteY4570" fmla="*/ 443042 h 2795428"/>
              <a:gd name="connsiteX4571" fmla="*/ 2958954 w 4760332"/>
              <a:gd name="connsiteY4571" fmla="*/ 441037 h 2795428"/>
              <a:gd name="connsiteX4572" fmla="*/ 2958954 w 4760332"/>
              <a:gd name="connsiteY4572" fmla="*/ 440178 h 2795428"/>
              <a:gd name="connsiteX4573" fmla="*/ 2957809 w 4760332"/>
              <a:gd name="connsiteY4573" fmla="*/ 440178 h 2795428"/>
              <a:gd name="connsiteX4574" fmla="*/ 2957809 w 4760332"/>
              <a:gd name="connsiteY4574" fmla="*/ 438173 h 2795428"/>
              <a:gd name="connsiteX4575" fmla="*/ 2957809 w 4760332"/>
              <a:gd name="connsiteY4575" fmla="*/ 436169 h 2795428"/>
              <a:gd name="connsiteX4576" fmla="*/ 2965542 w 4760332"/>
              <a:gd name="connsiteY4576" fmla="*/ 427577 h 2795428"/>
              <a:gd name="connsiteX4577" fmla="*/ 2974133 w 4760332"/>
              <a:gd name="connsiteY4577" fmla="*/ 419558 h 2795428"/>
              <a:gd name="connsiteX4578" fmla="*/ 2979001 w 4760332"/>
              <a:gd name="connsiteY4578" fmla="*/ 406957 h 2795428"/>
              <a:gd name="connsiteX4579" fmla="*/ 2981007 w 4760332"/>
              <a:gd name="connsiteY4579" fmla="*/ 404093 h 2795428"/>
              <a:gd name="connsiteX4580" fmla="*/ 2979001 w 4760332"/>
              <a:gd name="connsiteY4580" fmla="*/ 399224 h 2795428"/>
              <a:gd name="connsiteX4581" fmla="*/ 2979001 w 4760332"/>
              <a:gd name="connsiteY4581" fmla="*/ 395215 h 2795428"/>
              <a:gd name="connsiteX4582" fmla="*/ 2978142 w 4760332"/>
              <a:gd name="connsiteY4582" fmla="*/ 393210 h 2795428"/>
              <a:gd name="connsiteX4583" fmla="*/ 2978142 w 4760332"/>
              <a:gd name="connsiteY4583" fmla="*/ 388341 h 2795428"/>
              <a:gd name="connsiteX4584" fmla="*/ 2978142 w 4760332"/>
              <a:gd name="connsiteY4584" fmla="*/ 385478 h 2795428"/>
              <a:gd name="connsiteX4585" fmla="*/ 2979001 w 4760332"/>
              <a:gd name="connsiteY4585" fmla="*/ 379750 h 2795428"/>
              <a:gd name="connsiteX4586" fmla="*/ 2992462 w 4760332"/>
              <a:gd name="connsiteY4586" fmla="*/ 365144 h 2795428"/>
              <a:gd name="connsiteX4587" fmla="*/ 3009645 w 4760332"/>
              <a:gd name="connsiteY4587" fmla="*/ 349393 h 2795428"/>
              <a:gd name="connsiteX4588" fmla="*/ 3030838 w 4760332"/>
              <a:gd name="connsiteY4588" fmla="*/ 333927 h 2795428"/>
              <a:gd name="connsiteX4589" fmla="*/ 3052890 w 4760332"/>
              <a:gd name="connsiteY4589" fmla="*/ 322186 h 2795428"/>
              <a:gd name="connsiteX4590" fmla="*/ 3071218 w 4760332"/>
              <a:gd name="connsiteY4590" fmla="*/ 313307 h 2795428"/>
              <a:gd name="connsiteX4591" fmla="*/ 3101862 w 4760332"/>
              <a:gd name="connsiteY4591" fmla="*/ 313307 h 2795428"/>
              <a:gd name="connsiteX4592" fmla="*/ 3111599 w 4760332"/>
              <a:gd name="connsiteY4592" fmla="*/ 308439 h 2795428"/>
              <a:gd name="connsiteX4593" fmla="*/ 3118473 w 4760332"/>
              <a:gd name="connsiteY4593" fmla="*/ 303570 h 2795428"/>
              <a:gd name="connsiteX4594" fmla="*/ 3123055 w 4760332"/>
              <a:gd name="connsiteY4594" fmla="*/ 296697 h 2795428"/>
              <a:gd name="connsiteX4595" fmla="*/ 3128783 w 4760332"/>
              <a:gd name="connsiteY4595" fmla="*/ 292687 h 2795428"/>
              <a:gd name="connsiteX4596" fmla="*/ 3135656 w 4760332"/>
              <a:gd name="connsiteY4596" fmla="*/ 289824 h 2795428"/>
              <a:gd name="connsiteX4597" fmla="*/ 965412 w 4760332"/>
              <a:gd name="connsiteY4597" fmla="*/ 260613 h 2795428"/>
              <a:gd name="connsiteX4598" fmla="*/ 980877 w 4760332"/>
              <a:gd name="connsiteY4598" fmla="*/ 260613 h 2795428"/>
              <a:gd name="connsiteX4599" fmla="*/ 985745 w 4760332"/>
              <a:gd name="connsiteY4599" fmla="*/ 267486 h 2795428"/>
              <a:gd name="connsiteX4600" fmla="*/ 992332 w 4760332"/>
              <a:gd name="connsiteY4600" fmla="*/ 274359 h 2795428"/>
              <a:gd name="connsiteX4601" fmla="*/ 999206 w 4760332"/>
              <a:gd name="connsiteY4601" fmla="*/ 279228 h 2795428"/>
              <a:gd name="connsiteX4602" fmla="*/ 996342 w 4760332"/>
              <a:gd name="connsiteY4602" fmla="*/ 282951 h 2795428"/>
              <a:gd name="connsiteX4603" fmla="*/ 994338 w 4760332"/>
              <a:gd name="connsiteY4603" fmla="*/ 284956 h 2795428"/>
              <a:gd name="connsiteX4604" fmla="*/ 992332 w 4760332"/>
              <a:gd name="connsiteY4604" fmla="*/ 286102 h 2795428"/>
              <a:gd name="connsiteX4605" fmla="*/ 990614 w 4760332"/>
              <a:gd name="connsiteY4605" fmla="*/ 289824 h 2795428"/>
              <a:gd name="connsiteX4606" fmla="*/ 989469 w 4760332"/>
              <a:gd name="connsiteY4606" fmla="*/ 292689 h 2795428"/>
              <a:gd name="connsiteX4607" fmla="*/ 987750 w 4760332"/>
              <a:gd name="connsiteY4607" fmla="*/ 298703 h 2795428"/>
              <a:gd name="connsiteX4608" fmla="*/ 982882 w 4760332"/>
              <a:gd name="connsiteY4608" fmla="*/ 298703 h 2795428"/>
              <a:gd name="connsiteX4609" fmla="*/ 976008 w 4760332"/>
              <a:gd name="connsiteY4609" fmla="*/ 298703 h 2795428"/>
              <a:gd name="connsiteX4610" fmla="*/ 972285 w 4760332"/>
              <a:gd name="connsiteY4610" fmla="*/ 296698 h 2795428"/>
              <a:gd name="connsiteX4611" fmla="*/ 967417 w 4760332"/>
              <a:gd name="connsiteY4611" fmla="*/ 296698 h 2795428"/>
              <a:gd name="connsiteX4612" fmla="*/ 962548 w 4760332"/>
              <a:gd name="connsiteY4612" fmla="*/ 294693 h 2795428"/>
              <a:gd name="connsiteX4613" fmla="*/ 962548 w 4760332"/>
              <a:gd name="connsiteY4613" fmla="*/ 287820 h 2795428"/>
              <a:gd name="connsiteX4614" fmla="*/ 963694 w 4760332"/>
              <a:gd name="connsiteY4614" fmla="*/ 282951 h 2795428"/>
              <a:gd name="connsiteX4615" fmla="*/ 965412 w 4760332"/>
              <a:gd name="connsiteY4615" fmla="*/ 276078 h 2795428"/>
              <a:gd name="connsiteX4616" fmla="*/ 965412 w 4760332"/>
              <a:gd name="connsiteY4616" fmla="*/ 269491 h 2795428"/>
              <a:gd name="connsiteX4617" fmla="*/ 3622228 w 4760332"/>
              <a:gd name="connsiteY4617" fmla="*/ 244861 h 2795428"/>
              <a:gd name="connsiteX4618" fmla="*/ 3640557 w 4760332"/>
              <a:gd name="connsiteY4618" fmla="*/ 244861 h 2795428"/>
              <a:gd name="connsiteX4619" fmla="*/ 3644280 w 4760332"/>
              <a:gd name="connsiteY4619" fmla="*/ 249730 h 2795428"/>
              <a:gd name="connsiteX4620" fmla="*/ 3645139 w 4760332"/>
              <a:gd name="connsiteY4620" fmla="*/ 251734 h 2795428"/>
              <a:gd name="connsiteX4621" fmla="*/ 3647144 w 4760332"/>
              <a:gd name="connsiteY4621" fmla="*/ 254598 h 2795428"/>
              <a:gd name="connsiteX4622" fmla="*/ 3650867 w 4760332"/>
              <a:gd name="connsiteY4622" fmla="*/ 258607 h 2795428"/>
              <a:gd name="connsiteX4623" fmla="*/ 3651726 w 4760332"/>
              <a:gd name="connsiteY4623" fmla="*/ 263476 h 2795428"/>
              <a:gd name="connsiteX4624" fmla="*/ 3646858 w 4760332"/>
              <a:gd name="connsiteY4624" fmla="*/ 265481 h 2795428"/>
              <a:gd name="connsiteX4625" fmla="*/ 3644852 w 4760332"/>
              <a:gd name="connsiteY4625" fmla="*/ 266339 h 2795428"/>
              <a:gd name="connsiteX4626" fmla="*/ 3641989 w 4760332"/>
              <a:gd name="connsiteY4626" fmla="*/ 268345 h 2795428"/>
              <a:gd name="connsiteX4627" fmla="*/ 3639984 w 4760332"/>
              <a:gd name="connsiteY4627" fmla="*/ 271208 h 2795428"/>
              <a:gd name="connsiteX4628" fmla="*/ 3637980 w 4760332"/>
              <a:gd name="connsiteY4628" fmla="*/ 273213 h 2795428"/>
              <a:gd name="connsiteX4629" fmla="*/ 3637120 w 4760332"/>
              <a:gd name="connsiteY4629" fmla="*/ 278082 h 2795428"/>
              <a:gd name="connsiteX4630" fmla="*/ 3650580 w 4760332"/>
              <a:gd name="connsiteY4630" fmla="*/ 282091 h 2795428"/>
              <a:gd name="connsiteX4631" fmla="*/ 3657168 w 4760332"/>
              <a:gd name="connsiteY4631" fmla="*/ 284955 h 2795428"/>
              <a:gd name="connsiteX4632" fmla="*/ 3663754 w 4760332"/>
              <a:gd name="connsiteY4632" fmla="*/ 291828 h 2795428"/>
              <a:gd name="connsiteX4633" fmla="*/ 3670341 w 4760332"/>
              <a:gd name="connsiteY4633" fmla="*/ 300706 h 2795428"/>
              <a:gd name="connsiteX4634" fmla="*/ 3681797 w 4760332"/>
              <a:gd name="connsiteY4634" fmla="*/ 295837 h 2795428"/>
              <a:gd name="connsiteX4635" fmla="*/ 3693252 w 4760332"/>
              <a:gd name="connsiteY4635" fmla="*/ 293833 h 2795428"/>
              <a:gd name="connsiteX4636" fmla="*/ 3706713 w 4760332"/>
              <a:gd name="connsiteY4636" fmla="*/ 291828 h 2795428"/>
              <a:gd name="connsiteX4637" fmla="*/ 3722177 w 4760332"/>
              <a:gd name="connsiteY4637" fmla="*/ 286960 h 2795428"/>
              <a:gd name="connsiteX4638" fmla="*/ 3723036 w 4760332"/>
              <a:gd name="connsiteY4638" fmla="*/ 284955 h 2795428"/>
              <a:gd name="connsiteX4639" fmla="*/ 3725041 w 4760332"/>
              <a:gd name="connsiteY4639" fmla="*/ 286960 h 2795428"/>
              <a:gd name="connsiteX4640" fmla="*/ 3725041 w 4760332"/>
              <a:gd name="connsiteY4640" fmla="*/ 288965 h 2795428"/>
              <a:gd name="connsiteX4641" fmla="*/ 3725041 w 4760332"/>
              <a:gd name="connsiteY4641" fmla="*/ 290969 h 2795428"/>
              <a:gd name="connsiteX4642" fmla="*/ 3738501 w 4760332"/>
              <a:gd name="connsiteY4642" fmla="*/ 297842 h 2795428"/>
              <a:gd name="connsiteX4643" fmla="*/ 3749098 w 4760332"/>
              <a:gd name="connsiteY4643" fmla="*/ 305575 h 2795428"/>
              <a:gd name="connsiteX4644" fmla="*/ 3756830 w 4760332"/>
              <a:gd name="connsiteY4644" fmla="*/ 316171 h 2795428"/>
              <a:gd name="connsiteX4645" fmla="*/ 3765422 w 4760332"/>
              <a:gd name="connsiteY4645" fmla="*/ 327913 h 2795428"/>
              <a:gd name="connsiteX4646" fmla="*/ 3765422 w 4760332"/>
              <a:gd name="connsiteY4646" fmla="*/ 350251 h 2795428"/>
              <a:gd name="connsiteX4647" fmla="*/ 3753966 w 4760332"/>
              <a:gd name="connsiteY4647" fmla="*/ 359129 h 2795428"/>
              <a:gd name="connsiteX4648" fmla="*/ 3749098 w 4760332"/>
              <a:gd name="connsiteY4648" fmla="*/ 366862 h 2795428"/>
              <a:gd name="connsiteX4649" fmla="*/ 3745375 w 4760332"/>
              <a:gd name="connsiteY4649" fmla="*/ 375740 h 2795428"/>
              <a:gd name="connsiteX4650" fmla="*/ 3740506 w 4760332"/>
              <a:gd name="connsiteY4650" fmla="*/ 384618 h 2795428"/>
              <a:gd name="connsiteX4651" fmla="*/ 3727045 w 4760332"/>
              <a:gd name="connsiteY4651" fmla="*/ 392351 h 2795428"/>
              <a:gd name="connsiteX4652" fmla="*/ 3711581 w 4760332"/>
              <a:gd name="connsiteY4652" fmla="*/ 401228 h 2795428"/>
              <a:gd name="connsiteX4653" fmla="*/ 3696116 w 4760332"/>
              <a:gd name="connsiteY4653" fmla="*/ 411825 h 2795428"/>
              <a:gd name="connsiteX4654" fmla="*/ 3684660 w 4760332"/>
              <a:gd name="connsiteY4654" fmla="*/ 425571 h 2795428"/>
              <a:gd name="connsiteX4655" fmla="*/ 3688383 w 4760332"/>
              <a:gd name="connsiteY4655" fmla="*/ 425571 h 2795428"/>
              <a:gd name="connsiteX4656" fmla="*/ 3699839 w 4760332"/>
              <a:gd name="connsiteY4656" fmla="*/ 418698 h 2795428"/>
              <a:gd name="connsiteX4657" fmla="*/ 3713299 w 4760332"/>
              <a:gd name="connsiteY4657" fmla="*/ 416693 h 2795428"/>
              <a:gd name="connsiteX4658" fmla="*/ 3728764 w 4760332"/>
              <a:gd name="connsiteY4658" fmla="*/ 418698 h 2795428"/>
              <a:gd name="connsiteX4659" fmla="*/ 3728764 w 4760332"/>
              <a:gd name="connsiteY4659" fmla="*/ 421562 h 2795428"/>
              <a:gd name="connsiteX4660" fmla="*/ 3726760 w 4760332"/>
              <a:gd name="connsiteY4660" fmla="*/ 425571 h 2795428"/>
              <a:gd name="connsiteX4661" fmla="*/ 3726760 w 4760332"/>
              <a:gd name="connsiteY4661" fmla="*/ 426431 h 2795428"/>
              <a:gd name="connsiteX4662" fmla="*/ 3726760 w 4760332"/>
              <a:gd name="connsiteY4662" fmla="*/ 428435 h 2795428"/>
              <a:gd name="connsiteX4663" fmla="*/ 3726760 w 4760332"/>
              <a:gd name="connsiteY4663" fmla="*/ 430440 h 2795428"/>
              <a:gd name="connsiteX4664" fmla="*/ 3728764 w 4760332"/>
              <a:gd name="connsiteY4664" fmla="*/ 430440 h 2795428"/>
              <a:gd name="connsiteX4665" fmla="*/ 3731628 w 4760332"/>
              <a:gd name="connsiteY4665" fmla="*/ 432445 h 2795428"/>
              <a:gd name="connsiteX4666" fmla="*/ 3736497 w 4760332"/>
              <a:gd name="connsiteY4666" fmla="*/ 426717 h 2795428"/>
              <a:gd name="connsiteX4667" fmla="*/ 3743083 w 4760332"/>
              <a:gd name="connsiteY4667" fmla="*/ 421849 h 2795428"/>
              <a:gd name="connsiteX4668" fmla="*/ 3749671 w 4760332"/>
              <a:gd name="connsiteY4668" fmla="*/ 416980 h 2795428"/>
              <a:gd name="connsiteX4669" fmla="*/ 3758262 w 4760332"/>
              <a:gd name="connsiteY4669" fmla="*/ 412970 h 2795428"/>
              <a:gd name="connsiteX4670" fmla="*/ 3758262 w 4760332"/>
              <a:gd name="connsiteY4670" fmla="*/ 418698 h 2795428"/>
              <a:gd name="connsiteX4671" fmla="*/ 3755399 w 4760332"/>
              <a:gd name="connsiteY4671" fmla="*/ 423566 h 2795428"/>
              <a:gd name="connsiteX4672" fmla="*/ 3753393 w 4760332"/>
              <a:gd name="connsiteY4672" fmla="*/ 428435 h 2795428"/>
              <a:gd name="connsiteX4673" fmla="*/ 3751389 w 4760332"/>
              <a:gd name="connsiteY4673" fmla="*/ 435308 h 2795428"/>
              <a:gd name="connsiteX4674" fmla="*/ 3749384 w 4760332"/>
              <a:gd name="connsiteY4674" fmla="*/ 444186 h 2795428"/>
              <a:gd name="connsiteX4675" fmla="*/ 3751389 w 4760332"/>
              <a:gd name="connsiteY4675" fmla="*/ 446191 h 2795428"/>
              <a:gd name="connsiteX4676" fmla="*/ 3753393 w 4760332"/>
              <a:gd name="connsiteY4676" fmla="*/ 446191 h 2795428"/>
              <a:gd name="connsiteX4677" fmla="*/ 3753393 w 4760332"/>
              <a:gd name="connsiteY4677" fmla="*/ 447051 h 2795428"/>
              <a:gd name="connsiteX4678" fmla="*/ 3761985 w 4760332"/>
              <a:gd name="connsiteY4678" fmla="*/ 447051 h 2795428"/>
              <a:gd name="connsiteX4679" fmla="*/ 3761985 w 4760332"/>
              <a:gd name="connsiteY4679" fmla="*/ 435308 h 2795428"/>
              <a:gd name="connsiteX4680" fmla="*/ 3778309 w 4760332"/>
              <a:gd name="connsiteY4680" fmla="*/ 433303 h 2795428"/>
              <a:gd name="connsiteX4681" fmla="*/ 3793774 w 4760332"/>
              <a:gd name="connsiteY4681" fmla="*/ 433303 h 2795428"/>
              <a:gd name="connsiteX4682" fmla="*/ 3805230 w 4760332"/>
              <a:gd name="connsiteY4682" fmla="*/ 435308 h 2795428"/>
              <a:gd name="connsiteX4683" fmla="*/ 3816685 w 4760332"/>
              <a:gd name="connsiteY4683" fmla="*/ 444186 h 2795428"/>
              <a:gd name="connsiteX4684" fmla="*/ 3816685 w 4760332"/>
              <a:gd name="connsiteY4684" fmla="*/ 446191 h 2795428"/>
              <a:gd name="connsiteX4685" fmla="*/ 3816685 w 4760332"/>
              <a:gd name="connsiteY4685" fmla="*/ 451060 h 2795428"/>
              <a:gd name="connsiteX4686" fmla="*/ 3818690 w 4760332"/>
              <a:gd name="connsiteY4686" fmla="*/ 455929 h 2795428"/>
              <a:gd name="connsiteX4687" fmla="*/ 3818690 w 4760332"/>
              <a:gd name="connsiteY4687" fmla="*/ 460797 h 2795428"/>
              <a:gd name="connsiteX4688" fmla="*/ 3820694 w 4760332"/>
              <a:gd name="connsiteY4688" fmla="*/ 465666 h 2795428"/>
              <a:gd name="connsiteX4689" fmla="*/ 3868808 w 4760332"/>
              <a:gd name="connsiteY4689" fmla="*/ 469675 h 2795428"/>
              <a:gd name="connsiteX4690" fmla="*/ 3872531 w 4760332"/>
              <a:gd name="connsiteY4690" fmla="*/ 459078 h 2795428"/>
              <a:gd name="connsiteX4691" fmla="*/ 3872531 w 4760332"/>
              <a:gd name="connsiteY4691" fmla="*/ 456215 h 2795428"/>
              <a:gd name="connsiteX4692" fmla="*/ 3872531 w 4760332"/>
              <a:gd name="connsiteY4692" fmla="*/ 454210 h 2795428"/>
              <a:gd name="connsiteX4693" fmla="*/ 3872531 w 4760332"/>
              <a:gd name="connsiteY4693" fmla="*/ 451346 h 2795428"/>
              <a:gd name="connsiteX4694" fmla="*/ 3872531 w 4760332"/>
              <a:gd name="connsiteY4694" fmla="*/ 446478 h 2795428"/>
              <a:gd name="connsiteX4695" fmla="*/ 3872531 w 4760332"/>
              <a:gd name="connsiteY4695" fmla="*/ 440750 h 2795428"/>
              <a:gd name="connsiteX4696" fmla="*/ 3875394 w 4760332"/>
              <a:gd name="connsiteY4696" fmla="*/ 439891 h 2795428"/>
              <a:gd name="connsiteX4697" fmla="*/ 3877400 w 4760332"/>
              <a:gd name="connsiteY4697" fmla="*/ 439891 h 2795428"/>
              <a:gd name="connsiteX4698" fmla="*/ 3877400 w 4760332"/>
              <a:gd name="connsiteY4698" fmla="*/ 437885 h 2795428"/>
              <a:gd name="connsiteX4699" fmla="*/ 3879403 w 4760332"/>
              <a:gd name="connsiteY4699" fmla="*/ 435881 h 2795428"/>
              <a:gd name="connsiteX4700" fmla="*/ 3889141 w 4760332"/>
              <a:gd name="connsiteY4700" fmla="*/ 440750 h 2795428"/>
              <a:gd name="connsiteX4701" fmla="*/ 3899737 w 4760332"/>
              <a:gd name="connsiteY4701" fmla="*/ 446478 h 2795428"/>
              <a:gd name="connsiteX4702" fmla="*/ 3909474 w 4760332"/>
              <a:gd name="connsiteY4702" fmla="*/ 451346 h 2795428"/>
              <a:gd name="connsiteX4703" fmla="*/ 3920071 w 4760332"/>
              <a:gd name="connsiteY4703" fmla="*/ 442468 h 2795428"/>
              <a:gd name="connsiteX4704" fmla="*/ 3931527 w 4760332"/>
              <a:gd name="connsiteY4704" fmla="*/ 437599 h 2795428"/>
              <a:gd name="connsiteX4705" fmla="*/ 3949855 w 4760332"/>
              <a:gd name="connsiteY4705" fmla="*/ 435595 h 2795428"/>
              <a:gd name="connsiteX4706" fmla="*/ 3949855 w 4760332"/>
              <a:gd name="connsiteY4706" fmla="*/ 440463 h 2795428"/>
              <a:gd name="connsiteX4707" fmla="*/ 3952719 w 4760332"/>
              <a:gd name="connsiteY4707" fmla="*/ 440463 h 2795428"/>
              <a:gd name="connsiteX4708" fmla="*/ 3961311 w 4760332"/>
              <a:gd name="connsiteY4708" fmla="*/ 474544 h 2795428"/>
              <a:gd name="connsiteX4709" fmla="*/ 3949855 w 4760332"/>
              <a:gd name="connsiteY4709" fmla="*/ 486286 h 2795428"/>
              <a:gd name="connsiteX4710" fmla="*/ 3943268 w 4760332"/>
              <a:gd name="connsiteY4710" fmla="*/ 503755 h 2795428"/>
              <a:gd name="connsiteX4711" fmla="*/ 3945273 w 4760332"/>
              <a:gd name="connsiteY4711" fmla="*/ 506618 h 2795428"/>
              <a:gd name="connsiteX4712" fmla="*/ 3947278 w 4760332"/>
              <a:gd name="connsiteY4712" fmla="*/ 510629 h 2795428"/>
              <a:gd name="connsiteX4713" fmla="*/ 3947278 w 4760332"/>
              <a:gd name="connsiteY4713" fmla="*/ 513492 h 2795428"/>
              <a:gd name="connsiteX4714" fmla="*/ 3948136 w 4760332"/>
              <a:gd name="connsiteY4714" fmla="*/ 517502 h 2795428"/>
              <a:gd name="connsiteX4715" fmla="*/ 3950142 w 4760332"/>
              <a:gd name="connsiteY4715" fmla="*/ 522371 h 2795428"/>
              <a:gd name="connsiteX4716" fmla="*/ 3958733 w 4760332"/>
              <a:gd name="connsiteY4716" fmla="*/ 531249 h 2795428"/>
              <a:gd name="connsiteX4717" fmla="*/ 3970189 w 4760332"/>
              <a:gd name="connsiteY4717" fmla="*/ 538122 h 2795428"/>
              <a:gd name="connsiteX4718" fmla="*/ 3979926 w 4760332"/>
              <a:gd name="connsiteY4718" fmla="*/ 544995 h 2795428"/>
              <a:gd name="connsiteX4719" fmla="*/ 3981931 w 4760332"/>
              <a:gd name="connsiteY4719" fmla="*/ 542990 h 2795428"/>
              <a:gd name="connsiteX4720" fmla="*/ 3983935 w 4760332"/>
              <a:gd name="connsiteY4720" fmla="*/ 540986 h 2795428"/>
              <a:gd name="connsiteX4721" fmla="*/ 3988804 w 4760332"/>
              <a:gd name="connsiteY4721" fmla="*/ 533253 h 2795428"/>
              <a:gd name="connsiteX4722" fmla="*/ 3992527 w 4760332"/>
              <a:gd name="connsiteY4722" fmla="*/ 522657 h 2795428"/>
              <a:gd name="connsiteX4723" fmla="*/ 3995391 w 4760332"/>
              <a:gd name="connsiteY4723" fmla="*/ 512919 h 2795428"/>
              <a:gd name="connsiteX4724" fmla="*/ 4001977 w 4760332"/>
              <a:gd name="connsiteY4724" fmla="*/ 504041 h 2795428"/>
              <a:gd name="connsiteX4725" fmla="*/ 4001977 w 4760332"/>
              <a:gd name="connsiteY4725" fmla="*/ 512919 h 2795428"/>
              <a:gd name="connsiteX4726" fmla="*/ 4003982 w 4760332"/>
              <a:gd name="connsiteY4726" fmla="*/ 519793 h 2795428"/>
              <a:gd name="connsiteX4727" fmla="*/ 4006846 w 4760332"/>
              <a:gd name="connsiteY4727" fmla="*/ 524662 h 2795428"/>
              <a:gd name="connsiteX4728" fmla="*/ 4012574 w 4760332"/>
              <a:gd name="connsiteY4728" fmla="*/ 527526 h 2795428"/>
              <a:gd name="connsiteX4729" fmla="*/ 4019161 w 4760332"/>
              <a:gd name="connsiteY4729" fmla="*/ 529530 h 2795428"/>
              <a:gd name="connsiteX4730" fmla="*/ 4026893 w 4760332"/>
              <a:gd name="connsiteY4730" fmla="*/ 531535 h 2795428"/>
              <a:gd name="connsiteX4731" fmla="*/ 4039495 w 4760332"/>
              <a:gd name="connsiteY4731" fmla="*/ 510915 h 2795428"/>
              <a:gd name="connsiteX4732" fmla="*/ 4044363 w 4760332"/>
              <a:gd name="connsiteY4732" fmla="*/ 515784 h 2795428"/>
              <a:gd name="connsiteX4733" fmla="*/ 4049232 w 4760332"/>
              <a:gd name="connsiteY4733" fmla="*/ 519793 h 2795428"/>
              <a:gd name="connsiteX4734" fmla="*/ 4052095 w 4760332"/>
              <a:gd name="connsiteY4734" fmla="*/ 524662 h 2795428"/>
              <a:gd name="connsiteX4735" fmla="*/ 4057823 w 4760332"/>
              <a:gd name="connsiteY4735" fmla="*/ 527526 h 2795428"/>
              <a:gd name="connsiteX4736" fmla="*/ 4064410 w 4760332"/>
              <a:gd name="connsiteY4736" fmla="*/ 531535 h 2795428"/>
              <a:gd name="connsiteX4737" fmla="*/ 4067274 w 4760332"/>
              <a:gd name="connsiteY4737" fmla="*/ 527526 h 2795428"/>
              <a:gd name="connsiteX4738" fmla="*/ 4070997 w 4760332"/>
              <a:gd name="connsiteY4738" fmla="*/ 524662 h 2795428"/>
              <a:gd name="connsiteX4739" fmla="*/ 4073861 w 4760332"/>
              <a:gd name="connsiteY4739" fmla="*/ 524662 h 2795428"/>
              <a:gd name="connsiteX4740" fmla="*/ 4075865 w 4760332"/>
              <a:gd name="connsiteY4740" fmla="*/ 524662 h 2795428"/>
              <a:gd name="connsiteX4741" fmla="*/ 4080734 w 4760332"/>
              <a:gd name="connsiteY4741" fmla="*/ 524662 h 2795428"/>
              <a:gd name="connsiteX4742" fmla="*/ 4084458 w 4760332"/>
              <a:gd name="connsiteY4742" fmla="*/ 526667 h 2795428"/>
              <a:gd name="connsiteX4743" fmla="*/ 4091044 w 4760332"/>
              <a:gd name="connsiteY4743" fmla="*/ 526667 h 2795428"/>
              <a:gd name="connsiteX4744" fmla="*/ 4089040 w 4760332"/>
              <a:gd name="connsiteY4744" fmla="*/ 509196 h 2795428"/>
              <a:gd name="connsiteX4745" fmla="*/ 4085316 w 4760332"/>
              <a:gd name="connsiteY4745" fmla="*/ 497454 h 2795428"/>
              <a:gd name="connsiteX4746" fmla="*/ 4082453 w 4760332"/>
              <a:gd name="connsiteY4746" fmla="*/ 481703 h 2795428"/>
              <a:gd name="connsiteX4747" fmla="*/ 4093909 w 4760332"/>
              <a:gd name="connsiteY4747" fmla="*/ 478839 h 2795428"/>
              <a:gd name="connsiteX4748" fmla="*/ 4104505 w 4760332"/>
              <a:gd name="connsiteY4748" fmla="*/ 474830 h 2795428"/>
              <a:gd name="connsiteX4749" fmla="*/ 4120828 w 4760332"/>
              <a:gd name="connsiteY4749" fmla="*/ 474830 h 2795428"/>
              <a:gd name="connsiteX4750" fmla="*/ 4139157 w 4760332"/>
              <a:gd name="connsiteY4750" fmla="*/ 476834 h 2795428"/>
              <a:gd name="connsiteX4751" fmla="*/ 4157486 w 4760332"/>
              <a:gd name="connsiteY4751" fmla="*/ 481703 h 2795428"/>
              <a:gd name="connsiteX4752" fmla="*/ 4174669 w 4760332"/>
              <a:gd name="connsiteY4752" fmla="*/ 486572 h 2795428"/>
              <a:gd name="connsiteX4753" fmla="*/ 4190134 w 4760332"/>
              <a:gd name="connsiteY4753" fmla="*/ 492299 h 2795428"/>
              <a:gd name="connsiteX4754" fmla="*/ 4196722 w 4760332"/>
              <a:gd name="connsiteY4754" fmla="*/ 497168 h 2795428"/>
              <a:gd name="connsiteX4755" fmla="*/ 4199585 w 4760332"/>
              <a:gd name="connsiteY4755" fmla="*/ 500032 h 2795428"/>
              <a:gd name="connsiteX4756" fmla="*/ 4201590 w 4760332"/>
              <a:gd name="connsiteY4756" fmla="*/ 505760 h 2795428"/>
              <a:gd name="connsiteX4757" fmla="*/ 4201590 w 4760332"/>
              <a:gd name="connsiteY4757" fmla="*/ 508624 h 2795428"/>
              <a:gd name="connsiteX4758" fmla="*/ 4203594 w 4760332"/>
              <a:gd name="connsiteY4758" fmla="*/ 510629 h 2795428"/>
              <a:gd name="connsiteX4759" fmla="*/ 4203594 w 4760332"/>
              <a:gd name="connsiteY4759" fmla="*/ 513492 h 2795428"/>
              <a:gd name="connsiteX4760" fmla="*/ 4206459 w 4760332"/>
              <a:gd name="connsiteY4760" fmla="*/ 515497 h 2795428"/>
              <a:gd name="connsiteX4761" fmla="*/ 4210181 w 4760332"/>
              <a:gd name="connsiteY4761" fmla="*/ 517502 h 2795428"/>
              <a:gd name="connsiteX4762" fmla="*/ 4215050 w 4760332"/>
              <a:gd name="connsiteY4762" fmla="*/ 519507 h 2795428"/>
              <a:gd name="connsiteX4763" fmla="*/ 4224787 w 4760332"/>
              <a:gd name="connsiteY4763" fmla="*/ 515497 h 2795428"/>
              <a:gd name="connsiteX4764" fmla="*/ 4236243 w 4760332"/>
              <a:gd name="connsiteY4764" fmla="*/ 515497 h 2795428"/>
              <a:gd name="connsiteX4765" fmla="*/ 4248844 w 4760332"/>
              <a:gd name="connsiteY4765" fmla="*/ 515497 h 2795428"/>
              <a:gd name="connsiteX4766" fmla="*/ 4253712 w 4760332"/>
              <a:gd name="connsiteY4766" fmla="*/ 526094 h 2795428"/>
              <a:gd name="connsiteX4767" fmla="*/ 4260299 w 4760332"/>
              <a:gd name="connsiteY4767" fmla="*/ 535831 h 2795428"/>
              <a:gd name="connsiteX4768" fmla="*/ 4270037 w 4760332"/>
              <a:gd name="connsiteY4768" fmla="*/ 544709 h 2795428"/>
              <a:gd name="connsiteX4769" fmla="*/ 4282637 w 4760332"/>
              <a:gd name="connsiteY4769" fmla="*/ 549577 h 2795428"/>
              <a:gd name="connsiteX4770" fmla="*/ 4294093 w 4760332"/>
              <a:gd name="connsiteY4770" fmla="*/ 544709 h 2795428"/>
              <a:gd name="connsiteX4771" fmla="*/ 4310417 w 4760332"/>
              <a:gd name="connsiteY4771" fmla="*/ 544709 h 2795428"/>
              <a:gd name="connsiteX4772" fmla="*/ 4325882 w 4760332"/>
              <a:gd name="connsiteY4772" fmla="*/ 546714 h 2795428"/>
              <a:gd name="connsiteX4773" fmla="*/ 4341347 w 4760332"/>
              <a:gd name="connsiteY4773" fmla="*/ 549577 h 2795428"/>
              <a:gd name="connsiteX4774" fmla="*/ 4352803 w 4760332"/>
              <a:gd name="connsiteY4774" fmla="*/ 552442 h 2795428"/>
              <a:gd name="connsiteX4775" fmla="*/ 4357671 w 4760332"/>
              <a:gd name="connsiteY4775" fmla="*/ 568192 h 2795428"/>
              <a:gd name="connsiteX4776" fmla="*/ 4359675 w 4760332"/>
              <a:gd name="connsiteY4776" fmla="*/ 581940 h 2795428"/>
              <a:gd name="connsiteX4777" fmla="*/ 4362540 w 4760332"/>
              <a:gd name="connsiteY4777" fmla="*/ 593681 h 2795428"/>
              <a:gd name="connsiteX4778" fmla="*/ 4366262 w 4760332"/>
              <a:gd name="connsiteY4778" fmla="*/ 595686 h 2795428"/>
              <a:gd name="connsiteX4779" fmla="*/ 4368268 w 4760332"/>
              <a:gd name="connsiteY4779" fmla="*/ 599695 h 2795428"/>
              <a:gd name="connsiteX4780" fmla="*/ 4371131 w 4760332"/>
              <a:gd name="connsiteY4780" fmla="*/ 600555 h 2795428"/>
              <a:gd name="connsiteX4781" fmla="*/ 4402921 w 4760332"/>
              <a:gd name="connsiteY4781" fmla="*/ 597690 h 2795428"/>
              <a:gd name="connsiteX4782" fmla="*/ 4434709 w 4760332"/>
              <a:gd name="connsiteY4782" fmla="*/ 597690 h 2795428"/>
              <a:gd name="connsiteX4783" fmla="*/ 4467357 w 4760332"/>
              <a:gd name="connsiteY4783" fmla="*/ 597690 h 2795428"/>
              <a:gd name="connsiteX4784" fmla="*/ 4470221 w 4760332"/>
              <a:gd name="connsiteY4784" fmla="*/ 604564 h 2795428"/>
              <a:gd name="connsiteX4785" fmla="*/ 4475090 w 4760332"/>
              <a:gd name="connsiteY4785" fmla="*/ 609433 h 2795428"/>
              <a:gd name="connsiteX4786" fmla="*/ 4480818 w 4760332"/>
              <a:gd name="connsiteY4786" fmla="*/ 616306 h 2795428"/>
              <a:gd name="connsiteX4787" fmla="*/ 4485686 w 4760332"/>
              <a:gd name="connsiteY4787" fmla="*/ 620315 h 2795428"/>
              <a:gd name="connsiteX4788" fmla="*/ 4492272 w 4760332"/>
              <a:gd name="connsiteY4788" fmla="*/ 625184 h 2795428"/>
              <a:gd name="connsiteX4789" fmla="*/ 4492272 w 4760332"/>
              <a:gd name="connsiteY4789" fmla="*/ 620315 h 2795428"/>
              <a:gd name="connsiteX4790" fmla="*/ 4494278 w 4760332"/>
              <a:gd name="connsiteY4790" fmla="*/ 618310 h 2795428"/>
              <a:gd name="connsiteX4791" fmla="*/ 4495137 w 4760332"/>
              <a:gd name="connsiteY4791" fmla="*/ 614301 h 2795428"/>
              <a:gd name="connsiteX4792" fmla="*/ 4495137 w 4760332"/>
              <a:gd name="connsiteY4792" fmla="*/ 611438 h 2795428"/>
              <a:gd name="connsiteX4793" fmla="*/ 4497141 w 4760332"/>
              <a:gd name="connsiteY4793" fmla="*/ 606569 h 2795428"/>
              <a:gd name="connsiteX4794" fmla="*/ 4494278 w 4760332"/>
              <a:gd name="connsiteY4794" fmla="*/ 600841 h 2795428"/>
              <a:gd name="connsiteX4795" fmla="*/ 4492272 w 4760332"/>
              <a:gd name="connsiteY4795" fmla="*/ 597977 h 2795428"/>
              <a:gd name="connsiteX4796" fmla="*/ 4490269 w 4760332"/>
              <a:gd name="connsiteY4796" fmla="*/ 595973 h 2795428"/>
              <a:gd name="connsiteX4797" fmla="*/ 4490269 w 4760332"/>
              <a:gd name="connsiteY4797" fmla="*/ 593108 h 2795428"/>
              <a:gd name="connsiteX4798" fmla="*/ 4492272 w 4760332"/>
              <a:gd name="connsiteY4798" fmla="*/ 589099 h 2795428"/>
              <a:gd name="connsiteX4799" fmla="*/ 4492272 w 4760332"/>
              <a:gd name="connsiteY4799" fmla="*/ 584230 h 2795428"/>
              <a:gd name="connsiteX4800" fmla="*/ 4492272 w 4760332"/>
              <a:gd name="connsiteY4800" fmla="*/ 579362 h 2795428"/>
              <a:gd name="connsiteX4801" fmla="*/ 4508597 w 4760332"/>
              <a:gd name="connsiteY4801" fmla="*/ 582225 h 2795428"/>
              <a:gd name="connsiteX4802" fmla="*/ 4520053 w 4760332"/>
              <a:gd name="connsiteY4802" fmla="*/ 589099 h 2795428"/>
              <a:gd name="connsiteX4803" fmla="*/ 4533513 w 4760332"/>
              <a:gd name="connsiteY4803" fmla="*/ 593967 h 2795428"/>
              <a:gd name="connsiteX4804" fmla="*/ 4539241 w 4760332"/>
              <a:gd name="connsiteY4804" fmla="*/ 593967 h 2795428"/>
              <a:gd name="connsiteX4805" fmla="*/ 4544109 w 4760332"/>
              <a:gd name="connsiteY4805" fmla="*/ 593967 h 2795428"/>
              <a:gd name="connsiteX4806" fmla="*/ 4548978 w 4760332"/>
              <a:gd name="connsiteY4806" fmla="*/ 593108 h 2795428"/>
              <a:gd name="connsiteX4807" fmla="*/ 4552700 w 4760332"/>
              <a:gd name="connsiteY4807" fmla="*/ 589099 h 2795428"/>
              <a:gd name="connsiteX4808" fmla="*/ 4555565 w 4760332"/>
              <a:gd name="connsiteY4808" fmla="*/ 587094 h 2795428"/>
              <a:gd name="connsiteX4809" fmla="*/ 4559288 w 4760332"/>
              <a:gd name="connsiteY4809" fmla="*/ 586235 h 2795428"/>
              <a:gd name="connsiteX4810" fmla="*/ 4613988 w 4760332"/>
              <a:gd name="connsiteY4810" fmla="*/ 609719 h 2795428"/>
              <a:gd name="connsiteX4811" fmla="*/ 4644631 w 4760332"/>
              <a:gd name="connsiteY4811" fmla="*/ 641794 h 2795428"/>
              <a:gd name="connsiteX4812" fmla="*/ 4649499 w 4760332"/>
              <a:gd name="connsiteY4812" fmla="*/ 645804 h 2795428"/>
              <a:gd name="connsiteX4813" fmla="*/ 4654368 w 4760332"/>
              <a:gd name="connsiteY4813" fmla="*/ 645804 h 2795428"/>
              <a:gd name="connsiteX4814" fmla="*/ 4659237 w 4760332"/>
              <a:gd name="connsiteY4814" fmla="*/ 646662 h 2795428"/>
              <a:gd name="connsiteX4815" fmla="*/ 4664964 w 4760332"/>
              <a:gd name="connsiteY4815" fmla="*/ 646662 h 2795428"/>
              <a:gd name="connsiteX4816" fmla="*/ 4669833 w 4760332"/>
              <a:gd name="connsiteY4816" fmla="*/ 650673 h 2795428"/>
              <a:gd name="connsiteX4817" fmla="*/ 4679570 w 4760332"/>
              <a:gd name="connsiteY4817" fmla="*/ 659551 h 2795428"/>
              <a:gd name="connsiteX4818" fmla="*/ 4686157 w 4760332"/>
              <a:gd name="connsiteY4818" fmla="*/ 669288 h 2795428"/>
              <a:gd name="connsiteX4819" fmla="*/ 4692745 w 4760332"/>
              <a:gd name="connsiteY4819" fmla="*/ 678166 h 2795428"/>
              <a:gd name="connsiteX4820" fmla="*/ 4701336 w 4760332"/>
              <a:gd name="connsiteY4820" fmla="*/ 685039 h 2795428"/>
              <a:gd name="connsiteX4821" fmla="*/ 4717660 w 4760332"/>
              <a:gd name="connsiteY4821" fmla="*/ 687903 h 2795428"/>
              <a:gd name="connsiteX4822" fmla="*/ 4719664 w 4760332"/>
              <a:gd name="connsiteY4822" fmla="*/ 687043 h 2795428"/>
              <a:gd name="connsiteX4823" fmla="*/ 4721669 w 4760332"/>
              <a:gd name="connsiteY4823" fmla="*/ 687043 h 2795428"/>
              <a:gd name="connsiteX4824" fmla="*/ 4723674 w 4760332"/>
              <a:gd name="connsiteY4824" fmla="*/ 685039 h 2795428"/>
              <a:gd name="connsiteX4825" fmla="*/ 4724533 w 4760332"/>
              <a:gd name="connsiteY4825" fmla="*/ 685039 h 2795428"/>
              <a:gd name="connsiteX4826" fmla="*/ 4728256 w 4760332"/>
              <a:gd name="connsiteY4826" fmla="*/ 685039 h 2795428"/>
              <a:gd name="connsiteX4827" fmla="*/ 4737993 w 4760332"/>
              <a:gd name="connsiteY4827" fmla="*/ 696780 h 2795428"/>
              <a:gd name="connsiteX4828" fmla="*/ 4748589 w 4760332"/>
              <a:gd name="connsiteY4828" fmla="*/ 708523 h 2795428"/>
              <a:gd name="connsiteX4829" fmla="*/ 4757181 w 4760332"/>
              <a:gd name="connsiteY4829" fmla="*/ 721123 h 2795428"/>
              <a:gd name="connsiteX4830" fmla="*/ 4760332 w 4760332"/>
              <a:gd name="connsiteY4830" fmla="*/ 736016 h 2795428"/>
              <a:gd name="connsiteX4831" fmla="*/ 4726825 w 4760332"/>
              <a:gd name="connsiteY4831" fmla="*/ 736016 h 2795428"/>
              <a:gd name="connsiteX4832" fmla="*/ 4724820 w 4760332"/>
              <a:gd name="connsiteY4832" fmla="*/ 738880 h 2795428"/>
              <a:gd name="connsiteX4833" fmla="*/ 4721956 w 4760332"/>
              <a:gd name="connsiteY4833" fmla="*/ 742889 h 2795428"/>
              <a:gd name="connsiteX4834" fmla="*/ 4719951 w 4760332"/>
              <a:gd name="connsiteY4834" fmla="*/ 744893 h 2795428"/>
              <a:gd name="connsiteX4835" fmla="*/ 4717946 w 4760332"/>
              <a:gd name="connsiteY4835" fmla="*/ 749762 h 2795428"/>
              <a:gd name="connsiteX4836" fmla="*/ 4715942 w 4760332"/>
              <a:gd name="connsiteY4836" fmla="*/ 754631 h 2795428"/>
              <a:gd name="connsiteX4837" fmla="*/ 4719664 w 4760332"/>
              <a:gd name="connsiteY4837" fmla="*/ 756636 h 2795428"/>
              <a:gd name="connsiteX4838" fmla="*/ 4721669 w 4760332"/>
              <a:gd name="connsiteY4838" fmla="*/ 758641 h 2795428"/>
              <a:gd name="connsiteX4839" fmla="*/ 4722528 w 4760332"/>
              <a:gd name="connsiteY4839" fmla="*/ 759499 h 2795428"/>
              <a:gd name="connsiteX4840" fmla="*/ 4724533 w 4760332"/>
              <a:gd name="connsiteY4840" fmla="*/ 763509 h 2795428"/>
              <a:gd name="connsiteX4841" fmla="*/ 4724533 w 4760332"/>
              <a:gd name="connsiteY4841" fmla="*/ 765513 h 2795428"/>
              <a:gd name="connsiteX4842" fmla="*/ 4722528 w 4760332"/>
              <a:gd name="connsiteY4842" fmla="*/ 768378 h 2795428"/>
              <a:gd name="connsiteX4843" fmla="*/ 4719664 w 4760332"/>
              <a:gd name="connsiteY4843" fmla="*/ 773247 h 2795428"/>
              <a:gd name="connsiteX4844" fmla="*/ 4717660 w 4760332"/>
              <a:gd name="connsiteY4844" fmla="*/ 775251 h 2795428"/>
              <a:gd name="connsiteX4845" fmla="*/ 4714796 w 4760332"/>
              <a:gd name="connsiteY4845" fmla="*/ 777256 h 2795428"/>
              <a:gd name="connsiteX4846" fmla="*/ 4711073 w 4760332"/>
              <a:gd name="connsiteY4846" fmla="*/ 777256 h 2795428"/>
              <a:gd name="connsiteX4847" fmla="*/ 4708209 w 4760332"/>
              <a:gd name="connsiteY4847" fmla="*/ 777256 h 2795428"/>
              <a:gd name="connsiteX4848" fmla="*/ 4701622 w 4760332"/>
              <a:gd name="connsiteY4848" fmla="*/ 777256 h 2795428"/>
              <a:gd name="connsiteX4849" fmla="*/ 4695035 w 4760332"/>
              <a:gd name="connsiteY4849" fmla="*/ 766659 h 2795428"/>
              <a:gd name="connsiteX4850" fmla="*/ 4684439 w 4760332"/>
              <a:gd name="connsiteY4850" fmla="*/ 761791 h 2795428"/>
              <a:gd name="connsiteX4851" fmla="*/ 4670979 w 4760332"/>
              <a:gd name="connsiteY4851" fmla="*/ 758926 h 2795428"/>
              <a:gd name="connsiteX4852" fmla="*/ 4670979 w 4760332"/>
              <a:gd name="connsiteY4852" fmla="*/ 746326 h 2795428"/>
              <a:gd name="connsiteX4853" fmla="*/ 4668115 w 4760332"/>
              <a:gd name="connsiteY4853" fmla="*/ 745466 h 2795428"/>
              <a:gd name="connsiteX4854" fmla="*/ 4664391 w 4760332"/>
              <a:gd name="connsiteY4854" fmla="*/ 743462 h 2795428"/>
              <a:gd name="connsiteX4855" fmla="*/ 4663533 w 4760332"/>
              <a:gd name="connsiteY4855" fmla="*/ 741457 h 2795428"/>
              <a:gd name="connsiteX4856" fmla="*/ 4659809 w 4760332"/>
              <a:gd name="connsiteY4856" fmla="*/ 739452 h 2795428"/>
              <a:gd name="connsiteX4857" fmla="*/ 4653223 w 4760332"/>
              <a:gd name="connsiteY4857" fmla="*/ 739452 h 2795428"/>
              <a:gd name="connsiteX4858" fmla="*/ 4651218 w 4760332"/>
              <a:gd name="connsiteY4858" fmla="*/ 739452 h 2795428"/>
              <a:gd name="connsiteX4859" fmla="*/ 4650359 w 4760332"/>
              <a:gd name="connsiteY4859" fmla="*/ 741457 h 2795428"/>
              <a:gd name="connsiteX4860" fmla="*/ 4648354 w 4760332"/>
              <a:gd name="connsiteY4860" fmla="*/ 741457 h 2795428"/>
              <a:gd name="connsiteX4861" fmla="*/ 4646349 w 4760332"/>
              <a:gd name="connsiteY4861" fmla="*/ 741457 h 2795428"/>
              <a:gd name="connsiteX4862" fmla="*/ 4643486 w 4760332"/>
              <a:gd name="connsiteY4862" fmla="*/ 743462 h 2795428"/>
              <a:gd name="connsiteX4863" fmla="*/ 4639762 w 4760332"/>
              <a:gd name="connsiteY4863" fmla="*/ 736589 h 2795428"/>
              <a:gd name="connsiteX4864" fmla="*/ 4634894 w 4760332"/>
              <a:gd name="connsiteY4864" fmla="*/ 729715 h 2795428"/>
              <a:gd name="connsiteX4865" fmla="*/ 4631171 w 4760332"/>
              <a:gd name="connsiteY4865" fmla="*/ 724846 h 2795428"/>
              <a:gd name="connsiteX4866" fmla="*/ 4631171 w 4760332"/>
              <a:gd name="connsiteY4866" fmla="*/ 736589 h 2795428"/>
              <a:gd name="connsiteX4867" fmla="*/ 4628307 w 4760332"/>
              <a:gd name="connsiteY4867" fmla="*/ 750335 h 2795428"/>
              <a:gd name="connsiteX4868" fmla="*/ 4624584 w 4760332"/>
              <a:gd name="connsiteY4868" fmla="*/ 762077 h 2795428"/>
              <a:gd name="connsiteX4869" fmla="*/ 4616851 w 4760332"/>
              <a:gd name="connsiteY4869" fmla="*/ 768950 h 2795428"/>
              <a:gd name="connsiteX4870" fmla="*/ 4613129 w 4760332"/>
              <a:gd name="connsiteY4870" fmla="*/ 770955 h 2795428"/>
              <a:gd name="connsiteX4871" fmla="*/ 4610264 w 4760332"/>
              <a:gd name="connsiteY4871" fmla="*/ 770955 h 2795428"/>
              <a:gd name="connsiteX4872" fmla="*/ 4608260 w 4760332"/>
              <a:gd name="connsiteY4872" fmla="*/ 770955 h 2795428"/>
              <a:gd name="connsiteX4873" fmla="*/ 4606255 w 4760332"/>
              <a:gd name="connsiteY4873" fmla="*/ 770955 h 2795428"/>
              <a:gd name="connsiteX4874" fmla="*/ 4604251 w 4760332"/>
              <a:gd name="connsiteY4874" fmla="*/ 768950 h 2795428"/>
              <a:gd name="connsiteX4875" fmla="*/ 4603392 w 4760332"/>
              <a:gd name="connsiteY4875" fmla="*/ 768950 h 2795428"/>
              <a:gd name="connsiteX4876" fmla="*/ 4601386 w 4760332"/>
              <a:gd name="connsiteY4876" fmla="*/ 768950 h 2795428"/>
              <a:gd name="connsiteX4877" fmla="*/ 4599382 w 4760332"/>
              <a:gd name="connsiteY4877" fmla="*/ 770955 h 2795428"/>
              <a:gd name="connsiteX4878" fmla="*/ 4597377 w 4760332"/>
              <a:gd name="connsiteY4878" fmla="*/ 772960 h 2795428"/>
              <a:gd name="connsiteX4879" fmla="*/ 4594514 w 4760332"/>
              <a:gd name="connsiteY4879" fmla="*/ 777829 h 2795428"/>
              <a:gd name="connsiteX4880" fmla="*/ 4604251 w 4760332"/>
              <a:gd name="connsiteY4880" fmla="*/ 789570 h 2795428"/>
              <a:gd name="connsiteX4881" fmla="*/ 4614846 w 4760332"/>
              <a:gd name="connsiteY4881" fmla="*/ 810190 h 2795428"/>
              <a:gd name="connsiteX4882" fmla="*/ 4619715 w 4760332"/>
              <a:gd name="connsiteY4882" fmla="*/ 833674 h 2795428"/>
              <a:gd name="connsiteX4883" fmla="*/ 4616851 w 4760332"/>
              <a:gd name="connsiteY4883" fmla="*/ 833674 h 2795428"/>
              <a:gd name="connsiteX4884" fmla="*/ 4614846 w 4760332"/>
              <a:gd name="connsiteY4884" fmla="*/ 835679 h 2795428"/>
              <a:gd name="connsiteX4885" fmla="*/ 4611123 w 4760332"/>
              <a:gd name="connsiteY4885" fmla="*/ 835679 h 2795428"/>
              <a:gd name="connsiteX4886" fmla="*/ 4606255 w 4760332"/>
              <a:gd name="connsiteY4886" fmla="*/ 837683 h 2795428"/>
              <a:gd name="connsiteX4887" fmla="*/ 4599669 w 4760332"/>
              <a:gd name="connsiteY4887" fmla="*/ 832814 h 2795428"/>
              <a:gd name="connsiteX4888" fmla="*/ 4594800 w 4760332"/>
              <a:gd name="connsiteY4888" fmla="*/ 828805 h 2795428"/>
              <a:gd name="connsiteX4889" fmla="*/ 4588213 w 4760332"/>
              <a:gd name="connsiteY4889" fmla="*/ 827946 h 2795428"/>
              <a:gd name="connsiteX4890" fmla="*/ 4579621 w 4760332"/>
              <a:gd name="connsiteY4890" fmla="*/ 825942 h 2795428"/>
              <a:gd name="connsiteX4891" fmla="*/ 4574753 w 4760332"/>
              <a:gd name="connsiteY4891" fmla="*/ 839688 h 2795428"/>
              <a:gd name="connsiteX4892" fmla="*/ 4565016 w 4760332"/>
              <a:gd name="connsiteY4892" fmla="*/ 846562 h 2795428"/>
              <a:gd name="connsiteX4893" fmla="*/ 4552414 w 4760332"/>
              <a:gd name="connsiteY4893" fmla="*/ 851430 h 2795428"/>
              <a:gd name="connsiteX4894" fmla="*/ 4538954 w 4760332"/>
              <a:gd name="connsiteY4894" fmla="*/ 856299 h 2795428"/>
              <a:gd name="connsiteX4895" fmla="*/ 4538095 w 4760332"/>
              <a:gd name="connsiteY4895" fmla="*/ 870045 h 2795428"/>
              <a:gd name="connsiteX4896" fmla="*/ 4534372 w 4760332"/>
              <a:gd name="connsiteY4896" fmla="*/ 880642 h 2795428"/>
              <a:gd name="connsiteX4897" fmla="*/ 4527785 w 4760332"/>
              <a:gd name="connsiteY4897" fmla="*/ 890379 h 2795428"/>
              <a:gd name="connsiteX4898" fmla="*/ 4514325 w 4760332"/>
              <a:gd name="connsiteY4898" fmla="*/ 892383 h 2795428"/>
              <a:gd name="connsiteX4899" fmla="*/ 4504588 w 4760332"/>
              <a:gd name="connsiteY4899" fmla="*/ 895247 h 2795428"/>
              <a:gd name="connsiteX4900" fmla="*/ 4498000 w 4760332"/>
              <a:gd name="connsiteY4900" fmla="*/ 899257 h 2795428"/>
              <a:gd name="connsiteX4901" fmla="*/ 4491414 w 4760332"/>
              <a:gd name="connsiteY4901" fmla="*/ 901261 h 2795428"/>
              <a:gd name="connsiteX4902" fmla="*/ 4486546 w 4760332"/>
              <a:gd name="connsiteY4902" fmla="*/ 897252 h 2795428"/>
              <a:gd name="connsiteX4903" fmla="*/ 4480818 w 4760332"/>
              <a:gd name="connsiteY4903" fmla="*/ 892383 h 2795428"/>
              <a:gd name="connsiteX4904" fmla="*/ 4477953 w 4760332"/>
              <a:gd name="connsiteY4904" fmla="*/ 887514 h 2795428"/>
              <a:gd name="connsiteX4905" fmla="*/ 4471367 w 4760332"/>
              <a:gd name="connsiteY4905" fmla="*/ 888374 h 2795428"/>
              <a:gd name="connsiteX4906" fmla="*/ 4462775 w 4760332"/>
              <a:gd name="connsiteY4906" fmla="*/ 890379 h 2795428"/>
              <a:gd name="connsiteX4907" fmla="*/ 4456188 w 4760332"/>
              <a:gd name="connsiteY4907" fmla="*/ 894388 h 2795428"/>
              <a:gd name="connsiteX4908" fmla="*/ 4451320 w 4760332"/>
              <a:gd name="connsiteY4908" fmla="*/ 897252 h 2795428"/>
              <a:gd name="connsiteX4909" fmla="*/ 4451320 w 4760332"/>
              <a:gd name="connsiteY4909" fmla="*/ 904125 h 2795428"/>
              <a:gd name="connsiteX4910" fmla="*/ 4446451 w 4760332"/>
              <a:gd name="connsiteY4910" fmla="*/ 906129 h 2795428"/>
              <a:gd name="connsiteX4911" fmla="*/ 4437860 w 4760332"/>
              <a:gd name="connsiteY4911" fmla="*/ 906129 h 2795428"/>
              <a:gd name="connsiteX4912" fmla="*/ 4426404 w 4760332"/>
              <a:gd name="connsiteY4912" fmla="*/ 906129 h 2795428"/>
              <a:gd name="connsiteX4913" fmla="*/ 4415808 w 4760332"/>
              <a:gd name="connsiteY4913" fmla="*/ 908135 h 2795428"/>
              <a:gd name="connsiteX4914" fmla="*/ 4410939 w 4760332"/>
              <a:gd name="connsiteY4914" fmla="*/ 908994 h 2795428"/>
              <a:gd name="connsiteX4915" fmla="*/ 4402347 w 4760332"/>
              <a:gd name="connsiteY4915" fmla="*/ 929614 h 2795428"/>
              <a:gd name="connsiteX4916" fmla="*/ 4401488 w 4760332"/>
              <a:gd name="connsiteY4916" fmla="*/ 951952 h 2795428"/>
              <a:gd name="connsiteX4917" fmla="*/ 4401488 w 4760332"/>
              <a:gd name="connsiteY4917" fmla="*/ 977440 h 2795428"/>
              <a:gd name="connsiteX4918" fmla="*/ 4404352 w 4760332"/>
              <a:gd name="connsiteY4918" fmla="*/ 999778 h 2795428"/>
              <a:gd name="connsiteX4919" fmla="*/ 4399483 w 4760332"/>
              <a:gd name="connsiteY4919" fmla="*/ 999778 h 2795428"/>
              <a:gd name="connsiteX4920" fmla="*/ 4397479 w 4760332"/>
              <a:gd name="connsiteY4920" fmla="*/ 999778 h 2795428"/>
              <a:gd name="connsiteX4921" fmla="*/ 4395474 w 4760332"/>
              <a:gd name="connsiteY4921" fmla="*/ 999778 h 2795428"/>
              <a:gd name="connsiteX4922" fmla="*/ 4394615 w 4760332"/>
              <a:gd name="connsiteY4922" fmla="*/ 1001783 h 2795428"/>
              <a:gd name="connsiteX4923" fmla="*/ 4392611 w 4760332"/>
              <a:gd name="connsiteY4923" fmla="*/ 1002643 h 2795428"/>
              <a:gd name="connsiteX4924" fmla="*/ 4390605 w 4760332"/>
              <a:gd name="connsiteY4924" fmla="*/ 1008371 h 2795428"/>
              <a:gd name="connsiteX4925" fmla="*/ 4388601 w 4760332"/>
              <a:gd name="connsiteY4925" fmla="*/ 1013239 h 2795428"/>
              <a:gd name="connsiteX4926" fmla="*/ 4388601 w 4760332"/>
              <a:gd name="connsiteY4926" fmla="*/ 1020112 h 2795428"/>
              <a:gd name="connsiteX4927" fmla="*/ 4388601 w 4760332"/>
              <a:gd name="connsiteY4927" fmla="*/ 1027845 h 2795428"/>
              <a:gd name="connsiteX4928" fmla="*/ 4377145 w 4760332"/>
              <a:gd name="connsiteY4928" fmla="*/ 1027845 h 2795428"/>
              <a:gd name="connsiteX4929" fmla="*/ 4370558 w 4760332"/>
              <a:gd name="connsiteY4929" fmla="*/ 1038441 h 2795428"/>
              <a:gd name="connsiteX4930" fmla="*/ 4365690 w 4760332"/>
              <a:gd name="connsiteY4930" fmla="*/ 1045314 h 2795428"/>
              <a:gd name="connsiteX4931" fmla="*/ 4363685 w 4760332"/>
              <a:gd name="connsiteY4931" fmla="*/ 1052188 h 2795428"/>
              <a:gd name="connsiteX4932" fmla="*/ 4361680 w 4760332"/>
              <a:gd name="connsiteY4932" fmla="*/ 1065934 h 2795428"/>
              <a:gd name="connsiteX4933" fmla="*/ 4358817 w 4760332"/>
              <a:gd name="connsiteY4933" fmla="*/ 1065934 h 2795428"/>
              <a:gd name="connsiteX4934" fmla="*/ 4355093 w 4760332"/>
              <a:gd name="connsiteY4934" fmla="*/ 1065934 h 2795428"/>
              <a:gd name="connsiteX4935" fmla="*/ 4354235 w 4760332"/>
              <a:gd name="connsiteY4935" fmla="*/ 1065934 h 2795428"/>
              <a:gd name="connsiteX4936" fmla="*/ 4352229 w 4760332"/>
              <a:gd name="connsiteY4936" fmla="*/ 1065934 h 2795428"/>
              <a:gd name="connsiteX4937" fmla="*/ 4348507 w 4760332"/>
              <a:gd name="connsiteY4937" fmla="*/ 1065934 h 2795428"/>
              <a:gd name="connsiteX4938" fmla="*/ 4341919 w 4760332"/>
              <a:gd name="connsiteY4938" fmla="*/ 1079681 h 2795428"/>
              <a:gd name="connsiteX4939" fmla="*/ 4337051 w 4760332"/>
              <a:gd name="connsiteY4939" fmla="*/ 1096291 h 2795428"/>
              <a:gd name="connsiteX4940" fmla="*/ 4325595 w 4760332"/>
              <a:gd name="connsiteY4940" fmla="*/ 1096291 h 2795428"/>
              <a:gd name="connsiteX4941" fmla="*/ 4321872 w 4760332"/>
              <a:gd name="connsiteY4941" fmla="*/ 1114906 h 2795428"/>
              <a:gd name="connsiteX4942" fmla="*/ 4316144 w 4760332"/>
              <a:gd name="connsiteY4942" fmla="*/ 1114906 h 2795428"/>
              <a:gd name="connsiteX4943" fmla="*/ 4316144 w 4760332"/>
              <a:gd name="connsiteY4943" fmla="*/ 1110038 h 2795428"/>
              <a:gd name="connsiteX4944" fmla="*/ 4302685 w 4760332"/>
              <a:gd name="connsiteY4944" fmla="*/ 1091423 h 2795428"/>
              <a:gd name="connsiteX4945" fmla="*/ 4294093 w 4760332"/>
              <a:gd name="connsiteY4945" fmla="*/ 1069084 h 2795428"/>
              <a:gd name="connsiteX4946" fmla="*/ 4292088 w 4760332"/>
              <a:gd name="connsiteY4946" fmla="*/ 1043595 h 2795428"/>
              <a:gd name="connsiteX4947" fmla="*/ 4294093 w 4760332"/>
              <a:gd name="connsiteY4947" fmla="*/ 1013239 h 2795428"/>
              <a:gd name="connsiteX4948" fmla="*/ 4298962 w 4760332"/>
              <a:gd name="connsiteY4948" fmla="*/ 1009229 h 2795428"/>
              <a:gd name="connsiteX4949" fmla="*/ 4302685 w 4760332"/>
              <a:gd name="connsiteY4949" fmla="*/ 1006365 h 2795428"/>
              <a:gd name="connsiteX4950" fmla="*/ 4307553 w 4760332"/>
              <a:gd name="connsiteY4950" fmla="*/ 1002356 h 2795428"/>
              <a:gd name="connsiteX4951" fmla="*/ 4309558 w 4760332"/>
              <a:gd name="connsiteY4951" fmla="*/ 997488 h 2795428"/>
              <a:gd name="connsiteX4952" fmla="*/ 4312422 w 4760332"/>
              <a:gd name="connsiteY4952" fmla="*/ 990614 h 2795428"/>
              <a:gd name="connsiteX4953" fmla="*/ 4307553 w 4760332"/>
              <a:gd name="connsiteY4953" fmla="*/ 981736 h 2795428"/>
              <a:gd name="connsiteX4954" fmla="*/ 4305548 w 4760332"/>
              <a:gd name="connsiteY4954" fmla="*/ 969994 h 2795428"/>
              <a:gd name="connsiteX4955" fmla="*/ 4312135 w 4760332"/>
              <a:gd name="connsiteY4955" fmla="*/ 956247 h 2795428"/>
              <a:gd name="connsiteX4956" fmla="*/ 4318722 w 4760332"/>
              <a:gd name="connsiteY4956" fmla="*/ 951379 h 2795428"/>
              <a:gd name="connsiteX4957" fmla="*/ 4327314 w 4760332"/>
              <a:gd name="connsiteY4957" fmla="*/ 947370 h 2795428"/>
              <a:gd name="connsiteX4958" fmla="*/ 4337051 w 4760332"/>
              <a:gd name="connsiteY4958" fmla="*/ 944506 h 2795428"/>
              <a:gd name="connsiteX4959" fmla="*/ 4343638 w 4760332"/>
              <a:gd name="connsiteY4959" fmla="*/ 937632 h 2795428"/>
              <a:gd name="connsiteX4960" fmla="*/ 4357098 w 4760332"/>
              <a:gd name="connsiteY4960" fmla="*/ 917012 h 2795428"/>
              <a:gd name="connsiteX4961" fmla="*/ 4370558 w 4760332"/>
              <a:gd name="connsiteY4961" fmla="*/ 896392 h 2795428"/>
              <a:gd name="connsiteX4962" fmla="*/ 4381155 w 4760332"/>
              <a:gd name="connsiteY4962" fmla="*/ 887514 h 2795428"/>
              <a:gd name="connsiteX4963" fmla="*/ 4392611 w 4760332"/>
              <a:gd name="connsiteY4963" fmla="*/ 879782 h 2795428"/>
              <a:gd name="connsiteX4964" fmla="*/ 4404065 w 4760332"/>
              <a:gd name="connsiteY4964" fmla="*/ 870905 h 2795428"/>
              <a:gd name="connsiteX4965" fmla="*/ 4408934 w 4760332"/>
              <a:gd name="connsiteY4965" fmla="*/ 859162 h 2795428"/>
              <a:gd name="connsiteX4966" fmla="*/ 4412658 w 4760332"/>
              <a:gd name="connsiteY4966" fmla="*/ 845416 h 2795428"/>
              <a:gd name="connsiteX4967" fmla="*/ 4417526 w 4760332"/>
              <a:gd name="connsiteY4967" fmla="*/ 832814 h 2795428"/>
              <a:gd name="connsiteX4968" fmla="*/ 4417526 w 4760332"/>
              <a:gd name="connsiteY4968" fmla="*/ 831956 h 2795428"/>
              <a:gd name="connsiteX4969" fmla="*/ 4415521 w 4760332"/>
              <a:gd name="connsiteY4969" fmla="*/ 831956 h 2795428"/>
              <a:gd name="connsiteX4970" fmla="*/ 4415521 w 4760332"/>
              <a:gd name="connsiteY4970" fmla="*/ 829951 h 2795428"/>
              <a:gd name="connsiteX4971" fmla="*/ 4413516 w 4760332"/>
              <a:gd name="connsiteY4971" fmla="*/ 827946 h 2795428"/>
              <a:gd name="connsiteX4972" fmla="*/ 4410652 w 4760332"/>
              <a:gd name="connsiteY4972" fmla="*/ 829951 h 2795428"/>
              <a:gd name="connsiteX4973" fmla="*/ 4408648 w 4760332"/>
              <a:gd name="connsiteY4973" fmla="*/ 831956 h 2795428"/>
              <a:gd name="connsiteX4974" fmla="*/ 4407789 w 4760332"/>
              <a:gd name="connsiteY4974" fmla="*/ 832814 h 2795428"/>
              <a:gd name="connsiteX4975" fmla="*/ 4399197 w 4760332"/>
              <a:gd name="connsiteY4975" fmla="*/ 845416 h 2795428"/>
              <a:gd name="connsiteX4976" fmla="*/ 4390605 w 4760332"/>
              <a:gd name="connsiteY4976" fmla="*/ 859162 h 2795428"/>
              <a:gd name="connsiteX4977" fmla="*/ 4382014 w 4760332"/>
              <a:gd name="connsiteY4977" fmla="*/ 870905 h 2795428"/>
              <a:gd name="connsiteX4978" fmla="*/ 4370558 w 4760332"/>
              <a:gd name="connsiteY4978" fmla="*/ 879782 h 2795428"/>
              <a:gd name="connsiteX4979" fmla="*/ 4355093 w 4760332"/>
              <a:gd name="connsiteY4979" fmla="*/ 886655 h 2795428"/>
              <a:gd name="connsiteX4980" fmla="*/ 4354235 w 4760332"/>
              <a:gd name="connsiteY4980" fmla="*/ 880928 h 2795428"/>
              <a:gd name="connsiteX4981" fmla="*/ 4354235 w 4760332"/>
              <a:gd name="connsiteY4981" fmla="*/ 880069 h 2795428"/>
              <a:gd name="connsiteX4982" fmla="*/ 4352229 w 4760332"/>
              <a:gd name="connsiteY4982" fmla="*/ 876060 h 2795428"/>
              <a:gd name="connsiteX4983" fmla="*/ 4352229 w 4760332"/>
              <a:gd name="connsiteY4983" fmla="*/ 871191 h 2795428"/>
              <a:gd name="connsiteX4984" fmla="*/ 4354235 w 4760332"/>
              <a:gd name="connsiteY4984" fmla="*/ 869186 h 2795428"/>
              <a:gd name="connsiteX4985" fmla="*/ 4354235 w 4760332"/>
              <a:gd name="connsiteY4985" fmla="*/ 867181 h 2795428"/>
              <a:gd name="connsiteX4986" fmla="*/ 4354235 w 4760332"/>
              <a:gd name="connsiteY4986" fmla="*/ 866322 h 2795428"/>
              <a:gd name="connsiteX4987" fmla="*/ 4355093 w 4760332"/>
              <a:gd name="connsiteY4987" fmla="*/ 862312 h 2795428"/>
              <a:gd name="connsiteX4988" fmla="*/ 4355093 w 4760332"/>
              <a:gd name="connsiteY4988" fmla="*/ 859449 h 2795428"/>
              <a:gd name="connsiteX4989" fmla="*/ 4350224 w 4760332"/>
              <a:gd name="connsiteY4989" fmla="*/ 855440 h 2795428"/>
              <a:gd name="connsiteX4990" fmla="*/ 4345356 w 4760332"/>
              <a:gd name="connsiteY4990" fmla="*/ 853434 h 2795428"/>
              <a:gd name="connsiteX4991" fmla="*/ 4341633 w 4760332"/>
              <a:gd name="connsiteY4991" fmla="*/ 852575 h 2795428"/>
              <a:gd name="connsiteX4992" fmla="*/ 4336765 w 4760332"/>
              <a:gd name="connsiteY4992" fmla="*/ 850571 h 2795428"/>
              <a:gd name="connsiteX4993" fmla="*/ 4333901 w 4760332"/>
              <a:gd name="connsiteY4993" fmla="*/ 852575 h 2795428"/>
              <a:gd name="connsiteX4994" fmla="*/ 4325309 w 4760332"/>
              <a:gd name="connsiteY4994" fmla="*/ 857444 h 2795428"/>
              <a:gd name="connsiteX4995" fmla="*/ 4313854 w 4760332"/>
              <a:gd name="connsiteY4995" fmla="*/ 867181 h 2795428"/>
              <a:gd name="connsiteX4996" fmla="*/ 4303257 w 4760332"/>
              <a:gd name="connsiteY4996" fmla="*/ 879782 h 2795428"/>
              <a:gd name="connsiteX4997" fmla="*/ 4293520 w 4760332"/>
              <a:gd name="connsiteY4997" fmla="*/ 891524 h 2795428"/>
              <a:gd name="connsiteX4998" fmla="*/ 4288652 w 4760332"/>
              <a:gd name="connsiteY4998" fmla="*/ 900402 h 2795428"/>
              <a:gd name="connsiteX4999" fmla="*/ 4288652 w 4760332"/>
              <a:gd name="connsiteY4999" fmla="*/ 903266 h 2795428"/>
              <a:gd name="connsiteX5000" fmla="*/ 4288652 w 4760332"/>
              <a:gd name="connsiteY5000" fmla="*/ 907275 h 2795428"/>
              <a:gd name="connsiteX5001" fmla="*/ 4289511 w 4760332"/>
              <a:gd name="connsiteY5001" fmla="*/ 910140 h 2795428"/>
              <a:gd name="connsiteX5002" fmla="*/ 4291515 w 4760332"/>
              <a:gd name="connsiteY5002" fmla="*/ 915008 h 2795428"/>
              <a:gd name="connsiteX5003" fmla="*/ 4293520 w 4760332"/>
              <a:gd name="connsiteY5003" fmla="*/ 919017 h 2795428"/>
              <a:gd name="connsiteX5004" fmla="*/ 4293520 w 4760332"/>
              <a:gd name="connsiteY5004" fmla="*/ 921881 h 2795428"/>
              <a:gd name="connsiteX5005" fmla="*/ 4282924 w 4760332"/>
              <a:gd name="connsiteY5005" fmla="*/ 926749 h 2795428"/>
              <a:gd name="connsiteX5006" fmla="*/ 4271468 w 4760332"/>
              <a:gd name="connsiteY5006" fmla="*/ 928755 h 2795428"/>
              <a:gd name="connsiteX5007" fmla="*/ 4256004 w 4760332"/>
              <a:gd name="connsiteY5007" fmla="*/ 930759 h 2795428"/>
              <a:gd name="connsiteX5008" fmla="*/ 4241684 w 4760332"/>
              <a:gd name="connsiteY5008" fmla="*/ 930759 h 2795428"/>
              <a:gd name="connsiteX5009" fmla="*/ 4241684 w 4760332"/>
              <a:gd name="connsiteY5009" fmla="*/ 912144 h 2795428"/>
              <a:gd name="connsiteX5010" fmla="*/ 4226219 w 4760332"/>
              <a:gd name="connsiteY5010" fmla="*/ 915008 h 2795428"/>
              <a:gd name="connsiteX5011" fmla="*/ 4212758 w 4760332"/>
              <a:gd name="connsiteY5011" fmla="*/ 920735 h 2795428"/>
              <a:gd name="connsiteX5012" fmla="*/ 4201304 w 4760332"/>
              <a:gd name="connsiteY5012" fmla="*/ 918731 h 2795428"/>
              <a:gd name="connsiteX5013" fmla="*/ 4192712 w 4760332"/>
              <a:gd name="connsiteY5013" fmla="*/ 908135 h 2795428"/>
              <a:gd name="connsiteX5014" fmla="*/ 4159204 w 4760332"/>
              <a:gd name="connsiteY5014" fmla="*/ 903266 h 2795428"/>
              <a:gd name="connsiteX5015" fmla="*/ 4147749 w 4760332"/>
              <a:gd name="connsiteY5015" fmla="*/ 915008 h 2795428"/>
              <a:gd name="connsiteX5016" fmla="*/ 4134288 w 4760332"/>
              <a:gd name="connsiteY5016" fmla="*/ 923886 h 2795428"/>
              <a:gd name="connsiteX5017" fmla="*/ 4122833 w 4760332"/>
              <a:gd name="connsiteY5017" fmla="*/ 933623 h 2795428"/>
              <a:gd name="connsiteX5018" fmla="*/ 4116246 w 4760332"/>
              <a:gd name="connsiteY5018" fmla="*/ 946224 h 2795428"/>
              <a:gd name="connsiteX5019" fmla="*/ 4109659 w 4760332"/>
              <a:gd name="connsiteY5019" fmla="*/ 957966 h 2795428"/>
              <a:gd name="connsiteX5020" fmla="*/ 4103073 w 4760332"/>
              <a:gd name="connsiteY5020" fmla="*/ 969708 h 2795428"/>
              <a:gd name="connsiteX5021" fmla="*/ 4094481 w 4760332"/>
              <a:gd name="connsiteY5021" fmla="*/ 978586 h 2795428"/>
              <a:gd name="connsiteX5022" fmla="*/ 4067561 w 4760332"/>
              <a:gd name="connsiteY5022" fmla="*/ 987464 h 2795428"/>
              <a:gd name="connsiteX5023" fmla="*/ 4060973 w 4760332"/>
              <a:gd name="connsiteY5023" fmla="*/ 994337 h 2795428"/>
              <a:gd name="connsiteX5024" fmla="*/ 4056105 w 4760332"/>
              <a:gd name="connsiteY5024" fmla="*/ 1002070 h 2795428"/>
              <a:gd name="connsiteX5025" fmla="*/ 4051236 w 4760332"/>
              <a:gd name="connsiteY5025" fmla="*/ 1008943 h 2795428"/>
              <a:gd name="connsiteX5026" fmla="*/ 4039781 w 4760332"/>
              <a:gd name="connsiteY5026" fmla="*/ 1017821 h 2795428"/>
              <a:gd name="connsiteX5027" fmla="*/ 4039781 w 4760332"/>
              <a:gd name="connsiteY5027" fmla="*/ 1027558 h 2795428"/>
              <a:gd name="connsiteX5028" fmla="*/ 4054100 w 4760332"/>
              <a:gd name="connsiteY5028" fmla="*/ 1027558 h 2795428"/>
              <a:gd name="connsiteX5029" fmla="*/ 4056105 w 4760332"/>
              <a:gd name="connsiteY5029" fmla="*/ 1033286 h 2795428"/>
              <a:gd name="connsiteX5030" fmla="*/ 4058110 w 4760332"/>
              <a:gd name="connsiteY5030" fmla="*/ 1036150 h 2795428"/>
              <a:gd name="connsiteX5031" fmla="*/ 4058969 w 4760332"/>
              <a:gd name="connsiteY5031" fmla="*/ 1040159 h 2795428"/>
              <a:gd name="connsiteX5032" fmla="*/ 4062692 w 4760332"/>
              <a:gd name="connsiteY5032" fmla="*/ 1043024 h 2795428"/>
              <a:gd name="connsiteX5033" fmla="*/ 4065555 w 4760332"/>
              <a:gd name="connsiteY5033" fmla="*/ 1045028 h 2795428"/>
              <a:gd name="connsiteX5034" fmla="*/ 4072143 w 4760332"/>
              <a:gd name="connsiteY5034" fmla="*/ 1047033 h 2795428"/>
              <a:gd name="connsiteX5035" fmla="*/ 4075865 w 4760332"/>
              <a:gd name="connsiteY5035" fmla="*/ 1043024 h 2795428"/>
              <a:gd name="connsiteX5036" fmla="*/ 4078730 w 4760332"/>
              <a:gd name="connsiteY5036" fmla="*/ 1041018 h 2795428"/>
              <a:gd name="connsiteX5037" fmla="*/ 4084458 w 4760332"/>
              <a:gd name="connsiteY5037" fmla="*/ 1040159 h 2795428"/>
              <a:gd name="connsiteX5038" fmla="*/ 4089326 w 4760332"/>
              <a:gd name="connsiteY5038" fmla="*/ 1040159 h 2795428"/>
              <a:gd name="connsiteX5039" fmla="*/ 4097918 w 4760332"/>
              <a:gd name="connsiteY5039" fmla="*/ 1040159 h 2795428"/>
              <a:gd name="connsiteX5040" fmla="*/ 4104505 w 4760332"/>
              <a:gd name="connsiteY5040" fmla="*/ 1047892 h 2795428"/>
              <a:gd name="connsiteX5041" fmla="*/ 4109373 w 4760332"/>
              <a:gd name="connsiteY5041" fmla="*/ 1054765 h 2795428"/>
              <a:gd name="connsiteX5042" fmla="*/ 4112237 w 4760332"/>
              <a:gd name="connsiteY5042" fmla="*/ 1063643 h 2795428"/>
              <a:gd name="connsiteX5043" fmla="*/ 4115960 w 4760332"/>
              <a:gd name="connsiteY5043" fmla="*/ 1077390 h 2795428"/>
              <a:gd name="connsiteX5044" fmla="*/ 4117965 w 4760332"/>
              <a:gd name="connsiteY5044" fmla="*/ 1086268 h 2795428"/>
              <a:gd name="connsiteX5045" fmla="*/ 4115960 w 4760332"/>
              <a:gd name="connsiteY5045" fmla="*/ 1091136 h 2795428"/>
              <a:gd name="connsiteX5046" fmla="*/ 4111091 w 4760332"/>
              <a:gd name="connsiteY5046" fmla="*/ 1096005 h 2795428"/>
              <a:gd name="connsiteX5047" fmla="*/ 4109087 w 4760332"/>
              <a:gd name="connsiteY5047" fmla="*/ 1104883 h 2795428"/>
              <a:gd name="connsiteX5048" fmla="*/ 4109087 w 4760332"/>
              <a:gd name="connsiteY5048" fmla="*/ 1114620 h 2795428"/>
              <a:gd name="connsiteX5049" fmla="*/ 4111951 w 4760332"/>
              <a:gd name="connsiteY5049" fmla="*/ 1123498 h 2795428"/>
              <a:gd name="connsiteX5050" fmla="*/ 4115673 w 4760332"/>
              <a:gd name="connsiteY5050" fmla="*/ 1132376 h 2795428"/>
              <a:gd name="connsiteX5051" fmla="*/ 4118538 w 4760332"/>
              <a:gd name="connsiteY5051" fmla="*/ 1144118 h 2795428"/>
              <a:gd name="connsiteX5052" fmla="*/ 4108801 w 4760332"/>
              <a:gd name="connsiteY5052" fmla="*/ 1154714 h 2795428"/>
              <a:gd name="connsiteX5053" fmla="*/ 4102214 w 4760332"/>
              <a:gd name="connsiteY5053" fmla="*/ 1166456 h 2795428"/>
              <a:gd name="connsiteX5054" fmla="*/ 4097345 w 4760332"/>
              <a:gd name="connsiteY5054" fmla="*/ 1178198 h 2795428"/>
              <a:gd name="connsiteX5055" fmla="*/ 4090758 w 4760332"/>
              <a:gd name="connsiteY5055" fmla="*/ 1193949 h 2795428"/>
              <a:gd name="connsiteX5056" fmla="*/ 4087035 w 4760332"/>
              <a:gd name="connsiteY5056" fmla="*/ 1196813 h 2795428"/>
              <a:gd name="connsiteX5057" fmla="*/ 4078443 w 4760332"/>
              <a:gd name="connsiteY5057" fmla="*/ 1207409 h 2795428"/>
              <a:gd name="connsiteX5058" fmla="*/ 4068706 w 4760332"/>
              <a:gd name="connsiteY5058" fmla="*/ 1219152 h 2795428"/>
              <a:gd name="connsiteX5059" fmla="*/ 4058110 w 4760332"/>
              <a:gd name="connsiteY5059" fmla="*/ 1232898 h 2795428"/>
              <a:gd name="connsiteX5060" fmla="*/ 4046654 w 4760332"/>
              <a:gd name="connsiteY5060" fmla="*/ 1244640 h 2795428"/>
              <a:gd name="connsiteX5061" fmla="*/ 4036917 w 4760332"/>
              <a:gd name="connsiteY5061" fmla="*/ 1256382 h 2795428"/>
              <a:gd name="connsiteX5062" fmla="*/ 4030331 w 4760332"/>
              <a:gd name="connsiteY5062" fmla="*/ 1265259 h 2795428"/>
              <a:gd name="connsiteX5063" fmla="*/ 4026607 w 4760332"/>
              <a:gd name="connsiteY5063" fmla="*/ 1269269 h 2795428"/>
              <a:gd name="connsiteX5064" fmla="*/ 4015152 w 4760332"/>
              <a:gd name="connsiteY5064" fmla="*/ 1272133 h 2795428"/>
              <a:gd name="connsiteX5065" fmla="*/ 4003696 w 4760332"/>
              <a:gd name="connsiteY5065" fmla="*/ 1270128 h 2795428"/>
              <a:gd name="connsiteX5066" fmla="*/ 3993100 w 4760332"/>
              <a:gd name="connsiteY5066" fmla="*/ 1270128 h 2795428"/>
              <a:gd name="connsiteX5067" fmla="*/ 3983363 w 4760332"/>
              <a:gd name="connsiteY5067" fmla="*/ 1272133 h 2795428"/>
              <a:gd name="connsiteX5068" fmla="*/ 3974771 w 4760332"/>
              <a:gd name="connsiteY5068" fmla="*/ 1281011 h 2795428"/>
              <a:gd name="connsiteX5069" fmla="*/ 3968184 w 4760332"/>
              <a:gd name="connsiteY5069" fmla="*/ 1290748 h 2795428"/>
              <a:gd name="connsiteX5070" fmla="*/ 3963315 w 4760332"/>
              <a:gd name="connsiteY5070" fmla="*/ 1301345 h 2795428"/>
              <a:gd name="connsiteX5071" fmla="*/ 3956729 w 4760332"/>
              <a:gd name="connsiteY5071" fmla="*/ 1311082 h 2795428"/>
              <a:gd name="connsiteX5072" fmla="*/ 3946992 w 4760332"/>
              <a:gd name="connsiteY5072" fmla="*/ 1317955 h 2795428"/>
              <a:gd name="connsiteX5073" fmla="*/ 3944987 w 4760332"/>
              <a:gd name="connsiteY5073" fmla="*/ 1317955 h 2795428"/>
              <a:gd name="connsiteX5074" fmla="*/ 3942982 w 4760332"/>
              <a:gd name="connsiteY5074" fmla="*/ 1319960 h 2795428"/>
              <a:gd name="connsiteX5075" fmla="*/ 3940977 w 4760332"/>
              <a:gd name="connsiteY5075" fmla="*/ 1319960 h 2795428"/>
              <a:gd name="connsiteX5076" fmla="*/ 3938113 w 4760332"/>
              <a:gd name="connsiteY5076" fmla="*/ 1319960 h 2795428"/>
              <a:gd name="connsiteX5077" fmla="*/ 3934390 w 4760332"/>
              <a:gd name="connsiteY5077" fmla="*/ 1321965 h 2795428"/>
              <a:gd name="connsiteX5078" fmla="*/ 3938113 w 4760332"/>
              <a:gd name="connsiteY5078" fmla="*/ 1331702 h 2795428"/>
              <a:gd name="connsiteX5079" fmla="*/ 3944700 w 4760332"/>
              <a:gd name="connsiteY5079" fmla="*/ 1342298 h 2795428"/>
              <a:gd name="connsiteX5080" fmla="*/ 3949569 w 4760332"/>
              <a:gd name="connsiteY5080" fmla="*/ 1354040 h 2795428"/>
              <a:gd name="connsiteX5081" fmla="*/ 3956156 w 4760332"/>
              <a:gd name="connsiteY5081" fmla="*/ 1365782 h 2795428"/>
              <a:gd name="connsiteX5082" fmla="*/ 3959020 w 4760332"/>
              <a:gd name="connsiteY5082" fmla="*/ 1376378 h 2795428"/>
              <a:gd name="connsiteX5083" fmla="*/ 3961025 w 4760332"/>
              <a:gd name="connsiteY5083" fmla="*/ 1388120 h 2795428"/>
              <a:gd name="connsiteX5084" fmla="*/ 3958160 w 4760332"/>
              <a:gd name="connsiteY5084" fmla="*/ 1395853 h 2795428"/>
              <a:gd name="connsiteX5085" fmla="*/ 3951574 w 4760332"/>
              <a:gd name="connsiteY5085" fmla="*/ 1402725 h 2795428"/>
              <a:gd name="connsiteX5086" fmla="*/ 3938113 w 4760332"/>
              <a:gd name="connsiteY5086" fmla="*/ 1408453 h 2795428"/>
              <a:gd name="connsiteX5087" fmla="*/ 3916062 w 4760332"/>
              <a:gd name="connsiteY5087" fmla="*/ 1411317 h 2795428"/>
              <a:gd name="connsiteX5088" fmla="*/ 3916062 w 4760332"/>
              <a:gd name="connsiteY5088" fmla="*/ 1402439 h 2795428"/>
              <a:gd name="connsiteX5089" fmla="*/ 3914056 w 4760332"/>
              <a:gd name="connsiteY5089" fmla="*/ 1394707 h 2795428"/>
              <a:gd name="connsiteX5090" fmla="*/ 3914056 w 4760332"/>
              <a:gd name="connsiteY5090" fmla="*/ 1382965 h 2795428"/>
              <a:gd name="connsiteX5091" fmla="*/ 3916062 w 4760332"/>
              <a:gd name="connsiteY5091" fmla="*/ 1369218 h 2795428"/>
              <a:gd name="connsiteX5092" fmla="*/ 3916062 w 4760332"/>
              <a:gd name="connsiteY5092" fmla="*/ 1358622 h 2795428"/>
              <a:gd name="connsiteX5093" fmla="*/ 3911193 w 4760332"/>
              <a:gd name="connsiteY5093" fmla="*/ 1358622 h 2795428"/>
              <a:gd name="connsiteX5094" fmla="*/ 3907470 w 4760332"/>
              <a:gd name="connsiteY5094" fmla="*/ 1358622 h 2795428"/>
              <a:gd name="connsiteX5095" fmla="*/ 3904606 w 4760332"/>
              <a:gd name="connsiteY5095" fmla="*/ 1358622 h 2795428"/>
              <a:gd name="connsiteX5096" fmla="*/ 3902602 w 4760332"/>
              <a:gd name="connsiteY5096" fmla="*/ 1358622 h 2795428"/>
              <a:gd name="connsiteX5097" fmla="*/ 3900597 w 4760332"/>
              <a:gd name="connsiteY5097" fmla="*/ 1356618 h 2795428"/>
              <a:gd name="connsiteX5098" fmla="*/ 3897733 w 4760332"/>
              <a:gd name="connsiteY5098" fmla="*/ 1355758 h 2795428"/>
              <a:gd name="connsiteX5099" fmla="*/ 3894009 w 4760332"/>
              <a:gd name="connsiteY5099" fmla="*/ 1350030 h 2795428"/>
              <a:gd name="connsiteX5100" fmla="*/ 3897733 w 4760332"/>
              <a:gd name="connsiteY5100" fmla="*/ 1345162 h 2795428"/>
              <a:gd name="connsiteX5101" fmla="*/ 3900597 w 4760332"/>
              <a:gd name="connsiteY5101" fmla="*/ 1340293 h 2795428"/>
              <a:gd name="connsiteX5102" fmla="*/ 3902602 w 4760332"/>
              <a:gd name="connsiteY5102" fmla="*/ 1335425 h 2795428"/>
              <a:gd name="connsiteX5103" fmla="*/ 3906324 w 4760332"/>
              <a:gd name="connsiteY5103" fmla="*/ 1328551 h 2795428"/>
              <a:gd name="connsiteX5104" fmla="*/ 3897733 w 4760332"/>
              <a:gd name="connsiteY5104" fmla="*/ 1328551 h 2795428"/>
              <a:gd name="connsiteX5105" fmla="*/ 3887137 w 4760332"/>
              <a:gd name="connsiteY5105" fmla="*/ 1326547 h 2795428"/>
              <a:gd name="connsiteX5106" fmla="*/ 3875681 w 4760332"/>
              <a:gd name="connsiteY5106" fmla="*/ 1329410 h 2795428"/>
              <a:gd name="connsiteX5107" fmla="*/ 3862221 w 4760332"/>
              <a:gd name="connsiteY5107" fmla="*/ 1335138 h 2795428"/>
              <a:gd name="connsiteX5108" fmla="*/ 3850765 w 4760332"/>
              <a:gd name="connsiteY5108" fmla="*/ 1340007 h 2795428"/>
              <a:gd name="connsiteX5109" fmla="*/ 3850765 w 4760332"/>
              <a:gd name="connsiteY5109" fmla="*/ 1335998 h 2795428"/>
              <a:gd name="connsiteX5110" fmla="*/ 3852770 w 4760332"/>
              <a:gd name="connsiteY5110" fmla="*/ 1331129 h 2795428"/>
              <a:gd name="connsiteX5111" fmla="*/ 3854774 w 4760332"/>
              <a:gd name="connsiteY5111" fmla="*/ 1328264 h 2795428"/>
              <a:gd name="connsiteX5112" fmla="*/ 3855634 w 4760332"/>
              <a:gd name="connsiteY5112" fmla="*/ 1322538 h 2795428"/>
              <a:gd name="connsiteX5113" fmla="*/ 3857639 w 4760332"/>
              <a:gd name="connsiteY5113" fmla="*/ 1319673 h 2795428"/>
              <a:gd name="connsiteX5114" fmla="*/ 3860502 w 4760332"/>
              <a:gd name="connsiteY5114" fmla="*/ 1312800 h 2795428"/>
              <a:gd name="connsiteX5115" fmla="*/ 3857639 w 4760332"/>
              <a:gd name="connsiteY5115" fmla="*/ 1312800 h 2795428"/>
              <a:gd name="connsiteX5116" fmla="*/ 3854774 w 4760332"/>
              <a:gd name="connsiteY5116" fmla="*/ 1310795 h 2795428"/>
              <a:gd name="connsiteX5117" fmla="*/ 3851051 w 4760332"/>
              <a:gd name="connsiteY5117" fmla="*/ 1310795 h 2795428"/>
              <a:gd name="connsiteX5118" fmla="*/ 3846183 w 4760332"/>
              <a:gd name="connsiteY5118" fmla="*/ 1308790 h 2795428"/>
              <a:gd name="connsiteX5119" fmla="*/ 3835587 w 4760332"/>
              <a:gd name="connsiteY5119" fmla="*/ 1319387 h 2795428"/>
              <a:gd name="connsiteX5120" fmla="*/ 3824132 w 4760332"/>
              <a:gd name="connsiteY5120" fmla="*/ 1328264 h 2795428"/>
              <a:gd name="connsiteX5121" fmla="*/ 3812676 w 4760332"/>
              <a:gd name="connsiteY5121" fmla="*/ 1338002 h 2795428"/>
              <a:gd name="connsiteX5122" fmla="*/ 3806088 w 4760332"/>
              <a:gd name="connsiteY5122" fmla="*/ 1349744 h 2795428"/>
              <a:gd name="connsiteX5123" fmla="*/ 3812676 w 4760332"/>
              <a:gd name="connsiteY5123" fmla="*/ 1353753 h 2795428"/>
              <a:gd name="connsiteX5124" fmla="*/ 3817544 w 4760332"/>
              <a:gd name="connsiteY5124" fmla="*/ 1356618 h 2795428"/>
              <a:gd name="connsiteX5125" fmla="*/ 3821267 w 4760332"/>
              <a:gd name="connsiteY5125" fmla="*/ 1360627 h 2795428"/>
              <a:gd name="connsiteX5126" fmla="*/ 3824132 w 4760332"/>
              <a:gd name="connsiteY5126" fmla="*/ 1363490 h 2795428"/>
              <a:gd name="connsiteX5127" fmla="*/ 3827854 w 4760332"/>
              <a:gd name="connsiteY5127" fmla="*/ 1369218 h 2795428"/>
              <a:gd name="connsiteX5128" fmla="*/ 3837591 w 4760332"/>
              <a:gd name="connsiteY5128" fmla="*/ 1363490 h 2795428"/>
              <a:gd name="connsiteX5129" fmla="*/ 3846183 w 4760332"/>
              <a:gd name="connsiteY5129" fmla="*/ 1360627 h 2795428"/>
              <a:gd name="connsiteX5130" fmla="*/ 3854774 w 4760332"/>
              <a:gd name="connsiteY5130" fmla="*/ 1360627 h 2795428"/>
              <a:gd name="connsiteX5131" fmla="*/ 3864511 w 4760332"/>
              <a:gd name="connsiteY5131" fmla="*/ 1365495 h 2795428"/>
              <a:gd name="connsiteX5132" fmla="*/ 3869380 w 4760332"/>
              <a:gd name="connsiteY5132" fmla="*/ 1365495 h 2795428"/>
              <a:gd name="connsiteX5133" fmla="*/ 3869380 w 4760332"/>
              <a:gd name="connsiteY5133" fmla="*/ 1377237 h 2795428"/>
              <a:gd name="connsiteX5134" fmla="*/ 3851051 w 4760332"/>
              <a:gd name="connsiteY5134" fmla="*/ 1377237 h 2795428"/>
              <a:gd name="connsiteX5135" fmla="*/ 3844465 w 4760332"/>
              <a:gd name="connsiteY5135" fmla="*/ 1386116 h 2795428"/>
              <a:gd name="connsiteX5136" fmla="*/ 3837878 w 4760332"/>
              <a:gd name="connsiteY5136" fmla="*/ 1392988 h 2795428"/>
              <a:gd name="connsiteX5137" fmla="*/ 3833009 w 4760332"/>
              <a:gd name="connsiteY5137" fmla="*/ 1399862 h 2795428"/>
              <a:gd name="connsiteX5138" fmla="*/ 3828141 w 4760332"/>
              <a:gd name="connsiteY5138" fmla="*/ 1411603 h 2795428"/>
              <a:gd name="connsiteX5139" fmla="*/ 3841601 w 4760332"/>
              <a:gd name="connsiteY5139" fmla="*/ 1420482 h 2795428"/>
              <a:gd name="connsiteX5140" fmla="*/ 3849334 w 4760332"/>
              <a:gd name="connsiteY5140" fmla="*/ 1434228 h 2795428"/>
              <a:gd name="connsiteX5141" fmla="*/ 3855920 w 4760332"/>
              <a:gd name="connsiteY5141" fmla="*/ 1452843 h 2795428"/>
              <a:gd name="connsiteX5142" fmla="*/ 3859643 w 4760332"/>
              <a:gd name="connsiteY5142" fmla="*/ 1471458 h 2795428"/>
              <a:gd name="connsiteX5143" fmla="*/ 3860502 w 4760332"/>
              <a:gd name="connsiteY5143" fmla="*/ 1492079 h 2795428"/>
              <a:gd name="connsiteX5144" fmla="*/ 3860502 w 4760332"/>
              <a:gd name="connsiteY5144" fmla="*/ 1510121 h 2795428"/>
              <a:gd name="connsiteX5145" fmla="*/ 3849047 w 4760332"/>
              <a:gd name="connsiteY5145" fmla="*/ 1517854 h 2795428"/>
              <a:gd name="connsiteX5146" fmla="*/ 3842460 w 4760332"/>
              <a:gd name="connsiteY5146" fmla="*/ 1531600 h 2795428"/>
              <a:gd name="connsiteX5147" fmla="*/ 3835873 w 4760332"/>
              <a:gd name="connsiteY5147" fmla="*/ 1544201 h 2795428"/>
              <a:gd name="connsiteX5148" fmla="*/ 3828141 w 4760332"/>
              <a:gd name="connsiteY5148" fmla="*/ 1557948 h 2795428"/>
              <a:gd name="connsiteX5149" fmla="*/ 3810957 w 4760332"/>
              <a:gd name="connsiteY5149" fmla="*/ 1576563 h 2795428"/>
              <a:gd name="connsiteX5150" fmla="*/ 3788906 w 4760332"/>
              <a:gd name="connsiteY5150" fmla="*/ 1590309 h 2795428"/>
              <a:gd name="connsiteX5151" fmla="*/ 3765709 w 4760332"/>
              <a:gd name="connsiteY5151" fmla="*/ 1600047 h 2795428"/>
              <a:gd name="connsiteX5152" fmla="*/ 3738788 w 4760332"/>
              <a:gd name="connsiteY5152" fmla="*/ 1608924 h 2795428"/>
              <a:gd name="connsiteX5153" fmla="*/ 3713872 w 4760332"/>
              <a:gd name="connsiteY5153" fmla="*/ 1613793 h 2795428"/>
              <a:gd name="connsiteX5154" fmla="*/ 3713872 w 4760332"/>
              <a:gd name="connsiteY5154" fmla="*/ 1620667 h 2795428"/>
              <a:gd name="connsiteX5155" fmla="*/ 3713872 w 4760332"/>
              <a:gd name="connsiteY5155" fmla="*/ 1624676 h 2795428"/>
              <a:gd name="connsiteX5156" fmla="*/ 3713872 w 4760332"/>
              <a:gd name="connsiteY5156" fmla="*/ 1627539 h 2795428"/>
              <a:gd name="connsiteX5157" fmla="*/ 3713872 w 4760332"/>
              <a:gd name="connsiteY5157" fmla="*/ 1629545 h 2795428"/>
              <a:gd name="connsiteX5158" fmla="*/ 3715877 w 4760332"/>
              <a:gd name="connsiteY5158" fmla="*/ 1631550 h 2795428"/>
              <a:gd name="connsiteX5159" fmla="*/ 3715877 w 4760332"/>
              <a:gd name="connsiteY5159" fmla="*/ 1636418 h 2795428"/>
              <a:gd name="connsiteX5160" fmla="*/ 3716737 w 4760332"/>
              <a:gd name="connsiteY5160" fmla="*/ 1641287 h 2795428"/>
              <a:gd name="connsiteX5161" fmla="*/ 3713872 w 4760332"/>
              <a:gd name="connsiteY5161" fmla="*/ 1645296 h 2795428"/>
              <a:gd name="connsiteX5162" fmla="*/ 3710149 w 4760332"/>
              <a:gd name="connsiteY5162" fmla="*/ 1648159 h 2795428"/>
              <a:gd name="connsiteX5163" fmla="*/ 3709290 w 4760332"/>
              <a:gd name="connsiteY5163" fmla="*/ 1650165 h 2795428"/>
              <a:gd name="connsiteX5164" fmla="*/ 3705567 w 4760332"/>
              <a:gd name="connsiteY5164" fmla="*/ 1653028 h 2795428"/>
              <a:gd name="connsiteX5165" fmla="*/ 3698980 w 4760332"/>
              <a:gd name="connsiteY5165" fmla="*/ 1657037 h 2795428"/>
              <a:gd name="connsiteX5166" fmla="*/ 3696976 w 4760332"/>
              <a:gd name="connsiteY5166" fmla="*/ 1657037 h 2795428"/>
              <a:gd name="connsiteX5167" fmla="*/ 3696116 w 4760332"/>
              <a:gd name="connsiteY5167" fmla="*/ 1659042 h 2795428"/>
              <a:gd name="connsiteX5168" fmla="*/ 3694111 w 4760332"/>
              <a:gd name="connsiteY5168" fmla="*/ 1659042 h 2795428"/>
              <a:gd name="connsiteX5169" fmla="*/ 3692107 w 4760332"/>
              <a:gd name="connsiteY5169" fmla="*/ 1659042 h 2795428"/>
              <a:gd name="connsiteX5170" fmla="*/ 3689242 w 4760332"/>
              <a:gd name="connsiteY5170" fmla="*/ 1659902 h 2795428"/>
              <a:gd name="connsiteX5171" fmla="*/ 3687238 w 4760332"/>
              <a:gd name="connsiteY5171" fmla="*/ 1655033 h 2795428"/>
              <a:gd name="connsiteX5172" fmla="*/ 3685233 w 4760332"/>
              <a:gd name="connsiteY5172" fmla="*/ 1650165 h 2795428"/>
              <a:gd name="connsiteX5173" fmla="*/ 3685233 w 4760332"/>
              <a:gd name="connsiteY5173" fmla="*/ 1645296 h 2795428"/>
              <a:gd name="connsiteX5174" fmla="*/ 3685233 w 4760332"/>
              <a:gd name="connsiteY5174" fmla="*/ 1636418 h 2795428"/>
              <a:gd name="connsiteX5175" fmla="*/ 3688956 w 4760332"/>
              <a:gd name="connsiteY5175" fmla="*/ 1634413 h 2795428"/>
              <a:gd name="connsiteX5176" fmla="*/ 3691821 w 4760332"/>
              <a:gd name="connsiteY5176" fmla="*/ 1634413 h 2795428"/>
              <a:gd name="connsiteX5177" fmla="*/ 3695543 w 4760332"/>
              <a:gd name="connsiteY5177" fmla="*/ 1632408 h 2795428"/>
              <a:gd name="connsiteX5178" fmla="*/ 3696403 w 4760332"/>
              <a:gd name="connsiteY5178" fmla="*/ 1629545 h 2795428"/>
              <a:gd name="connsiteX5179" fmla="*/ 3698407 w 4760332"/>
              <a:gd name="connsiteY5179" fmla="*/ 1625535 h 2795428"/>
              <a:gd name="connsiteX5180" fmla="*/ 3696403 w 4760332"/>
              <a:gd name="connsiteY5180" fmla="*/ 1622671 h 2795428"/>
              <a:gd name="connsiteX5181" fmla="*/ 3693538 w 4760332"/>
              <a:gd name="connsiteY5181" fmla="*/ 1617802 h 2795428"/>
              <a:gd name="connsiteX5182" fmla="*/ 3691534 w 4760332"/>
              <a:gd name="connsiteY5182" fmla="*/ 1613793 h 2795428"/>
              <a:gd name="connsiteX5183" fmla="*/ 3688670 w 4760332"/>
              <a:gd name="connsiteY5183" fmla="*/ 1611789 h 2795428"/>
              <a:gd name="connsiteX5184" fmla="*/ 3686666 w 4760332"/>
              <a:gd name="connsiteY5184" fmla="*/ 1611789 h 2795428"/>
              <a:gd name="connsiteX5185" fmla="*/ 3681797 w 4760332"/>
              <a:gd name="connsiteY5185" fmla="*/ 1610930 h 2795428"/>
              <a:gd name="connsiteX5186" fmla="*/ 3676069 w 4760332"/>
              <a:gd name="connsiteY5186" fmla="*/ 1610930 h 2795428"/>
              <a:gd name="connsiteX5187" fmla="*/ 3670341 w 4760332"/>
              <a:gd name="connsiteY5187" fmla="*/ 1618662 h 2795428"/>
              <a:gd name="connsiteX5188" fmla="*/ 3663754 w 4760332"/>
              <a:gd name="connsiteY5188" fmla="*/ 1624390 h 2795428"/>
              <a:gd name="connsiteX5189" fmla="*/ 3658027 w 4760332"/>
              <a:gd name="connsiteY5189" fmla="*/ 1629258 h 2795428"/>
              <a:gd name="connsiteX5190" fmla="*/ 3653158 w 4760332"/>
              <a:gd name="connsiteY5190" fmla="*/ 1638136 h 2795428"/>
              <a:gd name="connsiteX5191" fmla="*/ 3651153 w 4760332"/>
              <a:gd name="connsiteY5191" fmla="*/ 1651882 h 2795428"/>
              <a:gd name="connsiteX5192" fmla="*/ 3666619 w 4760332"/>
              <a:gd name="connsiteY5192" fmla="*/ 1666488 h 2795428"/>
              <a:gd name="connsiteX5193" fmla="*/ 3678073 w 4760332"/>
              <a:gd name="connsiteY5193" fmla="*/ 1682240 h 2795428"/>
              <a:gd name="connsiteX5194" fmla="*/ 3688670 w 4760332"/>
              <a:gd name="connsiteY5194" fmla="*/ 1698850 h 2795428"/>
              <a:gd name="connsiteX5195" fmla="*/ 3693538 w 4760332"/>
              <a:gd name="connsiteY5195" fmla="*/ 1721188 h 2795428"/>
              <a:gd name="connsiteX5196" fmla="*/ 3695543 w 4760332"/>
              <a:gd name="connsiteY5196" fmla="*/ 1748396 h 2795428"/>
              <a:gd name="connsiteX5197" fmla="*/ 3639698 w 4760332"/>
              <a:gd name="connsiteY5197" fmla="*/ 1794217 h 2795428"/>
              <a:gd name="connsiteX5198" fmla="*/ 3633111 w 4760332"/>
              <a:gd name="connsiteY5198" fmla="*/ 1794217 h 2795428"/>
              <a:gd name="connsiteX5199" fmla="*/ 3628243 w 4760332"/>
              <a:gd name="connsiteY5199" fmla="*/ 1775602 h 2795428"/>
              <a:gd name="connsiteX5200" fmla="*/ 3617646 w 4760332"/>
              <a:gd name="connsiteY5200" fmla="*/ 1761855 h 2795428"/>
              <a:gd name="connsiteX5201" fmla="*/ 3604186 w 4760332"/>
              <a:gd name="connsiteY5201" fmla="*/ 1750113 h 2795428"/>
              <a:gd name="connsiteX5202" fmla="*/ 3589866 w 4760332"/>
              <a:gd name="connsiteY5202" fmla="*/ 1738372 h 2795428"/>
              <a:gd name="connsiteX5203" fmla="*/ 3574402 w 4760332"/>
              <a:gd name="connsiteY5203" fmla="*/ 1725770 h 2795428"/>
              <a:gd name="connsiteX5204" fmla="*/ 3567815 w 4760332"/>
              <a:gd name="connsiteY5204" fmla="*/ 1752978 h 2795428"/>
              <a:gd name="connsiteX5205" fmla="*/ 3559223 w 4760332"/>
              <a:gd name="connsiteY5205" fmla="*/ 1775315 h 2795428"/>
              <a:gd name="connsiteX5206" fmla="*/ 3567815 w 4760332"/>
              <a:gd name="connsiteY5206" fmla="*/ 1780184 h 2795428"/>
              <a:gd name="connsiteX5207" fmla="*/ 3571537 w 4760332"/>
              <a:gd name="connsiteY5207" fmla="*/ 1787058 h 2795428"/>
              <a:gd name="connsiteX5208" fmla="*/ 3572397 w 4760332"/>
              <a:gd name="connsiteY5208" fmla="*/ 1795935 h 2795428"/>
              <a:gd name="connsiteX5209" fmla="*/ 3578125 w 4760332"/>
              <a:gd name="connsiteY5209" fmla="*/ 1805673 h 2795428"/>
              <a:gd name="connsiteX5210" fmla="*/ 3578984 w 4760332"/>
              <a:gd name="connsiteY5210" fmla="*/ 1807678 h 2795428"/>
              <a:gd name="connsiteX5211" fmla="*/ 3582707 w 4760332"/>
              <a:gd name="connsiteY5211" fmla="*/ 1807678 h 2795428"/>
              <a:gd name="connsiteX5212" fmla="*/ 3585570 w 4760332"/>
              <a:gd name="connsiteY5212" fmla="*/ 1807678 h 2795428"/>
              <a:gd name="connsiteX5213" fmla="*/ 3589294 w 4760332"/>
              <a:gd name="connsiteY5213" fmla="*/ 1807678 h 2795428"/>
              <a:gd name="connsiteX5214" fmla="*/ 3592158 w 4760332"/>
              <a:gd name="connsiteY5214" fmla="*/ 1809682 h 2795428"/>
              <a:gd name="connsiteX5215" fmla="*/ 3605617 w 4760332"/>
              <a:gd name="connsiteY5215" fmla="*/ 1823429 h 2795428"/>
              <a:gd name="connsiteX5216" fmla="*/ 3616214 w 4760332"/>
              <a:gd name="connsiteY5216" fmla="*/ 1844048 h 2795428"/>
              <a:gd name="connsiteX5217" fmla="*/ 3622801 w 4760332"/>
              <a:gd name="connsiteY5217" fmla="*/ 1867533 h 2795428"/>
              <a:gd name="connsiteX5218" fmla="*/ 3623660 w 4760332"/>
              <a:gd name="connsiteY5218" fmla="*/ 1891876 h 2795428"/>
              <a:gd name="connsiteX5219" fmla="*/ 3615546 w 4760332"/>
              <a:gd name="connsiteY5219" fmla="*/ 1891876 h 2795428"/>
              <a:gd name="connsiteX5220" fmla="*/ 3619364 w 4760332"/>
              <a:gd name="connsiteY5220" fmla="*/ 1896458 h 2795428"/>
              <a:gd name="connsiteX5221" fmla="*/ 3629960 w 4760332"/>
              <a:gd name="connsiteY5221" fmla="*/ 1911063 h 2795428"/>
              <a:gd name="connsiteX5222" fmla="*/ 3641416 w 4760332"/>
              <a:gd name="connsiteY5222" fmla="*/ 1928534 h 2795428"/>
              <a:gd name="connsiteX5223" fmla="*/ 3657739 w 4760332"/>
              <a:gd name="connsiteY5223" fmla="*/ 1942280 h 2795428"/>
              <a:gd name="connsiteX5224" fmla="*/ 3654876 w 4760332"/>
              <a:gd name="connsiteY5224" fmla="*/ 1958891 h 2795428"/>
              <a:gd name="connsiteX5225" fmla="*/ 3654876 w 4760332"/>
              <a:gd name="connsiteY5225" fmla="*/ 1979225 h 2795428"/>
              <a:gd name="connsiteX5226" fmla="*/ 3668336 w 4760332"/>
              <a:gd name="connsiteY5226" fmla="*/ 1981229 h 2795428"/>
              <a:gd name="connsiteX5227" fmla="*/ 3676927 w 4760332"/>
              <a:gd name="connsiteY5227" fmla="*/ 1984093 h 2795428"/>
              <a:gd name="connsiteX5228" fmla="*/ 3682942 w 4760332"/>
              <a:gd name="connsiteY5228" fmla="*/ 1990108 h 2795428"/>
              <a:gd name="connsiteX5229" fmla="*/ 3691533 w 4760332"/>
              <a:gd name="connsiteY5229" fmla="*/ 1994976 h 2795428"/>
              <a:gd name="connsiteX5230" fmla="*/ 3702129 w 4760332"/>
              <a:gd name="connsiteY5230" fmla="*/ 1994976 h 2795428"/>
              <a:gd name="connsiteX5231" fmla="*/ 3709863 w 4760332"/>
              <a:gd name="connsiteY5231" fmla="*/ 1990967 h 2795428"/>
              <a:gd name="connsiteX5232" fmla="*/ 3716449 w 4760332"/>
              <a:gd name="connsiteY5232" fmla="*/ 1988102 h 2795428"/>
              <a:gd name="connsiteX5233" fmla="*/ 3723323 w 4760332"/>
              <a:gd name="connsiteY5233" fmla="*/ 1986098 h 2795428"/>
              <a:gd name="connsiteX5234" fmla="*/ 3738501 w 4760332"/>
              <a:gd name="connsiteY5234" fmla="*/ 1990967 h 2795428"/>
              <a:gd name="connsiteX5235" fmla="*/ 3755970 w 4760332"/>
              <a:gd name="connsiteY5235" fmla="*/ 1997839 h 2795428"/>
              <a:gd name="connsiteX5236" fmla="*/ 3772295 w 4760332"/>
              <a:gd name="connsiteY5236" fmla="*/ 2006717 h 2795428"/>
              <a:gd name="connsiteX5237" fmla="*/ 3787473 w 4760332"/>
              <a:gd name="connsiteY5237" fmla="*/ 2013591 h 2795428"/>
              <a:gd name="connsiteX5238" fmla="*/ 3785755 w 4760332"/>
              <a:gd name="connsiteY5238" fmla="*/ 2013591 h 2795428"/>
              <a:gd name="connsiteX5239" fmla="*/ 3783750 w 4760332"/>
              <a:gd name="connsiteY5239" fmla="*/ 2015596 h 2795428"/>
              <a:gd name="connsiteX5240" fmla="*/ 3781746 w 4760332"/>
              <a:gd name="connsiteY5240" fmla="*/ 2015596 h 2795428"/>
              <a:gd name="connsiteX5241" fmla="*/ 3778881 w 4760332"/>
              <a:gd name="connsiteY5241" fmla="*/ 2017314 h 2795428"/>
              <a:gd name="connsiteX5242" fmla="*/ 3769430 w 4760332"/>
              <a:gd name="connsiteY5242" fmla="*/ 2020465 h 2795428"/>
              <a:gd name="connsiteX5243" fmla="*/ 3750243 w 4760332"/>
              <a:gd name="connsiteY5243" fmla="*/ 2020465 h 2795428"/>
              <a:gd name="connsiteX5244" fmla="*/ 3729050 w 4760332"/>
              <a:gd name="connsiteY5244" fmla="*/ 2017314 h 2795428"/>
              <a:gd name="connsiteX5245" fmla="*/ 3706998 w 4760332"/>
              <a:gd name="connsiteY5245" fmla="*/ 2011586 h 2795428"/>
              <a:gd name="connsiteX5246" fmla="*/ 3682942 w 4760332"/>
              <a:gd name="connsiteY5246" fmla="*/ 2006717 h 2795428"/>
              <a:gd name="connsiteX5247" fmla="*/ 3664613 w 4760332"/>
              <a:gd name="connsiteY5247" fmla="*/ 2001849 h 2795428"/>
              <a:gd name="connsiteX5248" fmla="*/ 3650294 w 4760332"/>
              <a:gd name="connsiteY5248" fmla="*/ 1994976 h 2795428"/>
              <a:gd name="connsiteX5249" fmla="*/ 3643420 w 4760332"/>
              <a:gd name="connsiteY5249" fmla="*/ 1990967 h 2795428"/>
              <a:gd name="connsiteX5250" fmla="*/ 3646285 w 4760332"/>
              <a:gd name="connsiteY5250" fmla="*/ 1988102 h 2795428"/>
              <a:gd name="connsiteX5251" fmla="*/ 3648289 w 4760332"/>
              <a:gd name="connsiteY5251" fmla="*/ 1986098 h 2795428"/>
              <a:gd name="connsiteX5252" fmla="*/ 3650294 w 4760332"/>
              <a:gd name="connsiteY5252" fmla="*/ 1983234 h 2795428"/>
              <a:gd name="connsiteX5253" fmla="*/ 3629960 w 4760332"/>
              <a:gd name="connsiteY5253" fmla="*/ 1977506 h 2795428"/>
              <a:gd name="connsiteX5254" fmla="*/ 3612778 w 4760332"/>
              <a:gd name="connsiteY5254" fmla="*/ 1967769 h 2795428"/>
              <a:gd name="connsiteX5255" fmla="*/ 3597312 w 4760332"/>
              <a:gd name="connsiteY5255" fmla="*/ 1952017 h 2795428"/>
              <a:gd name="connsiteX5256" fmla="*/ 3585857 w 4760332"/>
              <a:gd name="connsiteY5256" fmla="*/ 1935407 h 2795428"/>
              <a:gd name="connsiteX5257" fmla="*/ 3574115 w 4760332"/>
              <a:gd name="connsiteY5257" fmla="*/ 1916791 h 2795428"/>
              <a:gd name="connsiteX5258" fmla="*/ 3564664 w 4760332"/>
              <a:gd name="connsiteY5258" fmla="*/ 1897317 h 2795428"/>
              <a:gd name="connsiteX5259" fmla="*/ 3554068 w 4760332"/>
              <a:gd name="connsiteY5259" fmla="*/ 1882711 h 2795428"/>
              <a:gd name="connsiteX5260" fmla="*/ 3544331 w 4760332"/>
              <a:gd name="connsiteY5260" fmla="*/ 1870110 h 2795428"/>
              <a:gd name="connsiteX5261" fmla="*/ 3534021 w 4760332"/>
              <a:gd name="connsiteY5261" fmla="*/ 1862091 h 2795428"/>
              <a:gd name="connsiteX5262" fmla="*/ 3522279 w 4760332"/>
              <a:gd name="connsiteY5262" fmla="*/ 1851495 h 2795428"/>
              <a:gd name="connsiteX5263" fmla="*/ 3511682 w 4760332"/>
              <a:gd name="connsiteY5263" fmla="*/ 1841758 h 2795428"/>
              <a:gd name="connsiteX5264" fmla="*/ 3507100 w 4760332"/>
              <a:gd name="connsiteY5264" fmla="*/ 1826006 h 2795428"/>
              <a:gd name="connsiteX5265" fmla="*/ 3538603 w 4760332"/>
              <a:gd name="connsiteY5265" fmla="*/ 1830015 h 2795428"/>
              <a:gd name="connsiteX5266" fmla="*/ 3551204 w 4760332"/>
              <a:gd name="connsiteY5266" fmla="*/ 1844622 h 2795428"/>
              <a:gd name="connsiteX5267" fmla="*/ 3564664 w 4760332"/>
              <a:gd name="connsiteY5267" fmla="*/ 1853500 h 2795428"/>
              <a:gd name="connsiteX5268" fmla="*/ 3578125 w 4760332"/>
              <a:gd name="connsiteY5268" fmla="*/ 1862091 h 2795428"/>
              <a:gd name="connsiteX5269" fmla="*/ 3580495 w 4760332"/>
              <a:gd name="connsiteY5269" fmla="*/ 1863256 h 2795428"/>
              <a:gd name="connsiteX5270" fmla="*/ 3577265 w 4760332"/>
              <a:gd name="connsiteY5270" fmla="*/ 1855504 h 2795428"/>
              <a:gd name="connsiteX5271" fmla="*/ 3573543 w 4760332"/>
              <a:gd name="connsiteY5271" fmla="*/ 1839753 h 2795428"/>
              <a:gd name="connsiteX5272" fmla="*/ 3568674 w 4760332"/>
              <a:gd name="connsiteY5272" fmla="*/ 1826006 h 2795428"/>
              <a:gd name="connsiteX5273" fmla="*/ 3563805 w 4760332"/>
              <a:gd name="connsiteY5273" fmla="*/ 1812260 h 2795428"/>
              <a:gd name="connsiteX5274" fmla="*/ 3555213 w 4760332"/>
              <a:gd name="connsiteY5274" fmla="*/ 1800518 h 2795428"/>
              <a:gd name="connsiteX5275" fmla="*/ 3555213 w 4760332"/>
              <a:gd name="connsiteY5275" fmla="*/ 1797654 h 2795428"/>
              <a:gd name="connsiteX5276" fmla="*/ 3546622 w 4760332"/>
              <a:gd name="connsiteY5276" fmla="*/ 1800518 h 2795428"/>
              <a:gd name="connsiteX5277" fmla="*/ 3546622 w 4760332"/>
              <a:gd name="connsiteY5277" fmla="*/ 1797654 h 2795428"/>
              <a:gd name="connsiteX5278" fmla="*/ 3543758 w 4760332"/>
              <a:gd name="connsiteY5278" fmla="*/ 1783908 h 2795428"/>
              <a:gd name="connsiteX5279" fmla="*/ 3543758 w 4760332"/>
              <a:gd name="connsiteY5279" fmla="*/ 1766438 h 2795428"/>
              <a:gd name="connsiteX5280" fmla="*/ 3543758 w 4760332"/>
              <a:gd name="connsiteY5280" fmla="*/ 1747823 h 2795428"/>
              <a:gd name="connsiteX5281" fmla="*/ 3543758 w 4760332"/>
              <a:gd name="connsiteY5281" fmla="*/ 1727202 h 2795428"/>
              <a:gd name="connsiteX5282" fmla="*/ 3541753 w 4760332"/>
              <a:gd name="connsiteY5282" fmla="*/ 1708587 h 2795428"/>
              <a:gd name="connsiteX5283" fmla="*/ 3535167 w 4760332"/>
              <a:gd name="connsiteY5283" fmla="*/ 1692836 h 2795428"/>
              <a:gd name="connsiteX5284" fmla="*/ 3524570 w 4760332"/>
              <a:gd name="connsiteY5284" fmla="*/ 1681094 h 2795428"/>
              <a:gd name="connsiteX5285" fmla="*/ 3521706 w 4760332"/>
              <a:gd name="connsiteY5285" fmla="*/ 1683958 h 2795428"/>
              <a:gd name="connsiteX5286" fmla="*/ 3516837 w 4760332"/>
              <a:gd name="connsiteY5286" fmla="*/ 1687968 h 2795428"/>
              <a:gd name="connsiteX5287" fmla="*/ 3513114 w 4760332"/>
              <a:gd name="connsiteY5287" fmla="*/ 1689972 h 2795428"/>
              <a:gd name="connsiteX5288" fmla="*/ 3506527 w 4760332"/>
              <a:gd name="connsiteY5288" fmla="*/ 1690832 h 2795428"/>
              <a:gd name="connsiteX5289" fmla="*/ 3499941 w 4760332"/>
              <a:gd name="connsiteY5289" fmla="*/ 1690832 h 2795428"/>
              <a:gd name="connsiteX5290" fmla="*/ 3497936 w 4760332"/>
              <a:gd name="connsiteY5290" fmla="*/ 1690832 h 2795428"/>
              <a:gd name="connsiteX5291" fmla="*/ 3497936 w 4760332"/>
              <a:gd name="connsiteY5291" fmla="*/ 1689972 h 2795428"/>
              <a:gd name="connsiteX5292" fmla="*/ 3497076 w 4760332"/>
              <a:gd name="connsiteY5292" fmla="*/ 1689972 h 2795428"/>
              <a:gd name="connsiteX5293" fmla="*/ 3495072 w 4760332"/>
              <a:gd name="connsiteY5293" fmla="*/ 1687968 h 2795428"/>
              <a:gd name="connsiteX5294" fmla="*/ 3495072 w 4760332"/>
              <a:gd name="connsiteY5294" fmla="*/ 1667347 h 2795428"/>
              <a:gd name="connsiteX5295" fmla="*/ 3490204 w 4760332"/>
              <a:gd name="connsiteY5295" fmla="*/ 1650738 h 2795428"/>
              <a:gd name="connsiteX5296" fmla="*/ 3483617 w 4760332"/>
              <a:gd name="connsiteY5296" fmla="*/ 1636991 h 2795428"/>
              <a:gd name="connsiteX5297" fmla="*/ 3473020 w 4760332"/>
              <a:gd name="connsiteY5297" fmla="*/ 1624390 h 2795428"/>
              <a:gd name="connsiteX5298" fmla="*/ 3465288 w 4760332"/>
              <a:gd name="connsiteY5298" fmla="*/ 1610643 h 2795428"/>
              <a:gd name="connsiteX5299" fmla="*/ 3454692 w 4760332"/>
              <a:gd name="connsiteY5299" fmla="*/ 1594032 h 2795428"/>
              <a:gd name="connsiteX5300" fmla="*/ 3451828 w 4760332"/>
              <a:gd name="connsiteY5300" fmla="*/ 1596897 h 2795428"/>
              <a:gd name="connsiteX5301" fmla="*/ 3449823 w 4760332"/>
              <a:gd name="connsiteY5301" fmla="*/ 1598901 h 2795428"/>
              <a:gd name="connsiteX5302" fmla="*/ 3447818 w 4760332"/>
              <a:gd name="connsiteY5302" fmla="*/ 1602910 h 2795428"/>
              <a:gd name="connsiteX5303" fmla="*/ 3445814 w 4760332"/>
              <a:gd name="connsiteY5303" fmla="*/ 1603769 h 2795428"/>
              <a:gd name="connsiteX5304" fmla="*/ 3444954 w 4760332"/>
              <a:gd name="connsiteY5304" fmla="*/ 1605775 h 2795428"/>
              <a:gd name="connsiteX5305" fmla="*/ 3429489 w 4760332"/>
              <a:gd name="connsiteY5305" fmla="*/ 1607779 h 2795428"/>
              <a:gd name="connsiteX5306" fmla="*/ 3416029 w 4760332"/>
              <a:gd name="connsiteY5306" fmla="*/ 1605775 h 2795428"/>
              <a:gd name="connsiteX5307" fmla="*/ 3402569 w 4760332"/>
              <a:gd name="connsiteY5307" fmla="*/ 1605775 h 2795428"/>
              <a:gd name="connsiteX5308" fmla="*/ 3398846 w 4760332"/>
              <a:gd name="connsiteY5308" fmla="*/ 1619521 h 2795428"/>
              <a:gd name="connsiteX5309" fmla="*/ 3393977 w 4760332"/>
              <a:gd name="connsiteY5309" fmla="*/ 1626395 h 2795428"/>
              <a:gd name="connsiteX5310" fmla="*/ 3391113 w 4760332"/>
              <a:gd name="connsiteY5310" fmla="*/ 1628399 h 2795428"/>
              <a:gd name="connsiteX5311" fmla="*/ 3384526 w 4760332"/>
              <a:gd name="connsiteY5311" fmla="*/ 1628399 h 2795428"/>
              <a:gd name="connsiteX5312" fmla="*/ 3377940 w 4760332"/>
              <a:gd name="connsiteY5312" fmla="*/ 1630404 h 2795428"/>
              <a:gd name="connsiteX5313" fmla="*/ 3371353 w 4760332"/>
              <a:gd name="connsiteY5313" fmla="*/ 1635272 h 2795428"/>
              <a:gd name="connsiteX5314" fmla="*/ 3359897 w 4760332"/>
              <a:gd name="connsiteY5314" fmla="*/ 1665630 h 2795428"/>
              <a:gd name="connsiteX5315" fmla="*/ 3344432 w 4760332"/>
              <a:gd name="connsiteY5315" fmla="*/ 1665630 h 2795428"/>
              <a:gd name="connsiteX5316" fmla="*/ 3335841 w 4760332"/>
              <a:gd name="connsiteY5316" fmla="*/ 1672502 h 2795428"/>
              <a:gd name="connsiteX5317" fmla="*/ 3327249 w 4760332"/>
              <a:gd name="connsiteY5317" fmla="*/ 1681380 h 2795428"/>
              <a:gd name="connsiteX5318" fmla="*/ 3315793 w 4760332"/>
              <a:gd name="connsiteY5318" fmla="*/ 1688254 h 2795428"/>
              <a:gd name="connsiteX5319" fmla="*/ 3312930 w 4760332"/>
              <a:gd name="connsiteY5319" fmla="*/ 1722334 h 2795428"/>
              <a:gd name="connsiteX5320" fmla="*/ 3304339 w 4760332"/>
              <a:gd name="connsiteY5320" fmla="*/ 1751545 h 2795428"/>
              <a:gd name="connsiteX5321" fmla="*/ 3292883 w 4760332"/>
              <a:gd name="connsiteY5321" fmla="*/ 1775029 h 2795428"/>
              <a:gd name="connsiteX5322" fmla="*/ 3274554 w 4760332"/>
              <a:gd name="connsiteY5322" fmla="*/ 1797368 h 2795428"/>
              <a:gd name="connsiteX5323" fmla="*/ 3272549 w 4760332"/>
              <a:gd name="connsiteY5323" fmla="*/ 1797368 h 2795428"/>
              <a:gd name="connsiteX5324" fmla="*/ 3270544 w 4760332"/>
              <a:gd name="connsiteY5324" fmla="*/ 1795363 h 2795428"/>
              <a:gd name="connsiteX5325" fmla="*/ 3268540 w 4760332"/>
              <a:gd name="connsiteY5325" fmla="*/ 1795363 h 2795428"/>
              <a:gd name="connsiteX5326" fmla="*/ 3267680 w 4760332"/>
              <a:gd name="connsiteY5326" fmla="*/ 1793359 h 2795428"/>
              <a:gd name="connsiteX5327" fmla="*/ 3257084 w 4760332"/>
              <a:gd name="connsiteY5327" fmla="*/ 1781616 h 2795428"/>
              <a:gd name="connsiteX5328" fmla="*/ 3247347 w 4760332"/>
              <a:gd name="connsiteY5328" fmla="*/ 1763001 h 2795428"/>
              <a:gd name="connsiteX5329" fmla="*/ 3241619 w 4760332"/>
              <a:gd name="connsiteY5329" fmla="*/ 1747250 h 2795428"/>
              <a:gd name="connsiteX5330" fmla="*/ 3240760 w 4760332"/>
              <a:gd name="connsiteY5330" fmla="*/ 1744386 h 2795428"/>
              <a:gd name="connsiteX5331" fmla="*/ 3241619 w 4760332"/>
              <a:gd name="connsiteY5331" fmla="*/ 1740376 h 2795428"/>
              <a:gd name="connsiteX5332" fmla="*/ 3243624 w 4760332"/>
              <a:gd name="connsiteY5332" fmla="*/ 1737513 h 2795428"/>
              <a:gd name="connsiteX5333" fmla="*/ 3245629 w 4760332"/>
              <a:gd name="connsiteY5333" fmla="*/ 1735507 h 2795428"/>
              <a:gd name="connsiteX5334" fmla="*/ 3245629 w 4760332"/>
              <a:gd name="connsiteY5334" fmla="*/ 1733503 h 2795428"/>
              <a:gd name="connsiteX5335" fmla="*/ 3228446 w 4760332"/>
              <a:gd name="connsiteY5335" fmla="*/ 1708015 h 2795428"/>
              <a:gd name="connsiteX5336" fmla="*/ 3216990 w 4760332"/>
              <a:gd name="connsiteY5336" fmla="*/ 1680808 h 2795428"/>
              <a:gd name="connsiteX5337" fmla="*/ 3209257 w 4760332"/>
              <a:gd name="connsiteY5337" fmla="*/ 1651597 h 2795428"/>
              <a:gd name="connsiteX5338" fmla="*/ 3205535 w 4760332"/>
              <a:gd name="connsiteY5338" fmla="*/ 1616371 h 2795428"/>
              <a:gd name="connsiteX5339" fmla="*/ 3194079 w 4760332"/>
              <a:gd name="connsiteY5339" fmla="*/ 1617230 h 2795428"/>
              <a:gd name="connsiteX5340" fmla="*/ 3185488 w 4760332"/>
              <a:gd name="connsiteY5340" fmla="*/ 1617230 h 2795428"/>
              <a:gd name="connsiteX5341" fmla="*/ 3175750 w 4760332"/>
              <a:gd name="connsiteY5341" fmla="*/ 1616371 h 2795428"/>
              <a:gd name="connsiteX5342" fmla="*/ 3172027 w 4760332"/>
              <a:gd name="connsiteY5342" fmla="*/ 1612362 h 2795428"/>
              <a:gd name="connsiteX5343" fmla="*/ 3167159 w 4760332"/>
              <a:gd name="connsiteY5343" fmla="*/ 1609497 h 2795428"/>
              <a:gd name="connsiteX5344" fmla="*/ 3163435 w 4760332"/>
              <a:gd name="connsiteY5344" fmla="*/ 1605488 h 2795428"/>
              <a:gd name="connsiteX5345" fmla="*/ 3160572 w 4760332"/>
              <a:gd name="connsiteY5345" fmla="*/ 1602624 h 2795428"/>
              <a:gd name="connsiteX5346" fmla="*/ 3163435 w 4760332"/>
              <a:gd name="connsiteY5346" fmla="*/ 1590023 h 2795428"/>
              <a:gd name="connsiteX5347" fmla="*/ 3156849 w 4760332"/>
              <a:gd name="connsiteY5347" fmla="*/ 1580286 h 2795428"/>
              <a:gd name="connsiteX5348" fmla="*/ 3145393 w 4760332"/>
              <a:gd name="connsiteY5348" fmla="*/ 1571408 h 2795428"/>
              <a:gd name="connsiteX5349" fmla="*/ 3133937 w 4760332"/>
              <a:gd name="connsiteY5349" fmla="*/ 1563675 h 2795428"/>
              <a:gd name="connsiteX5350" fmla="*/ 3123341 w 4760332"/>
              <a:gd name="connsiteY5350" fmla="*/ 1553079 h 2795428"/>
              <a:gd name="connsiteX5351" fmla="*/ 3095562 w 4760332"/>
              <a:gd name="connsiteY5351" fmla="*/ 1557089 h 2795428"/>
              <a:gd name="connsiteX5352" fmla="*/ 3066637 w 4760332"/>
              <a:gd name="connsiteY5352" fmla="*/ 1557089 h 2795428"/>
              <a:gd name="connsiteX5353" fmla="*/ 3037711 w 4760332"/>
              <a:gd name="connsiteY5353" fmla="*/ 1555084 h 2795428"/>
              <a:gd name="connsiteX5354" fmla="*/ 3009932 w 4760332"/>
              <a:gd name="connsiteY5354" fmla="*/ 1553079 h 2795428"/>
              <a:gd name="connsiteX5355" fmla="*/ 3005064 w 4760332"/>
              <a:gd name="connsiteY5355" fmla="*/ 1543342 h 2795428"/>
              <a:gd name="connsiteX5356" fmla="*/ 2998476 w 4760332"/>
              <a:gd name="connsiteY5356" fmla="*/ 1530741 h 2795428"/>
              <a:gd name="connsiteX5357" fmla="*/ 2987880 w 4760332"/>
              <a:gd name="connsiteY5357" fmla="*/ 1534750 h 2795428"/>
              <a:gd name="connsiteX5358" fmla="*/ 2981293 w 4760332"/>
              <a:gd name="connsiteY5358" fmla="*/ 1536755 h 2795428"/>
              <a:gd name="connsiteX5359" fmla="*/ 2972701 w 4760332"/>
              <a:gd name="connsiteY5359" fmla="*/ 1537614 h 2795428"/>
              <a:gd name="connsiteX5360" fmla="*/ 2961246 w 4760332"/>
              <a:gd name="connsiteY5360" fmla="*/ 1537614 h 2795428"/>
              <a:gd name="connsiteX5361" fmla="*/ 2951509 w 4760332"/>
              <a:gd name="connsiteY5361" fmla="*/ 1530741 h 2795428"/>
              <a:gd name="connsiteX5362" fmla="*/ 2940913 w 4760332"/>
              <a:gd name="connsiteY5362" fmla="*/ 1525872 h 2795428"/>
              <a:gd name="connsiteX5363" fmla="*/ 2929457 w 4760332"/>
              <a:gd name="connsiteY5363" fmla="*/ 1518999 h 2795428"/>
              <a:gd name="connsiteX5364" fmla="*/ 2920866 w 4760332"/>
              <a:gd name="connsiteY5364" fmla="*/ 1512126 h 2795428"/>
              <a:gd name="connsiteX5365" fmla="*/ 2918001 w 4760332"/>
              <a:gd name="connsiteY5365" fmla="*/ 1502388 h 2795428"/>
              <a:gd name="connsiteX5366" fmla="*/ 2913133 w 4760332"/>
              <a:gd name="connsiteY5366" fmla="*/ 1493511 h 2795428"/>
              <a:gd name="connsiteX5367" fmla="*/ 2902537 w 4760332"/>
              <a:gd name="connsiteY5367" fmla="*/ 1484633 h 2795428"/>
              <a:gd name="connsiteX5368" fmla="*/ 2900532 w 4760332"/>
              <a:gd name="connsiteY5368" fmla="*/ 1484633 h 2795428"/>
              <a:gd name="connsiteX5369" fmla="*/ 2899673 w 4760332"/>
              <a:gd name="connsiteY5369" fmla="*/ 1484633 h 2795428"/>
              <a:gd name="connsiteX5370" fmla="*/ 2897668 w 4760332"/>
              <a:gd name="connsiteY5370" fmla="*/ 1484633 h 2795428"/>
              <a:gd name="connsiteX5371" fmla="*/ 2893945 w 4760332"/>
              <a:gd name="connsiteY5371" fmla="*/ 1484633 h 2795428"/>
              <a:gd name="connsiteX5372" fmla="*/ 2887358 w 4760332"/>
              <a:gd name="connsiteY5372" fmla="*/ 1484633 h 2795428"/>
              <a:gd name="connsiteX5373" fmla="*/ 2891081 w 4760332"/>
              <a:gd name="connsiteY5373" fmla="*/ 1498379 h 2795428"/>
              <a:gd name="connsiteX5374" fmla="*/ 2895950 w 4760332"/>
              <a:gd name="connsiteY5374" fmla="*/ 1514131 h 2795428"/>
              <a:gd name="connsiteX5375" fmla="*/ 2904541 w 4760332"/>
              <a:gd name="connsiteY5375" fmla="*/ 1529881 h 2795428"/>
              <a:gd name="connsiteX5376" fmla="*/ 2911128 w 4760332"/>
              <a:gd name="connsiteY5376" fmla="*/ 1543629 h 2795428"/>
              <a:gd name="connsiteX5377" fmla="*/ 2917715 w 4760332"/>
              <a:gd name="connsiteY5377" fmla="*/ 1553366 h 2795428"/>
              <a:gd name="connsiteX5378" fmla="*/ 2919720 w 4760332"/>
              <a:gd name="connsiteY5378" fmla="*/ 1548497 h 2795428"/>
              <a:gd name="connsiteX5379" fmla="*/ 2920579 w 4760332"/>
              <a:gd name="connsiteY5379" fmla="*/ 1546492 h 2795428"/>
              <a:gd name="connsiteX5380" fmla="*/ 2920579 w 4760332"/>
              <a:gd name="connsiteY5380" fmla="*/ 1544487 h 2795428"/>
              <a:gd name="connsiteX5381" fmla="*/ 2922583 w 4760332"/>
              <a:gd name="connsiteY5381" fmla="*/ 1544487 h 2795428"/>
              <a:gd name="connsiteX5382" fmla="*/ 2924588 w 4760332"/>
              <a:gd name="connsiteY5382" fmla="*/ 1544487 h 2795428"/>
              <a:gd name="connsiteX5383" fmla="*/ 2929457 w 4760332"/>
              <a:gd name="connsiteY5383" fmla="*/ 1546492 h 2795428"/>
              <a:gd name="connsiteX5384" fmla="*/ 2931462 w 4760332"/>
              <a:gd name="connsiteY5384" fmla="*/ 1551361 h 2795428"/>
              <a:gd name="connsiteX5385" fmla="*/ 2933466 w 4760332"/>
              <a:gd name="connsiteY5385" fmla="*/ 1557089 h 2795428"/>
              <a:gd name="connsiteX5386" fmla="*/ 2933466 w 4760332"/>
              <a:gd name="connsiteY5386" fmla="*/ 1561957 h 2795428"/>
              <a:gd name="connsiteX5387" fmla="*/ 2934325 w 4760332"/>
              <a:gd name="connsiteY5387" fmla="*/ 1566826 h 2795428"/>
              <a:gd name="connsiteX5388" fmla="*/ 2936331 w 4760332"/>
              <a:gd name="connsiteY5388" fmla="*/ 1571694 h 2795428"/>
              <a:gd name="connsiteX5389" fmla="*/ 2942917 w 4760332"/>
              <a:gd name="connsiteY5389" fmla="*/ 1570835 h 2795428"/>
              <a:gd name="connsiteX5390" fmla="*/ 2951509 w 4760332"/>
              <a:gd name="connsiteY5390" fmla="*/ 1568830 h 2795428"/>
              <a:gd name="connsiteX5391" fmla="*/ 2961246 w 4760332"/>
              <a:gd name="connsiteY5391" fmla="*/ 1568830 h 2795428"/>
              <a:gd name="connsiteX5392" fmla="*/ 2976711 w 4760332"/>
              <a:gd name="connsiteY5392" fmla="*/ 1551361 h 2795428"/>
              <a:gd name="connsiteX5393" fmla="*/ 2995040 w 4760332"/>
              <a:gd name="connsiteY5393" fmla="*/ 1537614 h 2795428"/>
              <a:gd name="connsiteX5394" fmla="*/ 2997044 w 4760332"/>
              <a:gd name="connsiteY5394" fmla="*/ 1555084 h 2795428"/>
              <a:gd name="connsiteX5395" fmla="*/ 2999049 w 4760332"/>
              <a:gd name="connsiteY5395" fmla="*/ 1568830 h 2795428"/>
              <a:gd name="connsiteX5396" fmla="*/ 3023965 w 4760332"/>
              <a:gd name="connsiteY5396" fmla="*/ 1582577 h 2795428"/>
              <a:gd name="connsiteX5397" fmla="*/ 3044012 w 4760332"/>
              <a:gd name="connsiteY5397" fmla="*/ 1599187 h 2795428"/>
              <a:gd name="connsiteX5398" fmla="*/ 3037425 w 4760332"/>
              <a:gd name="connsiteY5398" fmla="*/ 1608065 h 2795428"/>
              <a:gd name="connsiteX5399" fmla="*/ 3031697 w 4760332"/>
              <a:gd name="connsiteY5399" fmla="*/ 1616944 h 2795428"/>
              <a:gd name="connsiteX5400" fmla="*/ 3025969 w 4760332"/>
              <a:gd name="connsiteY5400" fmla="*/ 1623817 h 2795428"/>
              <a:gd name="connsiteX5401" fmla="*/ 3013368 w 4760332"/>
              <a:gd name="connsiteY5401" fmla="*/ 1628685 h 2795428"/>
              <a:gd name="connsiteX5402" fmla="*/ 3013368 w 4760332"/>
              <a:gd name="connsiteY5402" fmla="*/ 1647300 h 2795428"/>
              <a:gd name="connsiteX5403" fmla="*/ 2997044 w 4760332"/>
              <a:gd name="connsiteY5403" fmla="*/ 1657897 h 2795428"/>
              <a:gd name="connsiteX5404" fmla="*/ 2979861 w 4760332"/>
              <a:gd name="connsiteY5404" fmla="*/ 1669639 h 2795428"/>
              <a:gd name="connsiteX5405" fmla="*/ 2979861 w 4760332"/>
              <a:gd name="connsiteY5405" fmla="*/ 1677944 h 2795428"/>
              <a:gd name="connsiteX5406" fmla="*/ 2958668 w 4760332"/>
              <a:gd name="connsiteY5406" fmla="*/ 1677944 h 2795428"/>
              <a:gd name="connsiteX5407" fmla="*/ 2946068 w 4760332"/>
              <a:gd name="connsiteY5407" fmla="*/ 1684818 h 2795428"/>
              <a:gd name="connsiteX5408" fmla="*/ 2936331 w 4760332"/>
              <a:gd name="connsiteY5408" fmla="*/ 1695414 h 2795428"/>
              <a:gd name="connsiteX5409" fmla="*/ 2924875 w 4760332"/>
              <a:gd name="connsiteY5409" fmla="*/ 1704292 h 2795428"/>
              <a:gd name="connsiteX5410" fmla="*/ 2909410 w 4760332"/>
              <a:gd name="connsiteY5410" fmla="*/ 1711165 h 2795428"/>
              <a:gd name="connsiteX5411" fmla="*/ 2893945 w 4760332"/>
              <a:gd name="connsiteY5411" fmla="*/ 1714029 h 2795428"/>
              <a:gd name="connsiteX5412" fmla="*/ 2877621 w 4760332"/>
              <a:gd name="connsiteY5412" fmla="*/ 1718898 h 2795428"/>
              <a:gd name="connsiteX5413" fmla="*/ 2864160 w 4760332"/>
              <a:gd name="connsiteY5413" fmla="*/ 1724626 h 2795428"/>
              <a:gd name="connsiteX5414" fmla="*/ 2852705 w 4760332"/>
              <a:gd name="connsiteY5414" fmla="*/ 1731498 h 2795428"/>
              <a:gd name="connsiteX5415" fmla="*/ 2841250 w 4760332"/>
              <a:gd name="connsiteY5415" fmla="*/ 1734363 h 2795428"/>
              <a:gd name="connsiteX5416" fmla="*/ 2832658 w 4760332"/>
              <a:gd name="connsiteY5416" fmla="*/ 1734363 h 2795428"/>
              <a:gd name="connsiteX5417" fmla="*/ 2828935 w 4760332"/>
              <a:gd name="connsiteY5417" fmla="*/ 1732358 h 2795428"/>
              <a:gd name="connsiteX5418" fmla="*/ 2828076 w 4760332"/>
              <a:gd name="connsiteY5418" fmla="*/ 1732358 h 2795428"/>
              <a:gd name="connsiteX5419" fmla="*/ 2826071 w 4760332"/>
              <a:gd name="connsiteY5419" fmla="*/ 1731498 h 2795428"/>
              <a:gd name="connsiteX5420" fmla="*/ 2824067 w 4760332"/>
              <a:gd name="connsiteY5420" fmla="*/ 1729494 h 2795428"/>
              <a:gd name="connsiteX5421" fmla="*/ 2822062 w 4760332"/>
              <a:gd name="connsiteY5421" fmla="*/ 1725484 h 2795428"/>
              <a:gd name="connsiteX5422" fmla="*/ 2817193 w 4760332"/>
              <a:gd name="connsiteY5422" fmla="*/ 1715747 h 2795428"/>
              <a:gd name="connsiteX5423" fmla="*/ 2815188 w 4760332"/>
              <a:gd name="connsiteY5423" fmla="*/ 1705151 h 2795428"/>
              <a:gd name="connsiteX5424" fmla="*/ 2815188 w 4760332"/>
              <a:gd name="connsiteY5424" fmla="*/ 1695414 h 2795428"/>
              <a:gd name="connsiteX5425" fmla="*/ 2814330 w 4760332"/>
              <a:gd name="connsiteY5425" fmla="*/ 1684818 h 2795428"/>
              <a:gd name="connsiteX5426" fmla="*/ 2805737 w 4760332"/>
              <a:gd name="connsiteY5426" fmla="*/ 1668207 h 2795428"/>
              <a:gd name="connsiteX5427" fmla="*/ 2794283 w 4760332"/>
              <a:gd name="connsiteY5427" fmla="*/ 1652455 h 2795428"/>
              <a:gd name="connsiteX5428" fmla="*/ 2781681 w 4760332"/>
              <a:gd name="connsiteY5428" fmla="*/ 1638709 h 2795428"/>
              <a:gd name="connsiteX5429" fmla="*/ 2770226 w 4760332"/>
              <a:gd name="connsiteY5429" fmla="*/ 1624962 h 2795428"/>
              <a:gd name="connsiteX5430" fmla="*/ 2767362 w 4760332"/>
              <a:gd name="connsiteY5430" fmla="*/ 1615225 h 2795428"/>
              <a:gd name="connsiteX5431" fmla="*/ 2765357 w 4760332"/>
              <a:gd name="connsiteY5431" fmla="*/ 1603483 h 2795428"/>
              <a:gd name="connsiteX5432" fmla="*/ 2763352 w 4760332"/>
              <a:gd name="connsiteY5432" fmla="*/ 1590882 h 2795428"/>
              <a:gd name="connsiteX5433" fmla="*/ 2758484 w 4760332"/>
              <a:gd name="connsiteY5433" fmla="*/ 1581145 h 2795428"/>
              <a:gd name="connsiteX5434" fmla="*/ 2740155 w 4760332"/>
              <a:gd name="connsiteY5434" fmla="*/ 1569403 h 2795428"/>
              <a:gd name="connsiteX5435" fmla="*/ 2735287 w 4760332"/>
              <a:gd name="connsiteY5435" fmla="*/ 1557662 h 2795428"/>
              <a:gd name="connsiteX5436" fmla="*/ 2729559 w 4760332"/>
              <a:gd name="connsiteY5436" fmla="*/ 1545060 h 2795428"/>
              <a:gd name="connsiteX5437" fmla="*/ 2724690 w 4760332"/>
              <a:gd name="connsiteY5437" fmla="*/ 1533319 h 2795428"/>
              <a:gd name="connsiteX5438" fmla="*/ 2718103 w 4760332"/>
              <a:gd name="connsiteY5438" fmla="*/ 1523582 h 2795428"/>
              <a:gd name="connsiteX5439" fmla="*/ 2708366 w 4760332"/>
              <a:gd name="connsiteY5439" fmla="*/ 1516708 h 2795428"/>
              <a:gd name="connsiteX5440" fmla="*/ 2702638 w 4760332"/>
              <a:gd name="connsiteY5440" fmla="*/ 1514703 h 2795428"/>
              <a:gd name="connsiteX5441" fmla="*/ 2701779 w 4760332"/>
              <a:gd name="connsiteY5441" fmla="*/ 1510693 h 2795428"/>
              <a:gd name="connsiteX5442" fmla="*/ 2698056 w 4760332"/>
              <a:gd name="connsiteY5442" fmla="*/ 1509834 h 2795428"/>
              <a:gd name="connsiteX5443" fmla="*/ 2695192 w 4760332"/>
              <a:gd name="connsiteY5443" fmla="*/ 1507830 h 2795428"/>
              <a:gd name="connsiteX5444" fmla="*/ 2691469 w 4760332"/>
              <a:gd name="connsiteY5444" fmla="*/ 1505825 h 2795428"/>
              <a:gd name="connsiteX5445" fmla="*/ 2688605 w 4760332"/>
              <a:gd name="connsiteY5445" fmla="*/ 1502961 h 2795428"/>
              <a:gd name="connsiteX5446" fmla="*/ 2684882 w 4760332"/>
              <a:gd name="connsiteY5446" fmla="*/ 1497234 h 2795428"/>
              <a:gd name="connsiteX5447" fmla="*/ 2682018 w 4760332"/>
              <a:gd name="connsiteY5447" fmla="*/ 1490360 h 2795428"/>
              <a:gd name="connsiteX5448" fmla="*/ 2678295 w 4760332"/>
              <a:gd name="connsiteY5448" fmla="*/ 1490360 h 2795428"/>
              <a:gd name="connsiteX5449" fmla="*/ 2678295 w 4760332"/>
              <a:gd name="connsiteY5449" fmla="*/ 1497234 h 2795428"/>
              <a:gd name="connsiteX5450" fmla="*/ 2689751 w 4760332"/>
              <a:gd name="connsiteY5450" fmla="*/ 1512985 h 2795428"/>
              <a:gd name="connsiteX5451" fmla="*/ 2700347 w 4760332"/>
              <a:gd name="connsiteY5451" fmla="*/ 1530454 h 2795428"/>
              <a:gd name="connsiteX5452" fmla="*/ 2706934 w 4760332"/>
              <a:gd name="connsiteY5452" fmla="*/ 1551074 h 2795428"/>
              <a:gd name="connsiteX5453" fmla="*/ 2713521 w 4760332"/>
              <a:gd name="connsiteY5453" fmla="*/ 1569689 h 2795428"/>
              <a:gd name="connsiteX5454" fmla="*/ 2722112 w 4760332"/>
              <a:gd name="connsiteY5454" fmla="*/ 1588304 h 2795428"/>
              <a:gd name="connsiteX5455" fmla="*/ 2724977 w 4760332"/>
              <a:gd name="connsiteY5455" fmla="*/ 1591169 h 2795428"/>
              <a:gd name="connsiteX5456" fmla="*/ 2729845 w 4760332"/>
              <a:gd name="connsiteY5456" fmla="*/ 1595178 h 2795428"/>
              <a:gd name="connsiteX5457" fmla="*/ 2733568 w 4760332"/>
              <a:gd name="connsiteY5457" fmla="*/ 1598041 h 2795428"/>
              <a:gd name="connsiteX5458" fmla="*/ 2738437 w 4760332"/>
              <a:gd name="connsiteY5458" fmla="*/ 1602052 h 2795428"/>
              <a:gd name="connsiteX5459" fmla="*/ 2740442 w 4760332"/>
              <a:gd name="connsiteY5459" fmla="*/ 1606920 h 2795428"/>
              <a:gd name="connsiteX5460" fmla="*/ 2740442 w 4760332"/>
              <a:gd name="connsiteY5460" fmla="*/ 1641000 h 2795428"/>
              <a:gd name="connsiteX5461" fmla="*/ 2743305 w 4760332"/>
              <a:gd name="connsiteY5461" fmla="*/ 1645010 h 2795428"/>
              <a:gd name="connsiteX5462" fmla="*/ 2747028 w 4760332"/>
              <a:gd name="connsiteY5462" fmla="*/ 1649878 h 2795428"/>
              <a:gd name="connsiteX5463" fmla="*/ 2751897 w 4760332"/>
              <a:gd name="connsiteY5463" fmla="*/ 1652742 h 2795428"/>
              <a:gd name="connsiteX5464" fmla="*/ 2756765 w 4760332"/>
              <a:gd name="connsiteY5464" fmla="*/ 1656751 h 2795428"/>
              <a:gd name="connsiteX5465" fmla="*/ 2758770 w 4760332"/>
              <a:gd name="connsiteY5465" fmla="*/ 1659615 h 2795428"/>
              <a:gd name="connsiteX5466" fmla="*/ 2761634 w 4760332"/>
              <a:gd name="connsiteY5466" fmla="*/ 1670212 h 2795428"/>
              <a:gd name="connsiteX5467" fmla="*/ 2763639 w 4760332"/>
              <a:gd name="connsiteY5467" fmla="*/ 1677944 h 2795428"/>
              <a:gd name="connsiteX5468" fmla="*/ 2767362 w 4760332"/>
              <a:gd name="connsiteY5468" fmla="*/ 1688540 h 2795428"/>
              <a:gd name="connsiteX5469" fmla="*/ 2777099 w 4760332"/>
              <a:gd name="connsiteY5469" fmla="*/ 1700283 h 2795428"/>
              <a:gd name="connsiteX5470" fmla="*/ 2792564 w 4760332"/>
              <a:gd name="connsiteY5470" fmla="*/ 1710878 h 2795428"/>
              <a:gd name="connsiteX5471" fmla="*/ 2808888 w 4760332"/>
              <a:gd name="connsiteY5471" fmla="*/ 1720615 h 2795428"/>
              <a:gd name="connsiteX5472" fmla="*/ 2822348 w 4760332"/>
              <a:gd name="connsiteY5472" fmla="*/ 1731212 h 2795428"/>
              <a:gd name="connsiteX5473" fmla="*/ 2826071 w 4760332"/>
              <a:gd name="connsiteY5473" fmla="*/ 1736080 h 2795428"/>
              <a:gd name="connsiteX5474" fmla="*/ 2826071 w 4760332"/>
              <a:gd name="connsiteY5474" fmla="*/ 1742954 h 2795428"/>
              <a:gd name="connsiteX5475" fmla="*/ 2826071 w 4760332"/>
              <a:gd name="connsiteY5475" fmla="*/ 1747823 h 2795428"/>
              <a:gd name="connsiteX5476" fmla="*/ 2828076 w 4760332"/>
              <a:gd name="connsiteY5476" fmla="*/ 1752691 h 2795428"/>
              <a:gd name="connsiteX5477" fmla="*/ 2832945 w 4760332"/>
              <a:gd name="connsiteY5477" fmla="*/ 1758419 h 2795428"/>
              <a:gd name="connsiteX5478" fmla="*/ 2847264 w 4760332"/>
              <a:gd name="connsiteY5478" fmla="*/ 1759278 h 2795428"/>
              <a:gd name="connsiteX5479" fmla="*/ 2864447 w 4760332"/>
              <a:gd name="connsiteY5479" fmla="*/ 1751545 h 2795428"/>
              <a:gd name="connsiteX5480" fmla="*/ 2887645 w 4760332"/>
              <a:gd name="connsiteY5480" fmla="*/ 1745817 h 2795428"/>
              <a:gd name="connsiteX5481" fmla="*/ 2909696 w 4760332"/>
              <a:gd name="connsiteY5481" fmla="*/ 1740949 h 2795428"/>
              <a:gd name="connsiteX5482" fmla="*/ 2929743 w 4760332"/>
              <a:gd name="connsiteY5482" fmla="*/ 1738086 h 2795428"/>
              <a:gd name="connsiteX5483" fmla="*/ 2929743 w 4760332"/>
              <a:gd name="connsiteY5483" fmla="*/ 1740949 h 2795428"/>
              <a:gd name="connsiteX5484" fmla="*/ 2924875 w 4760332"/>
              <a:gd name="connsiteY5484" fmla="*/ 1749827 h 2795428"/>
              <a:gd name="connsiteX5485" fmla="*/ 2924875 w 4760332"/>
              <a:gd name="connsiteY5485" fmla="*/ 1760137 h 2795428"/>
              <a:gd name="connsiteX5486" fmla="*/ 2921152 w 4760332"/>
              <a:gd name="connsiteY5486" fmla="*/ 1771879 h 2795428"/>
              <a:gd name="connsiteX5487" fmla="*/ 2914565 w 4760332"/>
              <a:gd name="connsiteY5487" fmla="*/ 1789348 h 2795428"/>
              <a:gd name="connsiteX5488" fmla="*/ 2904828 w 4760332"/>
              <a:gd name="connsiteY5488" fmla="*/ 1809968 h 2795428"/>
              <a:gd name="connsiteX5489" fmla="*/ 2893372 w 4760332"/>
              <a:gd name="connsiteY5489" fmla="*/ 1830588 h 2795428"/>
              <a:gd name="connsiteX5490" fmla="*/ 2880771 w 4760332"/>
              <a:gd name="connsiteY5490" fmla="*/ 1847199 h 2795428"/>
              <a:gd name="connsiteX5491" fmla="*/ 2862443 w 4760332"/>
              <a:gd name="connsiteY5491" fmla="*/ 1865814 h 2795428"/>
              <a:gd name="connsiteX5492" fmla="*/ 2842395 w 4760332"/>
              <a:gd name="connsiteY5492" fmla="*/ 1883283 h 2795428"/>
              <a:gd name="connsiteX5493" fmla="*/ 2821202 w 4760332"/>
              <a:gd name="connsiteY5493" fmla="*/ 1899894 h 2795428"/>
              <a:gd name="connsiteX5494" fmla="*/ 2801155 w 4760332"/>
              <a:gd name="connsiteY5494" fmla="*/ 1919369 h 2795428"/>
              <a:gd name="connsiteX5495" fmla="*/ 2783972 w 4760332"/>
              <a:gd name="connsiteY5495" fmla="*/ 1939989 h 2795428"/>
              <a:gd name="connsiteX5496" fmla="*/ 2770512 w 4760332"/>
              <a:gd name="connsiteY5496" fmla="*/ 1963472 h 2795428"/>
              <a:gd name="connsiteX5497" fmla="*/ 2765643 w 4760332"/>
              <a:gd name="connsiteY5497" fmla="*/ 1985810 h 2795428"/>
              <a:gd name="connsiteX5498" fmla="*/ 2768507 w 4760332"/>
              <a:gd name="connsiteY5498" fmla="*/ 2006430 h 2795428"/>
              <a:gd name="connsiteX5499" fmla="*/ 2775095 w 4760332"/>
              <a:gd name="connsiteY5499" fmla="*/ 2027050 h 2795428"/>
              <a:gd name="connsiteX5500" fmla="*/ 2781681 w 4760332"/>
              <a:gd name="connsiteY5500" fmla="*/ 2045665 h 2795428"/>
              <a:gd name="connsiteX5501" fmla="*/ 2788268 w 4760332"/>
              <a:gd name="connsiteY5501" fmla="*/ 2066285 h 2795428"/>
              <a:gd name="connsiteX5502" fmla="*/ 2793996 w 4760332"/>
              <a:gd name="connsiteY5502" fmla="*/ 2086905 h 2795428"/>
              <a:gd name="connsiteX5503" fmla="*/ 2791991 w 4760332"/>
              <a:gd name="connsiteY5503" fmla="*/ 2107526 h 2795428"/>
              <a:gd name="connsiteX5504" fmla="*/ 2781395 w 4760332"/>
              <a:gd name="connsiteY5504" fmla="*/ 2129004 h 2795428"/>
              <a:gd name="connsiteX5505" fmla="*/ 2767075 w 4760332"/>
              <a:gd name="connsiteY5505" fmla="*/ 2139600 h 2795428"/>
              <a:gd name="connsiteX5506" fmla="*/ 2749892 w 4760332"/>
              <a:gd name="connsiteY5506" fmla="*/ 2147333 h 2795428"/>
              <a:gd name="connsiteX5507" fmla="*/ 2733568 w 4760332"/>
              <a:gd name="connsiteY5507" fmla="*/ 2156211 h 2795428"/>
              <a:gd name="connsiteX5508" fmla="*/ 2720108 w 4760332"/>
              <a:gd name="connsiteY5508" fmla="*/ 2167953 h 2795428"/>
              <a:gd name="connsiteX5509" fmla="*/ 2711516 w 4760332"/>
              <a:gd name="connsiteY5509" fmla="*/ 2185423 h 2795428"/>
              <a:gd name="connsiteX5510" fmla="*/ 2720108 w 4760332"/>
              <a:gd name="connsiteY5510" fmla="*/ 2195160 h 2795428"/>
              <a:gd name="connsiteX5511" fmla="*/ 2726694 w 4760332"/>
              <a:gd name="connsiteY5511" fmla="*/ 2210912 h 2795428"/>
              <a:gd name="connsiteX5512" fmla="*/ 2729559 w 4760332"/>
              <a:gd name="connsiteY5512" fmla="*/ 2229527 h 2795428"/>
              <a:gd name="connsiteX5513" fmla="*/ 2724690 w 4760332"/>
              <a:gd name="connsiteY5513" fmla="*/ 2233536 h 2795428"/>
              <a:gd name="connsiteX5514" fmla="*/ 2721826 w 4760332"/>
              <a:gd name="connsiteY5514" fmla="*/ 2236399 h 2795428"/>
              <a:gd name="connsiteX5515" fmla="*/ 2719822 w 4760332"/>
              <a:gd name="connsiteY5515" fmla="*/ 2238404 h 2795428"/>
              <a:gd name="connsiteX5516" fmla="*/ 2716099 w 4760332"/>
              <a:gd name="connsiteY5516" fmla="*/ 2241268 h 2795428"/>
              <a:gd name="connsiteX5517" fmla="*/ 2715239 w 4760332"/>
              <a:gd name="connsiteY5517" fmla="*/ 2245278 h 2795428"/>
              <a:gd name="connsiteX5518" fmla="*/ 2711516 w 4760332"/>
              <a:gd name="connsiteY5518" fmla="*/ 2248141 h 2795428"/>
              <a:gd name="connsiteX5519" fmla="*/ 2693187 w 4760332"/>
              <a:gd name="connsiteY5519" fmla="*/ 2252151 h 2795428"/>
              <a:gd name="connsiteX5520" fmla="*/ 2688319 w 4760332"/>
              <a:gd name="connsiteY5520" fmla="*/ 2263893 h 2795428"/>
              <a:gd name="connsiteX5521" fmla="*/ 2686314 w 4760332"/>
              <a:gd name="connsiteY5521" fmla="*/ 2277639 h 2795428"/>
              <a:gd name="connsiteX5522" fmla="*/ 2684309 w 4760332"/>
              <a:gd name="connsiteY5522" fmla="*/ 2291386 h 2795428"/>
              <a:gd name="connsiteX5523" fmla="*/ 2681446 w 4760332"/>
              <a:gd name="connsiteY5523" fmla="*/ 2305132 h 2795428"/>
              <a:gd name="connsiteX5524" fmla="*/ 2659394 w 4760332"/>
              <a:gd name="connsiteY5524" fmla="*/ 2323748 h 2795428"/>
              <a:gd name="connsiteX5525" fmla="*/ 2652806 w 4760332"/>
              <a:gd name="connsiteY5525" fmla="*/ 2339499 h 2795428"/>
              <a:gd name="connsiteX5526" fmla="*/ 2644215 w 4760332"/>
              <a:gd name="connsiteY5526" fmla="*/ 2355250 h 2795428"/>
              <a:gd name="connsiteX5527" fmla="*/ 2627891 w 4760332"/>
              <a:gd name="connsiteY5527" fmla="*/ 2369856 h 2795428"/>
              <a:gd name="connsiteX5528" fmla="*/ 2607844 w 4760332"/>
              <a:gd name="connsiteY5528" fmla="*/ 2382457 h 2795428"/>
              <a:gd name="connsiteX5529" fmla="*/ 2582929 w 4760332"/>
              <a:gd name="connsiteY5529" fmla="*/ 2389330 h 2795428"/>
              <a:gd name="connsiteX5530" fmla="*/ 2558013 w 4760332"/>
              <a:gd name="connsiteY5530" fmla="*/ 2396204 h 2795428"/>
              <a:gd name="connsiteX5531" fmla="*/ 2531951 w 4760332"/>
              <a:gd name="connsiteY5531" fmla="*/ 2401073 h 2795428"/>
              <a:gd name="connsiteX5532" fmla="*/ 2508754 w 4760332"/>
              <a:gd name="connsiteY5532" fmla="*/ 2405941 h 2795428"/>
              <a:gd name="connsiteX5533" fmla="*/ 2503885 w 4760332"/>
              <a:gd name="connsiteY5533" fmla="*/ 2403077 h 2795428"/>
              <a:gd name="connsiteX5534" fmla="*/ 2500163 w 4760332"/>
              <a:gd name="connsiteY5534" fmla="*/ 2399067 h 2795428"/>
              <a:gd name="connsiteX5535" fmla="*/ 2497298 w 4760332"/>
              <a:gd name="connsiteY5535" fmla="*/ 2397063 h 2795428"/>
              <a:gd name="connsiteX5536" fmla="*/ 2493576 w 4760332"/>
              <a:gd name="connsiteY5536" fmla="*/ 2392195 h 2795428"/>
              <a:gd name="connsiteX5537" fmla="*/ 2490712 w 4760332"/>
              <a:gd name="connsiteY5537" fmla="*/ 2389330 h 2795428"/>
              <a:gd name="connsiteX5538" fmla="*/ 2488707 w 4760332"/>
              <a:gd name="connsiteY5538" fmla="*/ 2380452 h 2795428"/>
              <a:gd name="connsiteX5539" fmla="*/ 2488707 w 4760332"/>
              <a:gd name="connsiteY5539" fmla="*/ 2369856 h 2795428"/>
              <a:gd name="connsiteX5540" fmla="*/ 2488707 w 4760332"/>
              <a:gd name="connsiteY5540" fmla="*/ 2358114 h 2795428"/>
              <a:gd name="connsiteX5541" fmla="*/ 2486702 w 4760332"/>
              <a:gd name="connsiteY5541" fmla="*/ 2346372 h 2795428"/>
              <a:gd name="connsiteX5542" fmla="*/ 2476965 w 4760332"/>
              <a:gd name="connsiteY5542" fmla="*/ 2329762 h 2795428"/>
              <a:gd name="connsiteX5543" fmla="*/ 2463505 w 4760332"/>
              <a:gd name="connsiteY5543" fmla="*/ 2314011 h 2795428"/>
              <a:gd name="connsiteX5544" fmla="*/ 2450045 w 4760332"/>
              <a:gd name="connsiteY5544" fmla="*/ 2296541 h 2795428"/>
              <a:gd name="connsiteX5545" fmla="*/ 2441453 w 4760332"/>
              <a:gd name="connsiteY5545" fmla="*/ 2279930 h 2795428"/>
              <a:gd name="connsiteX5546" fmla="*/ 2445176 w 4760332"/>
              <a:gd name="connsiteY5546" fmla="*/ 2268189 h 2795428"/>
              <a:gd name="connsiteX5547" fmla="*/ 2445176 w 4760332"/>
              <a:gd name="connsiteY5547" fmla="*/ 2266184 h 2795428"/>
              <a:gd name="connsiteX5548" fmla="*/ 2441453 w 4760332"/>
              <a:gd name="connsiteY5548" fmla="*/ 2262174 h 2795428"/>
              <a:gd name="connsiteX5549" fmla="*/ 2438589 w 4760332"/>
              <a:gd name="connsiteY5549" fmla="*/ 2261315 h 2795428"/>
              <a:gd name="connsiteX5550" fmla="*/ 2436585 w 4760332"/>
              <a:gd name="connsiteY5550" fmla="*/ 2257306 h 2795428"/>
              <a:gd name="connsiteX5551" fmla="*/ 2434580 w 4760332"/>
              <a:gd name="connsiteY5551" fmla="*/ 2257306 h 2795428"/>
              <a:gd name="connsiteX5552" fmla="*/ 2432575 w 4760332"/>
              <a:gd name="connsiteY5552" fmla="*/ 2252437 h 2795428"/>
              <a:gd name="connsiteX5553" fmla="*/ 2434580 w 4760332"/>
              <a:gd name="connsiteY5553" fmla="*/ 2247569 h 2795428"/>
              <a:gd name="connsiteX5554" fmla="*/ 2434580 w 4760332"/>
              <a:gd name="connsiteY5554" fmla="*/ 2243559 h 2795428"/>
              <a:gd name="connsiteX5555" fmla="*/ 2436585 w 4760332"/>
              <a:gd name="connsiteY5555" fmla="*/ 2240695 h 2795428"/>
              <a:gd name="connsiteX5556" fmla="*/ 2438589 w 4760332"/>
              <a:gd name="connsiteY5556" fmla="*/ 2236686 h 2795428"/>
              <a:gd name="connsiteX5557" fmla="*/ 2432002 w 4760332"/>
              <a:gd name="connsiteY5557" fmla="*/ 2233822 h 2795428"/>
              <a:gd name="connsiteX5558" fmla="*/ 2432002 w 4760332"/>
              <a:gd name="connsiteY5558" fmla="*/ 2229813 h 2795428"/>
              <a:gd name="connsiteX5559" fmla="*/ 2432002 w 4760332"/>
              <a:gd name="connsiteY5559" fmla="*/ 2226948 h 2795428"/>
              <a:gd name="connsiteX5560" fmla="*/ 2432861 w 4760332"/>
              <a:gd name="connsiteY5560" fmla="*/ 2222080 h 2795428"/>
              <a:gd name="connsiteX5561" fmla="*/ 2434866 w 4760332"/>
              <a:gd name="connsiteY5561" fmla="*/ 2218071 h 2795428"/>
              <a:gd name="connsiteX5562" fmla="*/ 2434866 w 4760332"/>
              <a:gd name="connsiteY5562" fmla="*/ 2213202 h 2795428"/>
              <a:gd name="connsiteX5563" fmla="*/ 2434866 w 4760332"/>
              <a:gd name="connsiteY5563" fmla="*/ 2208333 h 2795428"/>
              <a:gd name="connsiteX5564" fmla="*/ 2428279 w 4760332"/>
              <a:gd name="connsiteY5564" fmla="*/ 2194587 h 2795428"/>
              <a:gd name="connsiteX5565" fmla="*/ 2418542 w 4760332"/>
              <a:gd name="connsiteY5565" fmla="*/ 2178836 h 2795428"/>
              <a:gd name="connsiteX5566" fmla="*/ 2407945 w 4760332"/>
              <a:gd name="connsiteY5566" fmla="*/ 2165089 h 2795428"/>
              <a:gd name="connsiteX5567" fmla="*/ 2401359 w 4760332"/>
              <a:gd name="connsiteY5567" fmla="*/ 2151343 h 2795428"/>
              <a:gd name="connsiteX5568" fmla="*/ 2399354 w 4760332"/>
              <a:gd name="connsiteY5568" fmla="*/ 2134732 h 2795428"/>
              <a:gd name="connsiteX5569" fmla="*/ 2403077 w 4760332"/>
              <a:gd name="connsiteY5569" fmla="*/ 2115258 h 2795428"/>
              <a:gd name="connsiteX5570" fmla="*/ 2409664 w 4760332"/>
              <a:gd name="connsiteY5570" fmla="*/ 2098647 h 2795428"/>
              <a:gd name="connsiteX5571" fmla="*/ 2419401 w 4760332"/>
              <a:gd name="connsiteY5571" fmla="*/ 2080032 h 2795428"/>
              <a:gd name="connsiteX5572" fmla="*/ 2425988 w 4760332"/>
              <a:gd name="connsiteY5572" fmla="*/ 2064280 h 2795428"/>
              <a:gd name="connsiteX5573" fmla="*/ 2431716 w 4760332"/>
              <a:gd name="connsiteY5573" fmla="*/ 2050534 h 2795428"/>
              <a:gd name="connsiteX5574" fmla="*/ 2425129 w 4760332"/>
              <a:gd name="connsiteY5574" fmla="*/ 2036787 h 2795428"/>
              <a:gd name="connsiteX5575" fmla="*/ 2423124 w 4760332"/>
              <a:gd name="connsiteY5575" fmla="*/ 2025045 h 2795428"/>
              <a:gd name="connsiteX5576" fmla="*/ 2423124 w 4760332"/>
              <a:gd name="connsiteY5576" fmla="*/ 2013304 h 2795428"/>
              <a:gd name="connsiteX5577" fmla="*/ 2419401 w 4760332"/>
              <a:gd name="connsiteY5577" fmla="*/ 1997552 h 2795428"/>
              <a:gd name="connsiteX5578" fmla="*/ 2409664 w 4760332"/>
              <a:gd name="connsiteY5578" fmla="*/ 1976932 h 2795428"/>
              <a:gd name="connsiteX5579" fmla="*/ 2394199 w 4760332"/>
              <a:gd name="connsiteY5579" fmla="*/ 1956312 h 2795428"/>
              <a:gd name="connsiteX5580" fmla="*/ 2379880 w 4760332"/>
              <a:gd name="connsiteY5580" fmla="*/ 1937697 h 2795428"/>
              <a:gd name="connsiteX5581" fmla="*/ 2364414 w 4760332"/>
              <a:gd name="connsiteY5581" fmla="*/ 1921946 h 2795428"/>
              <a:gd name="connsiteX5582" fmla="*/ 2369283 w 4760332"/>
              <a:gd name="connsiteY5582" fmla="*/ 1901327 h 2795428"/>
              <a:gd name="connsiteX5583" fmla="*/ 2374152 w 4760332"/>
              <a:gd name="connsiteY5583" fmla="*/ 1882711 h 2795428"/>
              <a:gd name="connsiteX5584" fmla="*/ 2379880 w 4760332"/>
              <a:gd name="connsiteY5584" fmla="*/ 1862092 h 2795428"/>
              <a:gd name="connsiteX5585" fmla="*/ 2374152 w 4760332"/>
              <a:gd name="connsiteY5585" fmla="*/ 1859227 h 2795428"/>
              <a:gd name="connsiteX5586" fmla="*/ 2371288 w 4760332"/>
              <a:gd name="connsiteY5586" fmla="*/ 1857223 h 2795428"/>
              <a:gd name="connsiteX5587" fmla="*/ 2367565 w 4760332"/>
              <a:gd name="connsiteY5587" fmla="*/ 1853213 h 2795428"/>
              <a:gd name="connsiteX5588" fmla="*/ 2364701 w 4760332"/>
              <a:gd name="connsiteY5588" fmla="*/ 1852354 h 2795428"/>
              <a:gd name="connsiteX5589" fmla="*/ 2359832 w 4760332"/>
              <a:gd name="connsiteY5589" fmla="*/ 1852354 h 2795428"/>
              <a:gd name="connsiteX5590" fmla="*/ 2353246 w 4760332"/>
              <a:gd name="connsiteY5590" fmla="*/ 1850349 h 2795428"/>
              <a:gd name="connsiteX5591" fmla="*/ 2349522 w 4760332"/>
              <a:gd name="connsiteY5591" fmla="*/ 1853213 h 2795428"/>
              <a:gd name="connsiteX5592" fmla="*/ 2347518 w 4760332"/>
              <a:gd name="connsiteY5592" fmla="*/ 1855218 h 2795428"/>
              <a:gd name="connsiteX5593" fmla="*/ 2342650 w 4760332"/>
              <a:gd name="connsiteY5593" fmla="*/ 1857223 h 2795428"/>
              <a:gd name="connsiteX5594" fmla="*/ 2337781 w 4760332"/>
              <a:gd name="connsiteY5594" fmla="*/ 1857223 h 2795428"/>
              <a:gd name="connsiteX5595" fmla="*/ 2331194 w 4760332"/>
              <a:gd name="connsiteY5595" fmla="*/ 1857223 h 2795428"/>
              <a:gd name="connsiteX5596" fmla="*/ 2312865 w 4760332"/>
              <a:gd name="connsiteY5596" fmla="*/ 1828011 h 2795428"/>
              <a:gd name="connsiteX5597" fmla="*/ 2300264 w 4760332"/>
              <a:gd name="connsiteY5597" fmla="*/ 1826006 h 2795428"/>
              <a:gd name="connsiteX5598" fmla="*/ 2288809 w 4760332"/>
              <a:gd name="connsiteY5598" fmla="*/ 1825147 h 2795428"/>
              <a:gd name="connsiteX5599" fmla="*/ 2275348 w 4760332"/>
              <a:gd name="connsiteY5599" fmla="*/ 1823143 h 2795428"/>
              <a:gd name="connsiteX5600" fmla="*/ 2259024 w 4760332"/>
              <a:gd name="connsiteY5600" fmla="*/ 1830016 h 2795428"/>
              <a:gd name="connsiteX5601" fmla="*/ 2241841 w 4760332"/>
              <a:gd name="connsiteY5601" fmla="*/ 1836889 h 2795428"/>
              <a:gd name="connsiteX5602" fmla="*/ 2228381 w 4760332"/>
              <a:gd name="connsiteY5602" fmla="*/ 1841758 h 2795428"/>
              <a:gd name="connsiteX5603" fmla="*/ 2195733 w 4760332"/>
              <a:gd name="connsiteY5603" fmla="*/ 1834884 h 2795428"/>
              <a:gd name="connsiteX5604" fmla="*/ 2192009 w 4760332"/>
              <a:gd name="connsiteY5604" fmla="*/ 1846626 h 2795428"/>
              <a:gd name="connsiteX5605" fmla="*/ 2180554 w 4760332"/>
              <a:gd name="connsiteY5605" fmla="*/ 1846626 h 2795428"/>
              <a:gd name="connsiteX5606" fmla="*/ 2169958 w 4760332"/>
              <a:gd name="connsiteY5606" fmla="*/ 1843762 h 2795428"/>
              <a:gd name="connsiteX5607" fmla="*/ 2162225 w 4760332"/>
              <a:gd name="connsiteY5607" fmla="*/ 1841758 h 2795428"/>
              <a:gd name="connsiteX5608" fmla="*/ 2158502 w 4760332"/>
              <a:gd name="connsiteY5608" fmla="*/ 1843762 h 2795428"/>
              <a:gd name="connsiteX5609" fmla="*/ 2155639 w 4760332"/>
              <a:gd name="connsiteY5609" fmla="*/ 1846626 h 2795428"/>
              <a:gd name="connsiteX5610" fmla="*/ 2149911 w 4760332"/>
              <a:gd name="connsiteY5610" fmla="*/ 1848631 h 2795428"/>
              <a:gd name="connsiteX5611" fmla="*/ 2143323 w 4760332"/>
              <a:gd name="connsiteY5611" fmla="*/ 1850636 h 2795428"/>
              <a:gd name="connsiteX5612" fmla="*/ 2133586 w 4760332"/>
              <a:gd name="connsiteY5612" fmla="*/ 1838893 h 2795428"/>
              <a:gd name="connsiteX5613" fmla="*/ 2120126 w 4760332"/>
              <a:gd name="connsiteY5613" fmla="*/ 1832021 h 2795428"/>
              <a:gd name="connsiteX5614" fmla="*/ 2106666 w 4760332"/>
              <a:gd name="connsiteY5614" fmla="*/ 1825147 h 2795428"/>
              <a:gd name="connsiteX5615" fmla="*/ 2093206 w 4760332"/>
              <a:gd name="connsiteY5615" fmla="*/ 1818274 h 2795428"/>
              <a:gd name="connsiteX5616" fmla="*/ 2081751 w 4760332"/>
              <a:gd name="connsiteY5616" fmla="*/ 1809395 h 2795428"/>
              <a:gd name="connsiteX5617" fmla="*/ 2073159 w 4760332"/>
              <a:gd name="connsiteY5617" fmla="*/ 1787058 h 2795428"/>
              <a:gd name="connsiteX5618" fmla="*/ 2063422 w 4760332"/>
              <a:gd name="connsiteY5618" fmla="*/ 1775315 h 2795428"/>
              <a:gd name="connsiteX5619" fmla="*/ 2047957 w 4760332"/>
              <a:gd name="connsiteY5619" fmla="*/ 1763574 h 2795428"/>
              <a:gd name="connsiteX5620" fmla="*/ 2034497 w 4760332"/>
              <a:gd name="connsiteY5620" fmla="*/ 1751832 h 2795428"/>
              <a:gd name="connsiteX5621" fmla="*/ 2025905 w 4760332"/>
              <a:gd name="connsiteY5621" fmla="*/ 1741235 h 2795428"/>
              <a:gd name="connsiteX5622" fmla="*/ 2025905 w 4760332"/>
              <a:gd name="connsiteY5622" fmla="*/ 1718898 h 2795428"/>
              <a:gd name="connsiteX5623" fmla="*/ 2023041 w 4760332"/>
              <a:gd name="connsiteY5623" fmla="*/ 1709160 h 2795428"/>
              <a:gd name="connsiteX5624" fmla="*/ 2023900 w 4760332"/>
              <a:gd name="connsiteY5624" fmla="*/ 1693409 h 2795428"/>
              <a:gd name="connsiteX5625" fmla="*/ 2027623 w 4760332"/>
              <a:gd name="connsiteY5625" fmla="*/ 1679663 h 2795428"/>
              <a:gd name="connsiteX5626" fmla="*/ 2030487 w 4760332"/>
              <a:gd name="connsiteY5626" fmla="*/ 1667920 h 2795428"/>
              <a:gd name="connsiteX5627" fmla="*/ 2032492 w 4760332"/>
              <a:gd name="connsiteY5627" fmla="*/ 1659042 h 2795428"/>
              <a:gd name="connsiteX5628" fmla="*/ 2032492 w 4760332"/>
              <a:gd name="connsiteY5628" fmla="*/ 1645296 h 2795428"/>
              <a:gd name="connsiteX5629" fmla="*/ 2029628 w 4760332"/>
              <a:gd name="connsiteY5629" fmla="*/ 1637563 h 2795428"/>
              <a:gd name="connsiteX5630" fmla="*/ 2023900 w 4760332"/>
              <a:gd name="connsiteY5630" fmla="*/ 1628685 h 2795428"/>
              <a:gd name="connsiteX5631" fmla="*/ 2021036 w 4760332"/>
              <a:gd name="connsiteY5631" fmla="*/ 1621812 h 2795428"/>
              <a:gd name="connsiteX5632" fmla="*/ 2021036 w 4760332"/>
              <a:gd name="connsiteY5632" fmla="*/ 1611216 h 2795428"/>
              <a:gd name="connsiteX5633" fmla="*/ 2023900 w 4760332"/>
              <a:gd name="connsiteY5633" fmla="*/ 1597470 h 2795428"/>
              <a:gd name="connsiteX5634" fmla="*/ 2030487 w 4760332"/>
              <a:gd name="connsiteY5634" fmla="*/ 1582864 h 2795428"/>
              <a:gd name="connsiteX5635" fmla="*/ 2037074 w 4760332"/>
              <a:gd name="connsiteY5635" fmla="*/ 1565394 h 2795428"/>
              <a:gd name="connsiteX5636" fmla="*/ 2043661 w 4760332"/>
              <a:gd name="connsiteY5636" fmla="*/ 1550788 h 2795428"/>
              <a:gd name="connsiteX5637" fmla="*/ 2050248 w 4760332"/>
              <a:gd name="connsiteY5637" fmla="*/ 1538187 h 2795428"/>
              <a:gd name="connsiteX5638" fmla="*/ 2053971 w 4760332"/>
              <a:gd name="connsiteY5638" fmla="*/ 1531314 h 2795428"/>
              <a:gd name="connsiteX5639" fmla="*/ 2065426 w 4760332"/>
              <a:gd name="connsiteY5639" fmla="*/ 1521576 h 2795428"/>
              <a:gd name="connsiteX5640" fmla="*/ 2078886 w 4760332"/>
              <a:gd name="connsiteY5640" fmla="*/ 1512699 h 2795428"/>
              <a:gd name="connsiteX5641" fmla="*/ 2092347 w 4760332"/>
              <a:gd name="connsiteY5641" fmla="*/ 1505825 h 2795428"/>
              <a:gd name="connsiteX5642" fmla="*/ 2105807 w 4760332"/>
              <a:gd name="connsiteY5642" fmla="*/ 1496947 h 2795428"/>
              <a:gd name="connsiteX5643" fmla="*/ 2108670 w 4760332"/>
              <a:gd name="connsiteY5643" fmla="*/ 1489215 h 2795428"/>
              <a:gd name="connsiteX5644" fmla="*/ 2108670 w 4760332"/>
              <a:gd name="connsiteY5644" fmla="*/ 1478619 h 2795428"/>
              <a:gd name="connsiteX5645" fmla="*/ 2107812 w 4760332"/>
              <a:gd name="connsiteY5645" fmla="*/ 1466876 h 2795428"/>
              <a:gd name="connsiteX5646" fmla="*/ 2108670 w 4760332"/>
              <a:gd name="connsiteY5646" fmla="*/ 1457139 h 2795428"/>
              <a:gd name="connsiteX5647" fmla="*/ 2117263 w 4760332"/>
              <a:gd name="connsiteY5647" fmla="*/ 1443393 h 2795428"/>
              <a:gd name="connsiteX5648" fmla="*/ 2128718 w 4760332"/>
              <a:gd name="connsiteY5648" fmla="*/ 1432796 h 2795428"/>
              <a:gd name="connsiteX5649" fmla="*/ 2141319 w 4760332"/>
              <a:gd name="connsiteY5649" fmla="*/ 1423059 h 2795428"/>
              <a:gd name="connsiteX5650" fmla="*/ 2152774 w 4760332"/>
              <a:gd name="connsiteY5650" fmla="*/ 1412463 h 2795428"/>
              <a:gd name="connsiteX5651" fmla="*/ 2162511 w 4760332"/>
              <a:gd name="connsiteY5651" fmla="*/ 1400721 h 2795428"/>
              <a:gd name="connsiteX5652" fmla="*/ 2168239 w 4760332"/>
              <a:gd name="connsiteY5652" fmla="*/ 1384970 h 2795428"/>
              <a:gd name="connsiteX5653" fmla="*/ 2168239 w 4760332"/>
              <a:gd name="connsiteY5653" fmla="*/ 1384110 h 2795428"/>
              <a:gd name="connsiteX5654" fmla="*/ 2166235 w 4760332"/>
              <a:gd name="connsiteY5654" fmla="*/ 1384110 h 2795428"/>
              <a:gd name="connsiteX5655" fmla="*/ 2166235 w 4760332"/>
              <a:gd name="connsiteY5655" fmla="*/ 1382105 h 2795428"/>
              <a:gd name="connsiteX5656" fmla="*/ 2166235 w 4760332"/>
              <a:gd name="connsiteY5656" fmla="*/ 1380101 h 2795428"/>
              <a:gd name="connsiteX5657" fmla="*/ 2164230 w 4760332"/>
              <a:gd name="connsiteY5657" fmla="*/ 1378096 h 2795428"/>
              <a:gd name="connsiteX5658" fmla="*/ 2161366 w 4760332"/>
              <a:gd name="connsiteY5658" fmla="*/ 1377237 h 2795428"/>
              <a:gd name="connsiteX5659" fmla="*/ 2157643 w 4760332"/>
              <a:gd name="connsiteY5659" fmla="*/ 1375233 h 2795428"/>
              <a:gd name="connsiteX5660" fmla="*/ 2154779 w 4760332"/>
              <a:gd name="connsiteY5660" fmla="*/ 1375233 h 2795428"/>
              <a:gd name="connsiteX5661" fmla="*/ 2149051 w 4760332"/>
              <a:gd name="connsiteY5661" fmla="*/ 1373228 h 2795428"/>
              <a:gd name="connsiteX5662" fmla="*/ 2146188 w 4760332"/>
              <a:gd name="connsiteY5662" fmla="*/ 1377237 h 2795428"/>
              <a:gd name="connsiteX5663" fmla="*/ 2142464 w 4760332"/>
              <a:gd name="connsiteY5663" fmla="*/ 1377237 h 2795428"/>
              <a:gd name="connsiteX5664" fmla="*/ 2137596 w 4760332"/>
              <a:gd name="connsiteY5664" fmla="*/ 1378096 h 2795428"/>
              <a:gd name="connsiteX5665" fmla="*/ 2131009 w 4760332"/>
              <a:gd name="connsiteY5665" fmla="*/ 1378096 h 2795428"/>
              <a:gd name="connsiteX5666" fmla="*/ 2131009 w 4760332"/>
              <a:gd name="connsiteY5666" fmla="*/ 1373228 h 2795428"/>
              <a:gd name="connsiteX5667" fmla="*/ 2128145 w 4760332"/>
              <a:gd name="connsiteY5667" fmla="*/ 1373228 h 2795428"/>
              <a:gd name="connsiteX5668" fmla="*/ 2128145 w 4760332"/>
              <a:gd name="connsiteY5668" fmla="*/ 1359481 h 2795428"/>
              <a:gd name="connsiteX5669" fmla="*/ 2126141 w 4760332"/>
              <a:gd name="connsiteY5669" fmla="*/ 1340866 h 2795428"/>
              <a:gd name="connsiteX5670" fmla="*/ 2124135 w 4760332"/>
              <a:gd name="connsiteY5670" fmla="*/ 1318527 h 2795428"/>
              <a:gd name="connsiteX5671" fmla="*/ 2124135 w 4760332"/>
              <a:gd name="connsiteY5671" fmla="*/ 1297049 h 2795428"/>
              <a:gd name="connsiteX5672" fmla="*/ 2124135 w 4760332"/>
              <a:gd name="connsiteY5672" fmla="*/ 1277575 h 2795428"/>
              <a:gd name="connsiteX5673" fmla="*/ 2127858 w 4760332"/>
              <a:gd name="connsiteY5673" fmla="*/ 1265832 h 2795428"/>
              <a:gd name="connsiteX5674" fmla="*/ 2128431 w 4760332"/>
              <a:gd name="connsiteY5674" fmla="*/ 1262396 h 2795428"/>
              <a:gd name="connsiteX5675" fmla="*/ 2130436 w 4760332"/>
              <a:gd name="connsiteY5675" fmla="*/ 1258387 h 2795428"/>
              <a:gd name="connsiteX5676" fmla="*/ 2132441 w 4760332"/>
              <a:gd name="connsiteY5676" fmla="*/ 1257527 h 2795428"/>
              <a:gd name="connsiteX5677" fmla="*/ 2134445 w 4760332"/>
              <a:gd name="connsiteY5677" fmla="*/ 1257527 h 2795428"/>
              <a:gd name="connsiteX5678" fmla="*/ 2137310 w 4760332"/>
              <a:gd name="connsiteY5678" fmla="*/ 1257527 h 2795428"/>
              <a:gd name="connsiteX5679" fmla="*/ 2141033 w 4760332"/>
              <a:gd name="connsiteY5679" fmla="*/ 1255522 h 2795428"/>
              <a:gd name="connsiteX5680" fmla="*/ 2145901 w 4760332"/>
              <a:gd name="connsiteY5680" fmla="*/ 1255522 h 2795428"/>
              <a:gd name="connsiteX5681" fmla="*/ 2159361 w 4760332"/>
              <a:gd name="connsiteY5681" fmla="*/ 1260391 h 2795428"/>
              <a:gd name="connsiteX5682" fmla="*/ 2174826 w 4760332"/>
              <a:gd name="connsiteY5682" fmla="*/ 1264400 h 2795428"/>
              <a:gd name="connsiteX5683" fmla="*/ 2191151 w 4760332"/>
              <a:gd name="connsiteY5683" fmla="*/ 1264400 h 2795428"/>
              <a:gd name="connsiteX5684" fmla="*/ 2207474 w 4760332"/>
              <a:gd name="connsiteY5684" fmla="*/ 1260391 h 2795428"/>
              <a:gd name="connsiteX5685" fmla="*/ 2220076 w 4760332"/>
              <a:gd name="connsiteY5685" fmla="*/ 1255522 h 2795428"/>
              <a:gd name="connsiteX5686" fmla="*/ 2220935 w 4760332"/>
              <a:gd name="connsiteY5686" fmla="*/ 1253518 h 2795428"/>
              <a:gd name="connsiteX5687" fmla="*/ 2220935 w 4760332"/>
              <a:gd name="connsiteY5687" fmla="*/ 1251513 h 2795428"/>
              <a:gd name="connsiteX5688" fmla="*/ 2222939 w 4760332"/>
              <a:gd name="connsiteY5688" fmla="*/ 1251513 h 2795428"/>
              <a:gd name="connsiteX5689" fmla="*/ 2222939 w 4760332"/>
              <a:gd name="connsiteY5689" fmla="*/ 1250654 h 2795428"/>
              <a:gd name="connsiteX5690" fmla="*/ 2222939 w 4760332"/>
              <a:gd name="connsiteY5690" fmla="*/ 1248650 h 2795428"/>
              <a:gd name="connsiteX5691" fmla="*/ 2226662 w 4760332"/>
              <a:gd name="connsiteY5691" fmla="*/ 1234902 h 2795428"/>
              <a:gd name="connsiteX5692" fmla="*/ 2226662 w 4760332"/>
              <a:gd name="connsiteY5692" fmla="*/ 1219152 h 2795428"/>
              <a:gd name="connsiteX5693" fmla="*/ 2224658 w 4760332"/>
              <a:gd name="connsiteY5693" fmla="*/ 1204546 h 2795428"/>
              <a:gd name="connsiteX5694" fmla="*/ 2222653 w 4760332"/>
              <a:gd name="connsiteY5694" fmla="*/ 1187076 h 2795428"/>
              <a:gd name="connsiteX5695" fmla="*/ 2211197 w 4760332"/>
              <a:gd name="connsiteY5695" fmla="*/ 1184212 h 2795428"/>
              <a:gd name="connsiteX5696" fmla="*/ 2199742 w 4760332"/>
              <a:gd name="connsiteY5696" fmla="*/ 1180203 h 2795428"/>
              <a:gd name="connsiteX5697" fmla="*/ 2188286 w 4760332"/>
              <a:gd name="connsiteY5697" fmla="*/ 1173329 h 2795428"/>
              <a:gd name="connsiteX5698" fmla="*/ 2179695 w 4760332"/>
              <a:gd name="connsiteY5698" fmla="*/ 1164452 h 2795428"/>
              <a:gd name="connsiteX5699" fmla="*/ 2182558 w 4760332"/>
              <a:gd name="connsiteY5699" fmla="*/ 1163592 h 2795428"/>
              <a:gd name="connsiteX5700" fmla="*/ 2186282 w 4760332"/>
              <a:gd name="connsiteY5700" fmla="*/ 1161587 h 2795428"/>
              <a:gd name="connsiteX5701" fmla="*/ 2188286 w 4760332"/>
              <a:gd name="connsiteY5701" fmla="*/ 1159583 h 2795428"/>
              <a:gd name="connsiteX5702" fmla="*/ 2191151 w 4760332"/>
              <a:gd name="connsiteY5702" fmla="*/ 1159583 h 2795428"/>
              <a:gd name="connsiteX5703" fmla="*/ 2194874 w 4760332"/>
              <a:gd name="connsiteY5703" fmla="*/ 1157578 h 2795428"/>
              <a:gd name="connsiteX5704" fmla="*/ 2200602 w 4760332"/>
              <a:gd name="connsiteY5704" fmla="*/ 1157578 h 2795428"/>
              <a:gd name="connsiteX5705" fmla="*/ 2204324 w 4760332"/>
              <a:gd name="connsiteY5705" fmla="*/ 1156718 h 2795428"/>
              <a:gd name="connsiteX5706" fmla="*/ 2209193 w 4760332"/>
              <a:gd name="connsiteY5706" fmla="*/ 1154714 h 2795428"/>
              <a:gd name="connsiteX5707" fmla="*/ 2214061 w 4760332"/>
              <a:gd name="connsiteY5707" fmla="*/ 1154714 h 2795428"/>
              <a:gd name="connsiteX5708" fmla="*/ 2219789 w 4760332"/>
              <a:gd name="connsiteY5708" fmla="*/ 1154714 h 2795428"/>
              <a:gd name="connsiteX5709" fmla="*/ 2219789 w 4760332"/>
              <a:gd name="connsiteY5709" fmla="*/ 1136099 h 2795428"/>
              <a:gd name="connsiteX5710" fmla="*/ 2224658 w 4760332"/>
              <a:gd name="connsiteY5710" fmla="*/ 1136099 h 2795428"/>
              <a:gd name="connsiteX5711" fmla="*/ 2229526 w 4760332"/>
              <a:gd name="connsiteY5711" fmla="*/ 1136958 h 2795428"/>
              <a:gd name="connsiteX5712" fmla="*/ 2231531 w 4760332"/>
              <a:gd name="connsiteY5712" fmla="*/ 1138963 h 2795428"/>
              <a:gd name="connsiteX5713" fmla="*/ 2234395 w 4760332"/>
              <a:gd name="connsiteY5713" fmla="*/ 1138963 h 2795428"/>
              <a:gd name="connsiteX5714" fmla="*/ 2238118 w 4760332"/>
              <a:gd name="connsiteY5714" fmla="*/ 1140968 h 2795428"/>
              <a:gd name="connsiteX5715" fmla="*/ 2240981 w 4760332"/>
              <a:gd name="connsiteY5715" fmla="*/ 1142972 h 2795428"/>
              <a:gd name="connsiteX5716" fmla="*/ 2244705 w 4760332"/>
              <a:gd name="connsiteY5716" fmla="*/ 1138963 h 2795428"/>
              <a:gd name="connsiteX5717" fmla="*/ 2249574 w 4760332"/>
              <a:gd name="connsiteY5717" fmla="*/ 1136958 h 2795428"/>
              <a:gd name="connsiteX5718" fmla="*/ 2253296 w 4760332"/>
              <a:gd name="connsiteY5718" fmla="*/ 1136099 h 2795428"/>
              <a:gd name="connsiteX5719" fmla="*/ 2258165 w 4760332"/>
              <a:gd name="connsiteY5719" fmla="*/ 1134094 h 2795428"/>
              <a:gd name="connsiteX5720" fmla="*/ 2260170 w 4760332"/>
              <a:gd name="connsiteY5720" fmla="*/ 1132089 h 2795428"/>
              <a:gd name="connsiteX5721" fmla="*/ 2261029 w 4760332"/>
              <a:gd name="connsiteY5721" fmla="*/ 1129226 h 2795428"/>
              <a:gd name="connsiteX5722" fmla="*/ 2261029 w 4760332"/>
              <a:gd name="connsiteY5722" fmla="*/ 1125216 h 2795428"/>
              <a:gd name="connsiteX5723" fmla="*/ 2261029 w 4760332"/>
              <a:gd name="connsiteY5723" fmla="*/ 1122352 h 2795428"/>
              <a:gd name="connsiteX5724" fmla="*/ 2261029 w 4760332"/>
              <a:gd name="connsiteY5724" fmla="*/ 1118343 h 2795428"/>
              <a:gd name="connsiteX5725" fmla="*/ 2263034 w 4760332"/>
              <a:gd name="connsiteY5725" fmla="*/ 1115479 h 2795428"/>
              <a:gd name="connsiteX5726" fmla="*/ 2265038 w 4760332"/>
              <a:gd name="connsiteY5726" fmla="*/ 1111470 h 2795428"/>
              <a:gd name="connsiteX5727" fmla="*/ 2296827 w 4760332"/>
              <a:gd name="connsiteY5727" fmla="*/ 1101733 h 2795428"/>
              <a:gd name="connsiteX5728" fmla="*/ 2303414 w 4760332"/>
              <a:gd name="connsiteY5728" fmla="*/ 1091136 h 2795428"/>
              <a:gd name="connsiteX5729" fmla="*/ 2305419 w 4760332"/>
              <a:gd name="connsiteY5729" fmla="*/ 1081399 h 2795428"/>
              <a:gd name="connsiteX5730" fmla="*/ 2310287 w 4760332"/>
              <a:gd name="connsiteY5730" fmla="*/ 1070803 h 2795428"/>
              <a:gd name="connsiteX5731" fmla="*/ 2320024 w 4760332"/>
              <a:gd name="connsiteY5731" fmla="*/ 1063929 h 2795428"/>
              <a:gd name="connsiteX5732" fmla="*/ 2332626 w 4760332"/>
              <a:gd name="connsiteY5732" fmla="*/ 1059060 h 2795428"/>
              <a:gd name="connsiteX5733" fmla="*/ 2346945 w 4760332"/>
              <a:gd name="connsiteY5733" fmla="*/ 1054192 h 2795428"/>
              <a:gd name="connsiteX5734" fmla="*/ 2360405 w 4760332"/>
              <a:gd name="connsiteY5734" fmla="*/ 1049323 h 2795428"/>
              <a:gd name="connsiteX5735" fmla="*/ 2362410 w 4760332"/>
              <a:gd name="connsiteY5735" fmla="*/ 1047319 h 2795428"/>
              <a:gd name="connsiteX5736" fmla="*/ 2362410 w 4760332"/>
              <a:gd name="connsiteY5736" fmla="*/ 1045314 h 2795428"/>
              <a:gd name="connsiteX5737" fmla="*/ 2362410 w 4760332"/>
              <a:gd name="connsiteY5737" fmla="*/ 1043310 h 2795428"/>
              <a:gd name="connsiteX5738" fmla="*/ 2364414 w 4760332"/>
              <a:gd name="connsiteY5738" fmla="*/ 1042451 h 2795428"/>
              <a:gd name="connsiteX5739" fmla="*/ 2357828 w 4760332"/>
              <a:gd name="connsiteY5739" fmla="*/ 1024980 h 2795428"/>
              <a:gd name="connsiteX5740" fmla="*/ 2354104 w 4760332"/>
              <a:gd name="connsiteY5740" fmla="*/ 1004360 h 2795428"/>
              <a:gd name="connsiteX5741" fmla="*/ 2354104 w 4760332"/>
              <a:gd name="connsiteY5741" fmla="*/ 985745 h 2795428"/>
              <a:gd name="connsiteX5742" fmla="*/ 2353246 w 4760332"/>
              <a:gd name="connsiteY5742" fmla="*/ 969994 h 2795428"/>
              <a:gd name="connsiteX5743" fmla="*/ 2367565 w 4760332"/>
              <a:gd name="connsiteY5743" fmla="*/ 969135 h 2795428"/>
              <a:gd name="connsiteX5744" fmla="*/ 2378161 w 4760332"/>
              <a:gd name="connsiteY5744" fmla="*/ 965125 h 2795428"/>
              <a:gd name="connsiteX5745" fmla="*/ 2389617 w 4760332"/>
              <a:gd name="connsiteY5745" fmla="*/ 962262 h 2795428"/>
              <a:gd name="connsiteX5746" fmla="*/ 2389617 w 4760332"/>
              <a:gd name="connsiteY5746" fmla="*/ 969994 h 2795428"/>
              <a:gd name="connsiteX5747" fmla="*/ 2387612 w 4760332"/>
              <a:gd name="connsiteY5747" fmla="*/ 976868 h 2795428"/>
              <a:gd name="connsiteX5748" fmla="*/ 2385607 w 4760332"/>
              <a:gd name="connsiteY5748" fmla="*/ 989468 h 2795428"/>
              <a:gd name="connsiteX5749" fmla="*/ 2384748 w 4760332"/>
              <a:gd name="connsiteY5749" fmla="*/ 1006079 h 2795428"/>
              <a:gd name="connsiteX5750" fmla="*/ 2382744 w 4760332"/>
              <a:gd name="connsiteY5750" fmla="*/ 1021830 h 2795428"/>
              <a:gd name="connsiteX5751" fmla="*/ 2382744 w 4760332"/>
              <a:gd name="connsiteY5751" fmla="*/ 1033572 h 2795428"/>
              <a:gd name="connsiteX5752" fmla="*/ 2387612 w 4760332"/>
              <a:gd name="connsiteY5752" fmla="*/ 1036436 h 2795428"/>
              <a:gd name="connsiteX5753" fmla="*/ 2391335 w 4760332"/>
              <a:gd name="connsiteY5753" fmla="*/ 1038441 h 2795428"/>
              <a:gd name="connsiteX5754" fmla="*/ 2392195 w 4760332"/>
              <a:gd name="connsiteY5754" fmla="*/ 1040445 h 2795428"/>
              <a:gd name="connsiteX5755" fmla="*/ 2395917 w 4760332"/>
              <a:gd name="connsiteY5755" fmla="*/ 1042451 h 2795428"/>
              <a:gd name="connsiteX5756" fmla="*/ 2400786 w 4760332"/>
              <a:gd name="connsiteY5756" fmla="*/ 1045314 h 2795428"/>
              <a:gd name="connsiteX5757" fmla="*/ 2411383 w 4760332"/>
              <a:gd name="connsiteY5757" fmla="*/ 1040445 h 2795428"/>
              <a:gd name="connsiteX5758" fmla="*/ 2418828 w 4760332"/>
              <a:gd name="connsiteY5758" fmla="*/ 1040445 h 2795428"/>
              <a:gd name="connsiteX5759" fmla="*/ 2423697 w 4760332"/>
              <a:gd name="connsiteY5759" fmla="*/ 1043310 h 2795428"/>
              <a:gd name="connsiteX5760" fmla="*/ 2430284 w 4760332"/>
              <a:gd name="connsiteY5760" fmla="*/ 1049037 h 2795428"/>
              <a:gd name="connsiteX5761" fmla="*/ 2438875 w 4760332"/>
              <a:gd name="connsiteY5761" fmla="*/ 1049037 h 2795428"/>
              <a:gd name="connsiteX5762" fmla="*/ 2448612 w 4760332"/>
              <a:gd name="connsiteY5762" fmla="*/ 1045028 h 2795428"/>
              <a:gd name="connsiteX5763" fmla="*/ 2457204 w 4760332"/>
              <a:gd name="connsiteY5763" fmla="*/ 1040159 h 2795428"/>
              <a:gd name="connsiteX5764" fmla="*/ 2462072 w 4760332"/>
              <a:gd name="connsiteY5764" fmla="*/ 1035290 h 2795428"/>
              <a:gd name="connsiteX5765" fmla="*/ 2468660 w 4760332"/>
              <a:gd name="connsiteY5765" fmla="*/ 1031281 h 2795428"/>
              <a:gd name="connsiteX5766" fmla="*/ 2477251 w 4760332"/>
              <a:gd name="connsiteY5766" fmla="*/ 1028418 h 2795428"/>
              <a:gd name="connsiteX5767" fmla="*/ 2490712 w 4760332"/>
              <a:gd name="connsiteY5767" fmla="*/ 1029276 h 2795428"/>
              <a:gd name="connsiteX5768" fmla="*/ 2509040 w 4760332"/>
              <a:gd name="connsiteY5768" fmla="*/ 1033286 h 2795428"/>
              <a:gd name="connsiteX5769" fmla="*/ 2511045 w 4760332"/>
              <a:gd name="connsiteY5769" fmla="*/ 1028418 h 2795428"/>
              <a:gd name="connsiteX5770" fmla="*/ 2511904 w 4760332"/>
              <a:gd name="connsiteY5770" fmla="*/ 1026413 h 2795428"/>
              <a:gd name="connsiteX5771" fmla="*/ 2515627 w 4760332"/>
              <a:gd name="connsiteY5771" fmla="*/ 1022403 h 2795428"/>
              <a:gd name="connsiteX5772" fmla="*/ 2518491 w 4760332"/>
              <a:gd name="connsiteY5772" fmla="*/ 1021544 h 2795428"/>
              <a:gd name="connsiteX5773" fmla="*/ 2522214 w 4760332"/>
              <a:gd name="connsiteY5773" fmla="*/ 1021544 h 2795428"/>
              <a:gd name="connsiteX5774" fmla="*/ 2527083 w 4760332"/>
              <a:gd name="connsiteY5774" fmla="*/ 1019539 h 2795428"/>
              <a:gd name="connsiteX5775" fmla="*/ 2527083 w 4760332"/>
              <a:gd name="connsiteY5775" fmla="*/ 990327 h 2795428"/>
              <a:gd name="connsiteX5776" fmla="*/ 2530805 w 4760332"/>
              <a:gd name="connsiteY5776" fmla="*/ 966844 h 2795428"/>
              <a:gd name="connsiteX5777" fmla="*/ 2533670 w 4760332"/>
              <a:gd name="connsiteY5777" fmla="*/ 962835 h 2795428"/>
              <a:gd name="connsiteX5778" fmla="*/ 2537393 w 4760332"/>
              <a:gd name="connsiteY5778" fmla="*/ 961975 h 2795428"/>
              <a:gd name="connsiteX5779" fmla="*/ 2540256 w 4760332"/>
              <a:gd name="connsiteY5779" fmla="*/ 957966 h 2795428"/>
              <a:gd name="connsiteX5780" fmla="*/ 2543980 w 4760332"/>
              <a:gd name="connsiteY5780" fmla="*/ 955961 h 2795428"/>
              <a:gd name="connsiteX5781" fmla="*/ 2548849 w 4760332"/>
              <a:gd name="connsiteY5781" fmla="*/ 955102 h 2795428"/>
              <a:gd name="connsiteX5782" fmla="*/ 2548849 w 4760332"/>
              <a:gd name="connsiteY5782" fmla="*/ 957966 h 2795428"/>
              <a:gd name="connsiteX5783" fmla="*/ 2551712 w 4760332"/>
              <a:gd name="connsiteY5783" fmla="*/ 961975 h 2795428"/>
              <a:gd name="connsiteX5784" fmla="*/ 2553717 w 4760332"/>
              <a:gd name="connsiteY5784" fmla="*/ 964839 h 2795428"/>
              <a:gd name="connsiteX5785" fmla="*/ 2555721 w 4760332"/>
              <a:gd name="connsiteY5785" fmla="*/ 968849 h 2795428"/>
              <a:gd name="connsiteX5786" fmla="*/ 2557726 w 4760332"/>
              <a:gd name="connsiteY5786" fmla="*/ 969708 h 2795428"/>
              <a:gd name="connsiteX5787" fmla="*/ 2562595 w 4760332"/>
              <a:gd name="connsiteY5787" fmla="*/ 971712 h 2795428"/>
              <a:gd name="connsiteX5788" fmla="*/ 2567464 w 4760332"/>
              <a:gd name="connsiteY5788" fmla="*/ 973718 h 2795428"/>
              <a:gd name="connsiteX5789" fmla="*/ 2565458 w 4760332"/>
              <a:gd name="connsiteY5789" fmla="*/ 957966 h 2795428"/>
              <a:gd name="connsiteX5790" fmla="*/ 2564599 w 4760332"/>
              <a:gd name="connsiteY5790" fmla="*/ 948229 h 2795428"/>
              <a:gd name="connsiteX5791" fmla="*/ 2560876 w 4760332"/>
              <a:gd name="connsiteY5791" fmla="*/ 941355 h 2795428"/>
              <a:gd name="connsiteX5792" fmla="*/ 2558872 w 4760332"/>
              <a:gd name="connsiteY5792" fmla="*/ 932477 h 2795428"/>
              <a:gd name="connsiteX5793" fmla="*/ 2556008 w 4760332"/>
              <a:gd name="connsiteY5793" fmla="*/ 916726 h 2795428"/>
              <a:gd name="connsiteX5794" fmla="*/ 2564599 w 4760332"/>
              <a:gd name="connsiteY5794" fmla="*/ 915867 h 2795428"/>
              <a:gd name="connsiteX5795" fmla="*/ 2570327 w 4760332"/>
              <a:gd name="connsiteY5795" fmla="*/ 911857 h 2795428"/>
              <a:gd name="connsiteX5796" fmla="*/ 2576055 w 4760332"/>
              <a:gd name="connsiteY5796" fmla="*/ 908994 h 2795428"/>
              <a:gd name="connsiteX5797" fmla="*/ 2582642 w 4760332"/>
              <a:gd name="connsiteY5797" fmla="*/ 904985 h 2795428"/>
              <a:gd name="connsiteX5798" fmla="*/ 2594097 w 4760332"/>
              <a:gd name="connsiteY5798" fmla="*/ 904985 h 2795428"/>
              <a:gd name="connsiteX5799" fmla="*/ 2605553 w 4760332"/>
              <a:gd name="connsiteY5799" fmla="*/ 906989 h 2795428"/>
              <a:gd name="connsiteX5800" fmla="*/ 2614144 w 4760332"/>
              <a:gd name="connsiteY5800" fmla="*/ 908994 h 2795428"/>
              <a:gd name="connsiteX5801" fmla="*/ 2622736 w 4760332"/>
              <a:gd name="connsiteY5801" fmla="*/ 904985 h 2795428"/>
              <a:gd name="connsiteX5802" fmla="*/ 2629323 w 4760332"/>
              <a:gd name="connsiteY5802" fmla="*/ 895247 h 2795428"/>
              <a:gd name="connsiteX5803" fmla="*/ 2623595 w 4760332"/>
              <a:gd name="connsiteY5803" fmla="*/ 893242 h 2795428"/>
              <a:gd name="connsiteX5804" fmla="*/ 2618726 w 4760332"/>
              <a:gd name="connsiteY5804" fmla="*/ 891238 h 2795428"/>
              <a:gd name="connsiteX5805" fmla="*/ 2615863 w 4760332"/>
              <a:gd name="connsiteY5805" fmla="*/ 889233 h 2795428"/>
              <a:gd name="connsiteX5806" fmla="*/ 2610135 w 4760332"/>
              <a:gd name="connsiteY5806" fmla="*/ 888374 h 2795428"/>
              <a:gd name="connsiteX5807" fmla="*/ 2603548 w 4760332"/>
              <a:gd name="connsiteY5807" fmla="*/ 888374 h 2795428"/>
              <a:gd name="connsiteX5808" fmla="*/ 2587224 w 4760332"/>
              <a:gd name="connsiteY5808" fmla="*/ 896106 h 2795428"/>
              <a:gd name="connsiteX5809" fmla="*/ 2568896 w 4760332"/>
              <a:gd name="connsiteY5809" fmla="*/ 901834 h 2795428"/>
              <a:gd name="connsiteX5810" fmla="*/ 2548849 w 4760332"/>
              <a:gd name="connsiteY5810" fmla="*/ 904698 h 2795428"/>
              <a:gd name="connsiteX5811" fmla="*/ 2545125 w 4760332"/>
              <a:gd name="connsiteY5811" fmla="*/ 895820 h 2795428"/>
              <a:gd name="connsiteX5812" fmla="*/ 2540256 w 4760332"/>
              <a:gd name="connsiteY5812" fmla="*/ 888947 h 2795428"/>
              <a:gd name="connsiteX5813" fmla="*/ 2535388 w 4760332"/>
              <a:gd name="connsiteY5813" fmla="*/ 882073 h 2795428"/>
              <a:gd name="connsiteX5814" fmla="*/ 2531665 w 4760332"/>
              <a:gd name="connsiteY5814" fmla="*/ 874341 h 2795428"/>
              <a:gd name="connsiteX5815" fmla="*/ 2530805 w 4760332"/>
              <a:gd name="connsiteY5815" fmla="*/ 860594 h 2795428"/>
              <a:gd name="connsiteX5816" fmla="*/ 2531665 w 4760332"/>
              <a:gd name="connsiteY5816" fmla="*/ 849998 h 2795428"/>
              <a:gd name="connsiteX5817" fmla="*/ 2530805 w 4760332"/>
              <a:gd name="connsiteY5817" fmla="*/ 838256 h 2795428"/>
              <a:gd name="connsiteX5818" fmla="*/ 2528801 w 4760332"/>
              <a:gd name="connsiteY5818" fmla="*/ 824509 h 2795428"/>
              <a:gd name="connsiteX5819" fmla="*/ 2530805 w 4760332"/>
              <a:gd name="connsiteY5819" fmla="*/ 812767 h 2795428"/>
              <a:gd name="connsiteX5820" fmla="*/ 2538539 w 4760332"/>
              <a:gd name="connsiteY5820" fmla="*/ 795298 h 2795428"/>
              <a:gd name="connsiteX5821" fmla="*/ 2551998 w 4760332"/>
              <a:gd name="connsiteY5821" fmla="*/ 783556 h 2795428"/>
              <a:gd name="connsiteX5822" fmla="*/ 2565458 w 4760332"/>
              <a:gd name="connsiteY5822" fmla="*/ 769809 h 2795428"/>
              <a:gd name="connsiteX5823" fmla="*/ 2576914 w 4760332"/>
              <a:gd name="connsiteY5823" fmla="*/ 756063 h 2795428"/>
              <a:gd name="connsiteX5824" fmla="*/ 2585506 w 4760332"/>
              <a:gd name="connsiteY5824" fmla="*/ 740311 h 2795428"/>
              <a:gd name="connsiteX5825" fmla="*/ 2580637 w 4760332"/>
              <a:gd name="connsiteY5825" fmla="*/ 735443 h 2795428"/>
              <a:gd name="connsiteX5826" fmla="*/ 2575769 w 4760332"/>
              <a:gd name="connsiteY5826" fmla="*/ 730574 h 2795428"/>
              <a:gd name="connsiteX5827" fmla="*/ 2570041 w 4760332"/>
              <a:gd name="connsiteY5827" fmla="*/ 725705 h 2795428"/>
              <a:gd name="connsiteX5828" fmla="*/ 2557440 w 4760332"/>
              <a:gd name="connsiteY5828" fmla="*/ 727711 h 2795428"/>
              <a:gd name="connsiteX5829" fmla="*/ 2541975 w 4760332"/>
              <a:gd name="connsiteY5829" fmla="*/ 728570 h 2795428"/>
              <a:gd name="connsiteX5830" fmla="*/ 2537106 w 4760332"/>
              <a:gd name="connsiteY5830" fmla="*/ 752913 h 2795428"/>
              <a:gd name="connsiteX5831" fmla="*/ 2528515 w 4760332"/>
              <a:gd name="connsiteY5831" fmla="*/ 771528 h 2795428"/>
              <a:gd name="connsiteX5832" fmla="*/ 2517059 w 4760332"/>
              <a:gd name="connsiteY5832" fmla="*/ 787279 h 2795428"/>
              <a:gd name="connsiteX5833" fmla="*/ 2503599 w 4760332"/>
              <a:gd name="connsiteY5833" fmla="*/ 801885 h 2795428"/>
              <a:gd name="connsiteX5834" fmla="*/ 2490997 w 4760332"/>
              <a:gd name="connsiteY5834" fmla="*/ 819354 h 2795428"/>
              <a:gd name="connsiteX5835" fmla="*/ 2483265 w 4760332"/>
              <a:gd name="connsiteY5835" fmla="*/ 839974 h 2795428"/>
              <a:gd name="connsiteX5836" fmla="*/ 2477537 w 4760332"/>
              <a:gd name="connsiteY5836" fmla="*/ 863458 h 2795428"/>
              <a:gd name="connsiteX5837" fmla="*/ 2488134 w 4760332"/>
              <a:gd name="connsiteY5837" fmla="*/ 872336 h 2795428"/>
              <a:gd name="connsiteX5838" fmla="*/ 2497871 w 4760332"/>
              <a:gd name="connsiteY5838" fmla="*/ 882073 h 2795428"/>
              <a:gd name="connsiteX5839" fmla="*/ 2504458 w 4760332"/>
              <a:gd name="connsiteY5839" fmla="*/ 894675 h 2795428"/>
              <a:gd name="connsiteX5840" fmla="*/ 2508181 w 4760332"/>
              <a:gd name="connsiteY5840" fmla="*/ 909280 h 2795428"/>
              <a:gd name="connsiteX5841" fmla="*/ 2503313 w 4760332"/>
              <a:gd name="connsiteY5841" fmla="*/ 911284 h 2795428"/>
              <a:gd name="connsiteX5842" fmla="*/ 2501308 w 4760332"/>
              <a:gd name="connsiteY5842" fmla="*/ 913290 h 2795428"/>
              <a:gd name="connsiteX5843" fmla="*/ 2499303 w 4760332"/>
              <a:gd name="connsiteY5843" fmla="*/ 915295 h 2795428"/>
              <a:gd name="connsiteX5844" fmla="*/ 2499303 w 4760332"/>
              <a:gd name="connsiteY5844" fmla="*/ 916153 h 2795428"/>
              <a:gd name="connsiteX5845" fmla="*/ 2497298 w 4760332"/>
              <a:gd name="connsiteY5845" fmla="*/ 918158 h 2795428"/>
              <a:gd name="connsiteX5846" fmla="*/ 2497298 w 4760332"/>
              <a:gd name="connsiteY5846" fmla="*/ 922167 h 2795428"/>
              <a:gd name="connsiteX5847" fmla="*/ 2496439 w 4760332"/>
              <a:gd name="connsiteY5847" fmla="*/ 923027 h 2795428"/>
              <a:gd name="connsiteX5848" fmla="*/ 2474388 w 4760332"/>
              <a:gd name="connsiteY5848" fmla="*/ 931904 h 2795428"/>
              <a:gd name="connsiteX5849" fmla="*/ 2471523 w 4760332"/>
              <a:gd name="connsiteY5849" fmla="*/ 952525 h 2795428"/>
              <a:gd name="connsiteX5850" fmla="*/ 2464937 w 4760332"/>
              <a:gd name="connsiteY5850" fmla="*/ 968276 h 2795428"/>
              <a:gd name="connsiteX5851" fmla="*/ 2458350 w 4760332"/>
              <a:gd name="connsiteY5851" fmla="*/ 980017 h 2795428"/>
              <a:gd name="connsiteX5852" fmla="*/ 2447753 w 4760332"/>
              <a:gd name="connsiteY5852" fmla="*/ 989755 h 2795428"/>
              <a:gd name="connsiteX5853" fmla="*/ 2439162 w 4760332"/>
              <a:gd name="connsiteY5853" fmla="*/ 1000351 h 2795428"/>
              <a:gd name="connsiteX5854" fmla="*/ 2431430 w 4760332"/>
              <a:gd name="connsiteY5854" fmla="*/ 1014097 h 2795428"/>
              <a:gd name="connsiteX5855" fmla="*/ 2425702 w 4760332"/>
              <a:gd name="connsiteY5855" fmla="*/ 1014097 h 2795428"/>
              <a:gd name="connsiteX5856" fmla="*/ 2425702 w 4760332"/>
              <a:gd name="connsiteY5856" fmla="*/ 1010088 h 2795428"/>
              <a:gd name="connsiteX5857" fmla="*/ 2412241 w 4760332"/>
              <a:gd name="connsiteY5857" fmla="*/ 991473 h 2795428"/>
              <a:gd name="connsiteX5858" fmla="*/ 2404509 w 4760332"/>
              <a:gd name="connsiteY5858" fmla="*/ 970853 h 2795428"/>
              <a:gd name="connsiteX5859" fmla="*/ 2398781 w 4760332"/>
              <a:gd name="connsiteY5859" fmla="*/ 948515 h 2795428"/>
              <a:gd name="connsiteX5860" fmla="*/ 2389044 w 4760332"/>
              <a:gd name="connsiteY5860" fmla="*/ 923027 h 2795428"/>
              <a:gd name="connsiteX5861" fmla="*/ 2375584 w 4760332"/>
              <a:gd name="connsiteY5861" fmla="*/ 929900 h 2795428"/>
              <a:gd name="connsiteX5862" fmla="*/ 2366992 w 4760332"/>
              <a:gd name="connsiteY5862" fmla="*/ 938778 h 2795428"/>
              <a:gd name="connsiteX5863" fmla="*/ 2357255 w 4760332"/>
              <a:gd name="connsiteY5863" fmla="*/ 945651 h 2795428"/>
              <a:gd name="connsiteX5864" fmla="*/ 2346659 w 4760332"/>
              <a:gd name="connsiteY5864" fmla="*/ 950519 h 2795428"/>
              <a:gd name="connsiteX5865" fmla="*/ 2330334 w 4760332"/>
              <a:gd name="connsiteY5865" fmla="*/ 954530 h 2795428"/>
              <a:gd name="connsiteX5866" fmla="*/ 2328330 w 4760332"/>
              <a:gd name="connsiteY5866" fmla="*/ 952525 h 2795428"/>
              <a:gd name="connsiteX5867" fmla="*/ 2326325 w 4760332"/>
              <a:gd name="connsiteY5867" fmla="*/ 952525 h 2795428"/>
              <a:gd name="connsiteX5868" fmla="*/ 2325466 w 4760332"/>
              <a:gd name="connsiteY5868" fmla="*/ 952525 h 2795428"/>
              <a:gd name="connsiteX5869" fmla="*/ 2323462 w 4760332"/>
              <a:gd name="connsiteY5869" fmla="*/ 950519 h 2795428"/>
              <a:gd name="connsiteX5870" fmla="*/ 2319738 w 4760332"/>
              <a:gd name="connsiteY5870" fmla="*/ 950519 h 2795428"/>
              <a:gd name="connsiteX5871" fmla="*/ 2318879 w 4760332"/>
              <a:gd name="connsiteY5871" fmla="*/ 929900 h 2795428"/>
              <a:gd name="connsiteX5872" fmla="*/ 2316874 w 4760332"/>
              <a:gd name="connsiteY5872" fmla="*/ 913290 h 2795428"/>
              <a:gd name="connsiteX5873" fmla="*/ 2313152 w 4760332"/>
              <a:gd name="connsiteY5873" fmla="*/ 899543 h 2795428"/>
              <a:gd name="connsiteX5874" fmla="*/ 2310287 w 4760332"/>
              <a:gd name="connsiteY5874" fmla="*/ 883792 h 2795428"/>
              <a:gd name="connsiteX5875" fmla="*/ 2308283 w 4760332"/>
              <a:gd name="connsiteY5875" fmla="*/ 863171 h 2795428"/>
              <a:gd name="connsiteX5876" fmla="*/ 2316874 w 4760332"/>
              <a:gd name="connsiteY5876" fmla="*/ 854294 h 2795428"/>
              <a:gd name="connsiteX5877" fmla="*/ 2319738 w 4760332"/>
              <a:gd name="connsiteY5877" fmla="*/ 846562 h 2795428"/>
              <a:gd name="connsiteX5878" fmla="*/ 2321743 w 4760332"/>
              <a:gd name="connsiteY5878" fmla="*/ 835965 h 2795428"/>
              <a:gd name="connsiteX5879" fmla="*/ 2326612 w 4760332"/>
              <a:gd name="connsiteY5879" fmla="*/ 822219 h 2795428"/>
              <a:gd name="connsiteX5880" fmla="*/ 2330334 w 4760332"/>
              <a:gd name="connsiteY5880" fmla="*/ 819354 h 2795428"/>
              <a:gd name="connsiteX5881" fmla="*/ 2335203 w 4760332"/>
              <a:gd name="connsiteY5881" fmla="*/ 814486 h 2795428"/>
              <a:gd name="connsiteX5882" fmla="*/ 2340071 w 4760332"/>
              <a:gd name="connsiteY5882" fmla="*/ 808758 h 2795428"/>
              <a:gd name="connsiteX5883" fmla="*/ 2345799 w 4760332"/>
              <a:gd name="connsiteY5883" fmla="*/ 803889 h 2795428"/>
              <a:gd name="connsiteX5884" fmla="*/ 2348663 w 4760332"/>
              <a:gd name="connsiteY5884" fmla="*/ 805894 h 2795428"/>
              <a:gd name="connsiteX5885" fmla="*/ 2350668 w 4760332"/>
              <a:gd name="connsiteY5885" fmla="*/ 807899 h 2795428"/>
              <a:gd name="connsiteX5886" fmla="*/ 2352673 w 4760332"/>
              <a:gd name="connsiteY5886" fmla="*/ 808758 h 2795428"/>
              <a:gd name="connsiteX5887" fmla="*/ 2353532 w 4760332"/>
              <a:gd name="connsiteY5887" fmla="*/ 810763 h 2795428"/>
              <a:gd name="connsiteX5888" fmla="*/ 2357255 w 4760332"/>
              <a:gd name="connsiteY5888" fmla="*/ 807899 h 2795428"/>
              <a:gd name="connsiteX5889" fmla="*/ 2359259 w 4760332"/>
              <a:gd name="connsiteY5889" fmla="*/ 803889 h 2795428"/>
              <a:gd name="connsiteX5890" fmla="*/ 2360119 w 4760332"/>
              <a:gd name="connsiteY5890" fmla="*/ 801026 h 2795428"/>
              <a:gd name="connsiteX5891" fmla="*/ 2362124 w 4760332"/>
              <a:gd name="connsiteY5891" fmla="*/ 795298 h 2795428"/>
              <a:gd name="connsiteX5892" fmla="*/ 2364128 w 4760332"/>
              <a:gd name="connsiteY5892" fmla="*/ 792434 h 2795428"/>
              <a:gd name="connsiteX5893" fmla="*/ 2375584 w 4760332"/>
              <a:gd name="connsiteY5893" fmla="*/ 785561 h 2795428"/>
              <a:gd name="connsiteX5894" fmla="*/ 2385321 w 4760332"/>
              <a:gd name="connsiteY5894" fmla="*/ 781551 h 2795428"/>
              <a:gd name="connsiteX5895" fmla="*/ 2393912 w 4760332"/>
              <a:gd name="connsiteY5895" fmla="*/ 773818 h 2795428"/>
              <a:gd name="connsiteX5896" fmla="*/ 2391049 w 4760332"/>
              <a:gd name="connsiteY5896" fmla="*/ 771814 h 2795428"/>
              <a:gd name="connsiteX5897" fmla="*/ 2389044 w 4760332"/>
              <a:gd name="connsiteY5897" fmla="*/ 771814 h 2795428"/>
              <a:gd name="connsiteX5898" fmla="*/ 2387040 w 4760332"/>
              <a:gd name="connsiteY5898" fmla="*/ 771814 h 2795428"/>
              <a:gd name="connsiteX5899" fmla="*/ 2387040 w 4760332"/>
              <a:gd name="connsiteY5899" fmla="*/ 769809 h 2795428"/>
              <a:gd name="connsiteX5900" fmla="*/ 2387040 w 4760332"/>
              <a:gd name="connsiteY5900" fmla="*/ 766946 h 2795428"/>
              <a:gd name="connsiteX5901" fmla="*/ 2385035 w 4760332"/>
              <a:gd name="connsiteY5901" fmla="*/ 762936 h 2795428"/>
              <a:gd name="connsiteX5902" fmla="*/ 2397635 w 4760332"/>
              <a:gd name="connsiteY5902" fmla="*/ 747185 h 2795428"/>
              <a:gd name="connsiteX5903" fmla="*/ 2409091 w 4760332"/>
              <a:gd name="connsiteY5903" fmla="*/ 728570 h 2795428"/>
              <a:gd name="connsiteX5904" fmla="*/ 2418828 w 4760332"/>
              <a:gd name="connsiteY5904" fmla="*/ 707091 h 2795428"/>
              <a:gd name="connsiteX5905" fmla="*/ 2429425 w 4760332"/>
              <a:gd name="connsiteY5905" fmla="*/ 684753 h 2795428"/>
              <a:gd name="connsiteX5906" fmla="*/ 2439162 w 4760332"/>
              <a:gd name="connsiteY5906" fmla="*/ 662414 h 2795428"/>
              <a:gd name="connsiteX5907" fmla="*/ 2451762 w 4760332"/>
              <a:gd name="connsiteY5907" fmla="*/ 641794 h 2795428"/>
              <a:gd name="connsiteX5908" fmla="*/ 2463218 w 4760332"/>
              <a:gd name="connsiteY5908" fmla="*/ 628048 h 2795428"/>
              <a:gd name="connsiteX5909" fmla="*/ 2477537 w 4760332"/>
              <a:gd name="connsiteY5909" fmla="*/ 620315 h 2795428"/>
              <a:gd name="connsiteX5910" fmla="*/ 2477537 w 4760332"/>
              <a:gd name="connsiteY5910" fmla="*/ 606569 h 2795428"/>
              <a:gd name="connsiteX5911" fmla="*/ 2493003 w 4760332"/>
              <a:gd name="connsiteY5911" fmla="*/ 606569 h 2795428"/>
              <a:gd name="connsiteX5912" fmla="*/ 2501594 w 4760332"/>
              <a:gd name="connsiteY5912" fmla="*/ 590818 h 2795428"/>
              <a:gd name="connsiteX5913" fmla="*/ 2515055 w 4760332"/>
              <a:gd name="connsiteY5913" fmla="*/ 580221 h 2795428"/>
              <a:gd name="connsiteX5914" fmla="*/ 2533383 w 4760332"/>
              <a:gd name="connsiteY5914" fmla="*/ 575352 h 2795428"/>
              <a:gd name="connsiteX5915" fmla="*/ 2535388 w 4760332"/>
              <a:gd name="connsiteY5915" fmla="*/ 577357 h 2795428"/>
              <a:gd name="connsiteX5916" fmla="*/ 2537393 w 4760332"/>
              <a:gd name="connsiteY5916" fmla="*/ 577357 h 2795428"/>
              <a:gd name="connsiteX5917" fmla="*/ 2538252 w 4760332"/>
              <a:gd name="connsiteY5917" fmla="*/ 577357 h 2795428"/>
              <a:gd name="connsiteX5918" fmla="*/ 2541975 w 4760332"/>
              <a:gd name="connsiteY5918" fmla="*/ 579362 h 2795428"/>
              <a:gd name="connsiteX5919" fmla="*/ 2541975 w 4760332"/>
              <a:gd name="connsiteY5919" fmla="*/ 566761 h 2795428"/>
              <a:gd name="connsiteX5920" fmla="*/ 2546843 w 4760332"/>
              <a:gd name="connsiteY5920" fmla="*/ 566761 h 2795428"/>
              <a:gd name="connsiteX5921" fmla="*/ 2550566 w 4760332"/>
              <a:gd name="connsiteY5921" fmla="*/ 566761 h 2795428"/>
              <a:gd name="connsiteX5922" fmla="*/ 2553431 w 4760332"/>
              <a:gd name="connsiteY5922" fmla="*/ 566761 h 2795428"/>
              <a:gd name="connsiteX5923" fmla="*/ 2555435 w 4760332"/>
              <a:gd name="connsiteY5923" fmla="*/ 566761 h 2795428"/>
              <a:gd name="connsiteX5924" fmla="*/ 2557440 w 4760332"/>
              <a:gd name="connsiteY5924" fmla="*/ 568765 h 2795428"/>
              <a:gd name="connsiteX5925" fmla="*/ 2559159 w 4760332"/>
              <a:gd name="connsiteY5925" fmla="*/ 568765 h 2795428"/>
              <a:gd name="connsiteX5926" fmla="*/ 2564885 w 4760332"/>
              <a:gd name="connsiteY5926" fmla="*/ 572774 h 2795428"/>
              <a:gd name="connsiteX5927" fmla="*/ 2570613 w 4760332"/>
              <a:gd name="connsiteY5927" fmla="*/ 559028 h 2795428"/>
              <a:gd name="connsiteX5928" fmla="*/ 2581210 w 4760332"/>
              <a:gd name="connsiteY5928" fmla="*/ 550150 h 2795428"/>
              <a:gd name="connsiteX5929" fmla="*/ 2592666 w 4760332"/>
              <a:gd name="connsiteY5929" fmla="*/ 547287 h 2795428"/>
              <a:gd name="connsiteX5930" fmla="*/ 2608131 w 4760332"/>
              <a:gd name="connsiteY5930" fmla="*/ 543277 h 2795428"/>
              <a:gd name="connsiteX5931" fmla="*/ 2623595 w 4760332"/>
              <a:gd name="connsiteY5931" fmla="*/ 541272 h 2795428"/>
              <a:gd name="connsiteX5932" fmla="*/ 2630182 w 4760332"/>
              <a:gd name="connsiteY5932" fmla="*/ 548145 h 2795428"/>
              <a:gd name="connsiteX5933" fmla="*/ 2637914 w 4760332"/>
              <a:gd name="connsiteY5933" fmla="*/ 552155 h 2795428"/>
              <a:gd name="connsiteX5934" fmla="*/ 2644501 w 4760332"/>
              <a:gd name="connsiteY5934" fmla="*/ 553014 h 2795428"/>
              <a:gd name="connsiteX5935" fmla="*/ 2651089 w 4760332"/>
              <a:gd name="connsiteY5935" fmla="*/ 555019 h 2795428"/>
              <a:gd name="connsiteX5936" fmla="*/ 2656817 w 4760332"/>
              <a:gd name="connsiteY5936" fmla="*/ 561893 h 2795428"/>
              <a:gd name="connsiteX5937" fmla="*/ 2659680 w 4760332"/>
              <a:gd name="connsiteY5937" fmla="*/ 575639 h 2795428"/>
              <a:gd name="connsiteX5938" fmla="*/ 2657675 w 4760332"/>
              <a:gd name="connsiteY5938" fmla="*/ 577643 h 2795428"/>
              <a:gd name="connsiteX5939" fmla="*/ 2656817 w 4760332"/>
              <a:gd name="connsiteY5939" fmla="*/ 579648 h 2795428"/>
              <a:gd name="connsiteX5940" fmla="*/ 2654811 w 4760332"/>
              <a:gd name="connsiteY5940" fmla="*/ 579648 h 2795428"/>
              <a:gd name="connsiteX5941" fmla="*/ 2654811 w 4760332"/>
              <a:gd name="connsiteY5941" fmla="*/ 580507 h 2795428"/>
              <a:gd name="connsiteX5942" fmla="*/ 2652806 w 4760332"/>
              <a:gd name="connsiteY5942" fmla="*/ 582512 h 2795428"/>
              <a:gd name="connsiteX5943" fmla="*/ 2652806 w 4760332"/>
              <a:gd name="connsiteY5943" fmla="*/ 586522 h 2795428"/>
              <a:gd name="connsiteX5944" fmla="*/ 2654811 w 4760332"/>
              <a:gd name="connsiteY5944" fmla="*/ 589385 h 2795428"/>
              <a:gd name="connsiteX5945" fmla="*/ 2656817 w 4760332"/>
              <a:gd name="connsiteY5945" fmla="*/ 589385 h 2795428"/>
              <a:gd name="connsiteX5946" fmla="*/ 2657675 w 4760332"/>
              <a:gd name="connsiteY5946" fmla="*/ 591390 h 2795428"/>
              <a:gd name="connsiteX5947" fmla="*/ 2659680 w 4760332"/>
              <a:gd name="connsiteY5947" fmla="*/ 594254 h 2795428"/>
              <a:gd name="connsiteX5948" fmla="*/ 2671136 w 4760332"/>
              <a:gd name="connsiteY5948" fmla="*/ 589385 h 2795428"/>
              <a:gd name="connsiteX5949" fmla="*/ 2677722 w 4760332"/>
              <a:gd name="connsiteY5949" fmla="*/ 587380 h 2795428"/>
              <a:gd name="connsiteX5950" fmla="*/ 2682591 w 4760332"/>
              <a:gd name="connsiteY5950" fmla="*/ 587380 h 2795428"/>
              <a:gd name="connsiteX5951" fmla="*/ 2684596 w 4760332"/>
              <a:gd name="connsiteY5951" fmla="*/ 591390 h 2795428"/>
              <a:gd name="connsiteX5952" fmla="*/ 2686601 w 4760332"/>
              <a:gd name="connsiteY5952" fmla="*/ 596259 h 2795428"/>
              <a:gd name="connsiteX5953" fmla="*/ 2691469 w 4760332"/>
              <a:gd name="connsiteY5953" fmla="*/ 601128 h 2795428"/>
              <a:gd name="connsiteX5954" fmla="*/ 2696338 w 4760332"/>
              <a:gd name="connsiteY5954" fmla="*/ 606855 h 2795428"/>
              <a:gd name="connsiteX5955" fmla="*/ 2726981 w 4760332"/>
              <a:gd name="connsiteY5955" fmla="*/ 609719 h 2795428"/>
              <a:gd name="connsiteX5956" fmla="*/ 2738437 w 4760332"/>
              <a:gd name="connsiteY5956" fmla="*/ 616592 h 2795428"/>
              <a:gd name="connsiteX5957" fmla="*/ 2751897 w 4760332"/>
              <a:gd name="connsiteY5957" fmla="*/ 627188 h 2795428"/>
              <a:gd name="connsiteX5958" fmla="*/ 2765357 w 4760332"/>
              <a:gd name="connsiteY5958" fmla="*/ 640935 h 2795428"/>
              <a:gd name="connsiteX5959" fmla="*/ 2776812 w 4760332"/>
              <a:gd name="connsiteY5959" fmla="*/ 655541 h 2795428"/>
              <a:gd name="connsiteX5960" fmla="*/ 2787409 w 4760332"/>
              <a:gd name="connsiteY5960" fmla="*/ 671292 h 2795428"/>
              <a:gd name="connsiteX5961" fmla="*/ 2790272 w 4760332"/>
              <a:gd name="connsiteY5961" fmla="*/ 687043 h 2795428"/>
              <a:gd name="connsiteX5962" fmla="*/ 2788268 w 4760332"/>
              <a:gd name="connsiteY5962" fmla="*/ 701649 h 2795428"/>
              <a:gd name="connsiteX5963" fmla="*/ 2776812 w 4760332"/>
              <a:gd name="connsiteY5963" fmla="*/ 714251 h 2795428"/>
              <a:gd name="connsiteX5964" fmla="*/ 2761347 w 4760332"/>
              <a:gd name="connsiteY5964" fmla="*/ 721983 h 2795428"/>
              <a:gd name="connsiteX5965" fmla="*/ 2745024 w 4760332"/>
              <a:gd name="connsiteY5965" fmla="*/ 721983 h 2795428"/>
              <a:gd name="connsiteX5966" fmla="*/ 2729559 w 4760332"/>
              <a:gd name="connsiteY5966" fmla="*/ 715109 h 2795428"/>
              <a:gd name="connsiteX5967" fmla="*/ 2716099 w 4760332"/>
              <a:gd name="connsiteY5967" fmla="*/ 708236 h 2795428"/>
              <a:gd name="connsiteX5968" fmla="*/ 2702638 w 4760332"/>
              <a:gd name="connsiteY5968" fmla="*/ 703368 h 2795428"/>
              <a:gd name="connsiteX5969" fmla="*/ 2704643 w 4760332"/>
              <a:gd name="connsiteY5969" fmla="*/ 715109 h 2795428"/>
              <a:gd name="connsiteX5970" fmla="*/ 2706647 w 4760332"/>
              <a:gd name="connsiteY5970" fmla="*/ 730861 h 2795428"/>
              <a:gd name="connsiteX5971" fmla="*/ 2708652 w 4760332"/>
              <a:gd name="connsiteY5971" fmla="*/ 747471 h 2795428"/>
              <a:gd name="connsiteX5972" fmla="*/ 2711516 w 4760332"/>
              <a:gd name="connsiteY5972" fmla="*/ 761218 h 2795428"/>
              <a:gd name="connsiteX5973" fmla="*/ 2715239 w 4760332"/>
              <a:gd name="connsiteY5973" fmla="*/ 770096 h 2795428"/>
              <a:gd name="connsiteX5974" fmla="*/ 2718103 w 4760332"/>
              <a:gd name="connsiteY5974" fmla="*/ 774964 h 2795428"/>
              <a:gd name="connsiteX5975" fmla="*/ 2722972 w 4760332"/>
              <a:gd name="connsiteY5975" fmla="*/ 776969 h 2795428"/>
              <a:gd name="connsiteX5976" fmla="*/ 2726694 w 4760332"/>
              <a:gd name="connsiteY5976" fmla="*/ 780979 h 2795428"/>
              <a:gd name="connsiteX5977" fmla="*/ 2733282 w 4760332"/>
              <a:gd name="connsiteY5977" fmla="*/ 781838 h 2795428"/>
              <a:gd name="connsiteX5978" fmla="*/ 2731277 w 4760332"/>
              <a:gd name="connsiteY5978" fmla="*/ 770096 h 2795428"/>
              <a:gd name="connsiteX5979" fmla="*/ 2729272 w 4760332"/>
              <a:gd name="connsiteY5979" fmla="*/ 761218 h 2795428"/>
              <a:gd name="connsiteX5980" fmla="*/ 2729272 w 4760332"/>
              <a:gd name="connsiteY5980" fmla="*/ 751481 h 2795428"/>
              <a:gd name="connsiteX5981" fmla="*/ 2735287 w 4760332"/>
              <a:gd name="connsiteY5981" fmla="*/ 751481 h 2795428"/>
              <a:gd name="connsiteX5982" fmla="*/ 2735287 w 4760332"/>
              <a:gd name="connsiteY5982" fmla="*/ 747471 h 2795428"/>
              <a:gd name="connsiteX5983" fmla="*/ 2746741 w 4760332"/>
              <a:gd name="connsiteY5983" fmla="*/ 754344 h 2795428"/>
              <a:gd name="connsiteX5984" fmla="*/ 2758197 w 4760332"/>
              <a:gd name="connsiteY5984" fmla="*/ 761218 h 2795428"/>
              <a:gd name="connsiteX5985" fmla="*/ 2771657 w 4760332"/>
              <a:gd name="connsiteY5985" fmla="*/ 766946 h 2795428"/>
              <a:gd name="connsiteX5986" fmla="*/ 2773662 w 4760332"/>
              <a:gd name="connsiteY5986" fmla="*/ 762936 h 2795428"/>
              <a:gd name="connsiteX5987" fmla="*/ 2775667 w 4760332"/>
              <a:gd name="connsiteY5987" fmla="*/ 760072 h 2795428"/>
              <a:gd name="connsiteX5988" fmla="*/ 2776526 w 4760332"/>
              <a:gd name="connsiteY5988" fmla="*/ 758068 h 2795428"/>
              <a:gd name="connsiteX5989" fmla="*/ 2778531 w 4760332"/>
              <a:gd name="connsiteY5989" fmla="*/ 753199 h 2795428"/>
              <a:gd name="connsiteX5990" fmla="*/ 2778531 w 4760332"/>
              <a:gd name="connsiteY5990" fmla="*/ 747471 h 2795428"/>
              <a:gd name="connsiteX5991" fmla="*/ 2776526 w 4760332"/>
              <a:gd name="connsiteY5991" fmla="*/ 746612 h 2795428"/>
              <a:gd name="connsiteX5992" fmla="*/ 2775667 w 4760332"/>
              <a:gd name="connsiteY5992" fmla="*/ 744607 h 2795428"/>
              <a:gd name="connsiteX5993" fmla="*/ 2773662 w 4760332"/>
              <a:gd name="connsiteY5993" fmla="*/ 742603 h 2795428"/>
              <a:gd name="connsiteX5994" fmla="*/ 2773662 w 4760332"/>
              <a:gd name="connsiteY5994" fmla="*/ 740598 h 2795428"/>
              <a:gd name="connsiteX5995" fmla="*/ 2773662 w 4760332"/>
              <a:gd name="connsiteY5995" fmla="*/ 737734 h 2795428"/>
              <a:gd name="connsiteX5996" fmla="*/ 2771657 w 4760332"/>
              <a:gd name="connsiteY5996" fmla="*/ 732866 h 2795428"/>
              <a:gd name="connsiteX5997" fmla="*/ 2787122 w 4760332"/>
              <a:gd name="connsiteY5997" fmla="*/ 725992 h 2795428"/>
              <a:gd name="connsiteX5998" fmla="*/ 2796859 w 4760332"/>
              <a:gd name="connsiteY5998" fmla="*/ 715395 h 2795428"/>
              <a:gd name="connsiteX5999" fmla="*/ 2805451 w 4760332"/>
              <a:gd name="connsiteY5999" fmla="*/ 703654 h 2795428"/>
              <a:gd name="connsiteX6000" fmla="*/ 2810319 w 4760332"/>
              <a:gd name="connsiteY6000" fmla="*/ 705658 h 2795428"/>
              <a:gd name="connsiteX6001" fmla="*/ 2816907 w 4760332"/>
              <a:gd name="connsiteY6001" fmla="*/ 707663 h 2795428"/>
              <a:gd name="connsiteX6002" fmla="*/ 2823494 w 4760332"/>
              <a:gd name="connsiteY6002" fmla="*/ 708523 h 2795428"/>
              <a:gd name="connsiteX6003" fmla="*/ 2830080 w 4760332"/>
              <a:gd name="connsiteY6003" fmla="*/ 710527 h 2795428"/>
              <a:gd name="connsiteX6004" fmla="*/ 2827217 w 4760332"/>
              <a:gd name="connsiteY6004" fmla="*/ 673583 h 2795428"/>
              <a:gd name="connsiteX6005" fmla="*/ 2820630 w 4760332"/>
              <a:gd name="connsiteY6005" fmla="*/ 632630 h 2795428"/>
              <a:gd name="connsiteX6006" fmla="*/ 2848410 w 4760332"/>
              <a:gd name="connsiteY6006" fmla="*/ 632630 h 2795428"/>
              <a:gd name="connsiteX6007" fmla="*/ 2854996 w 4760332"/>
              <a:gd name="connsiteY6007" fmla="*/ 639503 h 2795428"/>
              <a:gd name="connsiteX6008" fmla="*/ 2861583 w 4760332"/>
              <a:gd name="connsiteY6008" fmla="*/ 649240 h 2795428"/>
              <a:gd name="connsiteX6009" fmla="*/ 2867311 w 4760332"/>
              <a:gd name="connsiteY6009" fmla="*/ 658118 h 2795428"/>
              <a:gd name="connsiteX6010" fmla="*/ 2867311 w 4760332"/>
              <a:gd name="connsiteY6010" fmla="*/ 666996 h 2795428"/>
              <a:gd name="connsiteX6011" fmla="*/ 2863588 w 4760332"/>
              <a:gd name="connsiteY6011" fmla="*/ 667855 h 2795428"/>
              <a:gd name="connsiteX6012" fmla="*/ 2861583 w 4760332"/>
              <a:gd name="connsiteY6012" fmla="*/ 667855 h 2795428"/>
              <a:gd name="connsiteX6013" fmla="*/ 2858719 w 4760332"/>
              <a:gd name="connsiteY6013" fmla="*/ 669861 h 2795428"/>
              <a:gd name="connsiteX6014" fmla="*/ 2852133 w 4760332"/>
              <a:gd name="connsiteY6014" fmla="*/ 669861 h 2795428"/>
              <a:gd name="connsiteX6015" fmla="*/ 2852133 w 4760332"/>
              <a:gd name="connsiteY6015" fmla="*/ 688476 h 2795428"/>
              <a:gd name="connsiteX6016" fmla="*/ 2857001 w 4760332"/>
              <a:gd name="connsiteY6016" fmla="*/ 690480 h 2795428"/>
              <a:gd name="connsiteX6017" fmla="*/ 2859005 w 4760332"/>
              <a:gd name="connsiteY6017" fmla="*/ 692485 h 2795428"/>
              <a:gd name="connsiteX6018" fmla="*/ 2861870 w 4760332"/>
              <a:gd name="connsiteY6018" fmla="*/ 694490 h 2795428"/>
              <a:gd name="connsiteX6019" fmla="*/ 2865592 w 4760332"/>
              <a:gd name="connsiteY6019" fmla="*/ 695348 h 2795428"/>
              <a:gd name="connsiteX6020" fmla="*/ 2870461 w 4760332"/>
              <a:gd name="connsiteY6020" fmla="*/ 695348 h 2795428"/>
              <a:gd name="connsiteX6021" fmla="*/ 2872466 w 4760332"/>
              <a:gd name="connsiteY6021" fmla="*/ 695348 h 2795428"/>
              <a:gd name="connsiteX6022" fmla="*/ 2874470 w 4760332"/>
              <a:gd name="connsiteY6022" fmla="*/ 694490 h 2795428"/>
              <a:gd name="connsiteX6023" fmla="*/ 2875330 w 4760332"/>
              <a:gd name="connsiteY6023" fmla="*/ 694490 h 2795428"/>
              <a:gd name="connsiteX6024" fmla="*/ 2879052 w 4760332"/>
              <a:gd name="connsiteY6024" fmla="*/ 692485 h 2795428"/>
              <a:gd name="connsiteX6025" fmla="*/ 2881058 w 4760332"/>
              <a:gd name="connsiteY6025" fmla="*/ 687616 h 2795428"/>
              <a:gd name="connsiteX6026" fmla="*/ 2881058 w 4760332"/>
              <a:gd name="connsiteY6026" fmla="*/ 683607 h 2795428"/>
              <a:gd name="connsiteX6027" fmla="*/ 2881058 w 4760332"/>
              <a:gd name="connsiteY6027" fmla="*/ 678738 h 2795428"/>
              <a:gd name="connsiteX6028" fmla="*/ 2881058 w 4760332"/>
              <a:gd name="connsiteY6028" fmla="*/ 674729 h 2795428"/>
              <a:gd name="connsiteX6029" fmla="*/ 2879052 w 4760332"/>
              <a:gd name="connsiteY6029" fmla="*/ 669861 h 2795428"/>
              <a:gd name="connsiteX6030" fmla="*/ 2890508 w 4760332"/>
              <a:gd name="connsiteY6030" fmla="*/ 654109 h 2795428"/>
              <a:gd name="connsiteX6031" fmla="*/ 2903968 w 4760332"/>
              <a:gd name="connsiteY6031" fmla="*/ 641507 h 2795428"/>
              <a:gd name="connsiteX6032" fmla="*/ 2915424 w 4760332"/>
              <a:gd name="connsiteY6032" fmla="*/ 625757 h 2795428"/>
              <a:gd name="connsiteX6033" fmla="*/ 2921152 w 4760332"/>
              <a:gd name="connsiteY6033" fmla="*/ 623752 h 2795428"/>
              <a:gd name="connsiteX6034" fmla="*/ 2926021 w 4760332"/>
              <a:gd name="connsiteY6034" fmla="*/ 623752 h 2795428"/>
              <a:gd name="connsiteX6035" fmla="*/ 2928025 w 4760332"/>
              <a:gd name="connsiteY6035" fmla="*/ 621747 h 2795428"/>
              <a:gd name="connsiteX6036" fmla="*/ 2930889 w 4760332"/>
              <a:gd name="connsiteY6036" fmla="*/ 623752 h 2795428"/>
              <a:gd name="connsiteX6037" fmla="*/ 2934612 w 4760332"/>
              <a:gd name="connsiteY6037" fmla="*/ 625757 h 2795428"/>
              <a:gd name="connsiteX6038" fmla="*/ 2935471 w 4760332"/>
              <a:gd name="connsiteY6038" fmla="*/ 628620 h 2795428"/>
              <a:gd name="connsiteX6039" fmla="*/ 2937475 w 4760332"/>
              <a:gd name="connsiteY6039" fmla="*/ 632630 h 2795428"/>
              <a:gd name="connsiteX6040" fmla="*/ 2939481 w 4760332"/>
              <a:gd name="connsiteY6040" fmla="*/ 634635 h 2795428"/>
              <a:gd name="connsiteX6041" fmla="*/ 2940340 w 4760332"/>
              <a:gd name="connsiteY6041" fmla="*/ 637498 h 2795428"/>
              <a:gd name="connsiteX6042" fmla="*/ 2944063 w 4760332"/>
              <a:gd name="connsiteY6042" fmla="*/ 639503 h 2795428"/>
              <a:gd name="connsiteX6043" fmla="*/ 2944063 w 4760332"/>
              <a:gd name="connsiteY6043" fmla="*/ 635494 h 2795428"/>
              <a:gd name="connsiteX6044" fmla="*/ 2946927 w 4760332"/>
              <a:gd name="connsiteY6044" fmla="*/ 632630 h 2795428"/>
              <a:gd name="connsiteX6045" fmla="*/ 2948931 w 4760332"/>
              <a:gd name="connsiteY6045" fmla="*/ 628620 h 2795428"/>
              <a:gd name="connsiteX6046" fmla="*/ 2950936 w 4760332"/>
              <a:gd name="connsiteY6046" fmla="*/ 625757 h 2795428"/>
              <a:gd name="connsiteX6047" fmla="*/ 2950936 w 4760332"/>
              <a:gd name="connsiteY6047" fmla="*/ 620888 h 2795428"/>
              <a:gd name="connsiteX6048" fmla="*/ 2952940 w 4760332"/>
              <a:gd name="connsiteY6048" fmla="*/ 614015 h 2795428"/>
              <a:gd name="connsiteX6049" fmla="*/ 2967260 w 4760332"/>
              <a:gd name="connsiteY6049" fmla="*/ 614015 h 2795428"/>
              <a:gd name="connsiteX6050" fmla="*/ 2980721 w 4760332"/>
              <a:gd name="connsiteY6050" fmla="*/ 616878 h 2795428"/>
              <a:gd name="connsiteX6051" fmla="*/ 2993321 w 4760332"/>
              <a:gd name="connsiteY6051" fmla="*/ 620888 h 2795428"/>
              <a:gd name="connsiteX6052" fmla="*/ 2984730 w 4760332"/>
              <a:gd name="connsiteY6052" fmla="*/ 627761 h 2795428"/>
              <a:gd name="connsiteX6053" fmla="*/ 2976138 w 4760332"/>
              <a:gd name="connsiteY6053" fmla="*/ 632630 h 2795428"/>
              <a:gd name="connsiteX6054" fmla="*/ 2969551 w 4760332"/>
              <a:gd name="connsiteY6054" fmla="*/ 637498 h 2795428"/>
              <a:gd name="connsiteX6055" fmla="*/ 2962964 w 4760332"/>
              <a:gd name="connsiteY6055" fmla="*/ 647235 h 2795428"/>
              <a:gd name="connsiteX6056" fmla="*/ 2971556 w 4760332"/>
              <a:gd name="connsiteY6056" fmla="*/ 647235 h 2795428"/>
              <a:gd name="connsiteX6057" fmla="*/ 2976424 w 4760332"/>
              <a:gd name="connsiteY6057" fmla="*/ 642367 h 2795428"/>
              <a:gd name="connsiteX6058" fmla="*/ 2987880 w 4760332"/>
              <a:gd name="connsiteY6058" fmla="*/ 637498 h 2795428"/>
              <a:gd name="connsiteX6059" fmla="*/ 3000481 w 4760332"/>
              <a:gd name="connsiteY6059" fmla="*/ 632630 h 2795428"/>
              <a:gd name="connsiteX6060" fmla="*/ 3010219 w 4760332"/>
              <a:gd name="connsiteY6060" fmla="*/ 628620 h 2795428"/>
              <a:gd name="connsiteX6061" fmla="*/ 3020814 w 4760332"/>
              <a:gd name="connsiteY6061" fmla="*/ 625757 h 2795428"/>
              <a:gd name="connsiteX6062" fmla="*/ 3023679 w 4760332"/>
              <a:gd name="connsiteY6062" fmla="*/ 625757 h 2795428"/>
              <a:gd name="connsiteX6063" fmla="*/ 3025683 w 4760332"/>
              <a:gd name="connsiteY6063" fmla="*/ 627761 h 2795428"/>
              <a:gd name="connsiteX6064" fmla="*/ 3028547 w 4760332"/>
              <a:gd name="connsiteY6064" fmla="*/ 630625 h 2795428"/>
              <a:gd name="connsiteX6065" fmla="*/ 3030551 w 4760332"/>
              <a:gd name="connsiteY6065" fmla="*/ 632630 h 2795428"/>
              <a:gd name="connsiteX6066" fmla="*/ 3032557 w 4760332"/>
              <a:gd name="connsiteY6066" fmla="*/ 634635 h 2795428"/>
              <a:gd name="connsiteX6067" fmla="*/ 3035420 w 4760332"/>
              <a:gd name="connsiteY6067" fmla="*/ 634635 h 2795428"/>
              <a:gd name="connsiteX6068" fmla="*/ 3042007 w 4760332"/>
              <a:gd name="connsiteY6068" fmla="*/ 635494 h 2795428"/>
              <a:gd name="connsiteX6069" fmla="*/ 3044012 w 4760332"/>
              <a:gd name="connsiteY6069" fmla="*/ 632630 h 2795428"/>
              <a:gd name="connsiteX6070" fmla="*/ 3046016 w 4760332"/>
              <a:gd name="connsiteY6070" fmla="*/ 628620 h 2795428"/>
              <a:gd name="connsiteX6071" fmla="*/ 3046876 w 4760332"/>
              <a:gd name="connsiteY6071" fmla="*/ 627761 h 2795428"/>
              <a:gd name="connsiteX6072" fmla="*/ 3046876 w 4760332"/>
              <a:gd name="connsiteY6072" fmla="*/ 623752 h 2795428"/>
              <a:gd name="connsiteX6073" fmla="*/ 3048881 w 4760332"/>
              <a:gd name="connsiteY6073" fmla="*/ 618883 h 2795428"/>
              <a:gd name="connsiteX6074" fmla="*/ 3048881 w 4760332"/>
              <a:gd name="connsiteY6074" fmla="*/ 614015 h 2795428"/>
              <a:gd name="connsiteX6075" fmla="*/ 3046016 w 4760332"/>
              <a:gd name="connsiteY6075" fmla="*/ 610005 h 2795428"/>
              <a:gd name="connsiteX6076" fmla="*/ 3044012 w 4760332"/>
              <a:gd name="connsiteY6076" fmla="*/ 607141 h 2795428"/>
              <a:gd name="connsiteX6077" fmla="*/ 3042007 w 4760332"/>
              <a:gd name="connsiteY6077" fmla="*/ 603132 h 2795428"/>
              <a:gd name="connsiteX6078" fmla="*/ 3042007 w 4760332"/>
              <a:gd name="connsiteY6078" fmla="*/ 598263 h 2795428"/>
              <a:gd name="connsiteX6079" fmla="*/ 3042007 w 4760332"/>
              <a:gd name="connsiteY6079" fmla="*/ 591390 h 2795428"/>
              <a:gd name="connsiteX6080" fmla="*/ 3046876 w 4760332"/>
              <a:gd name="connsiteY6080" fmla="*/ 587380 h 2795428"/>
              <a:gd name="connsiteX6081" fmla="*/ 3050598 w 4760332"/>
              <a:gd name="connsiteY6081" fmla="*/ 584517 h 2795428"/>
              <a:gd name="connsiteX6082" fmla="*/ 3053463 w 4760332"/>
              <a:gd name="connsiteY6082" fmla="*/ 582512 h 2795428"/>
              <a:gd name="connsiteX6083" fmla="*/ 3060049 w 4760332"/>
              <a:gd name="connsiteY6083" fmla="*/ 579648 h 2795428"/>
              <a:gd name="connsiteX6084" fmla="*/ 3063773 w 4760332"/>
              <a:gd name="connsiteY6084" fmla="*/ 580507 h 2795428"/>
              <a:gd name="connsiteX6085" fmla="*/ 3068642 w 4760332"/>
              <a:gd name="connsiteY6085" fmla="*/ 582512 h 2795428"/>
              <a:gd name="connsiteX6086" fmla="*/ 3075228 w 4760332"/>
              <a:gd name="connsiteY6086" fmla="*/ 582512 h 2795428"/>
              <a:gd name="connsiteX6087" fmla="*/ 3081815 w 4760332"/>
              <a:gd name="connsiteY6087" fmla="*/ 582512 h 2795428"/>
              <a:gd name="connsiteX6088" fmla="*/ 3090406 w 4760332"/>
              <a:gd name="connsiteY6088" fmla="*/ 593108 h 2795428"/>
              <a:gd name="connsiteX6089" fmla="*/ 3101862 w 4760332"/>
              <a:gd name="connsiteY6089" fmla="*/ 604850 h 2795428"/>
              <a:gd name="connsiteX6090" fmla="*/ 3119045 w 4760332"/>
              <a:gd name="connsiteY6090" fmla="*/ 616592 h 2795428"/>
              <a:gd name="connsiteX6091" fmla="*/ 3133364 w 4760332"/>
              <a:gd name="connsiteY6091" fmla="*/ 628334 h 2795428"/>
              <a:gd name="connsiteX6092" fmla="*/ 3146825 w 4760332"/>
              <a:gd name="connsiteY6092" fmla="*/ 635208 h 2795428"/>
              <a:gd name="connsiteX6093" fmla="*/ 3155417 w 4760332"/>
              <a:gd name="connsiteY6093" fmla="*/ 639217 h 2795428"/>
              <a:gd name="connsiteX6094" fmla="*/ 3157422 w 4760332"/>
              <a:gd name="connsiteY6094" fmla="*/ 637212 h 2795428"/>
              <a:gd name="connsiteX6095" fmla="*/ 3157422 w 4760332"/>
              <a:gd name="connsiteY6095" fmla="*/ 635208 h 2795428"/>
              <a:gd name="connsiteX6096" fmla="*/ 3158280 w 4760332"/>
              <a:gd name="connsiteY6096" fmla="*/ 632343 h 2795428"/>
              <a:gd name="connsiteX6097" fmla="*/ 3153411 w 4760332"/>
              <a:gd name="connsiteY6097" fmla="*/ 627475 h 2795428"/>
              <a:gd name="connsiteX6098" fmla="*/ 3150548 w 4760332"/>
              <a:gd name="connsiteY6098" fmla="*/ 623465 h 2795428"/>
              <a:gd name="connsiteX6099" fmla="*/ 3148543 w 4760332"/>
              <a:gd name="connsiteY6099" fmla="*/ 618597 h 2795428"/>
              <a:gd name="connsiteX6100" fmla="*/ 3144820 w 4760332"/>
              <a:gd name="connsiteY6100" fmla="*/ 613728 h 2795428"/>
              <a:gd name="connsiteX6101" fmla="*/ 3143961 w 4760332"/>
              <a:gd name="connsiteY6101" fmla="*/ 606855 h 2795428"/>
              <a:gd name="connsiteX6102" fmla="*/ 3128496 w 4760332"/>
              <a:gd name="connsiteY6102" fmla="*/ 606855 h 2795428"/>
              <a:gd name="connsiteX6103" fmla="*/ 3130501 w 4760332"/>
              <a:gd name="connsiteY6103" fmla="*/ 586235 h 2795428"/>
              <a:gd name="connsiteX6104" fmla="*/ 3126778 w 4760332"/>
              <a:gd name="connsiteY6104" fmla="*/ 570484 h 2795428"/>
              <a:gd name="connsiteX6105" fmla="*/ 3124773 w 4760332"/>
              <a:gd name="connsiteY6105" fmla="*/ 556737 h 2795428"/>
              <a:gd name="connsiteX6106" fmla="*/ 3121909 w 4760332"/>
              <a:gd name="connsiteY6106" fmla="*/ 538122 h 2795428"/>
              <a:gd name="connsiteX6107" fmla="*/ 3131647 w 4760332"/>
              <a:gd name="connsiteY6107" fmla="*/ 531249 h 2795428"/>
              <a:gd name="connsiteX6108" fmla="*/ 3138233 w 4760332"/>
              <a:gd name="connsiteY6108" fmla="*/ 522371 h 2795428"/>
              <a:gd name="connsiteX6109" fmla="*/ 3141957 w 4760332"/>
              <a:gd name="connsiteY6109" fmla="*/ 512633 h 2795428"/>
              <a:gd name="connsiteX6110" fmla="*/ 3144820 w 4760332"/>
              <a:gd name="connsiteY6110" fmla="*/ 500032 h 2795428"/>
              <a:gd name="connsiteX6111" fmla="*/ 3148543 w 4760332"/>
              <a:gd name="connsiteY6111" fmla="*/ 490295 h 2795428"/>
              <a:gd name="connsiteX6112" fmla="*/ 3153411 w 4760332"/>
              <a:gd name="connsiteY6112" fmla="*/ 479699 h 2795428"/>
              <a:gd name="connsiteX6113" fmla="*/ 3159999 w 4760332"/>
              <a:gd name="connsiteY6113" fmla="*/ 471966 h 2795428"/>
              <a:gd name="connsiteX6114" fmla="*/ 3168590 w 4760332"/>
              <a:gd name="connsiteY6114" fmla="*/ 466239 h 2795428"/>
              <a:gd name="connsiteX6115" fmla="*/ 3184055 w 4760332"/>
              <a:gd name="connsiteY6115" fmla="*/ 465379 h 2795428"/>
              <a:gd name="connsiteX6116" fmla="*/ 3202384 w 4760332"/>
              <a:gd name="connsiteY6116" fmla="*/ 466239 h 2795428"/>
              <a:gd name="connsiteX6117" fmla="*/ 3207252 w 4760332"/>
              <a:gd name="connsiteY6117" fmla="*/ 475116 h 2795428"/>
              <a:gd name="connsiteX6118" fmla="*/ 3213839 w 4760332"/>
              <a:gd name="connsiteY6118" fmla="*/ 481989 h 2795428"/>
              <a:gd name="connsiteX6119" fmla="*/ 3211835 w 4760332"/>
              <a:gd name="connsiteY6119" fmla="*/ 495737 h 2795428"/>
              <a:gd name="connsiteX6120" fmla="*/ 3208971 w 4760332"/>
              <a:gd name="connsiteY6120" fmla="*/ 509483 h 2795428"/>
              <a:gd name="connsiteX6121" fmla="*/ 3205248 w 4760332"/>
              <a:gd name="connsiteY6121" fmla="*/ 521225 h 2795428"/>
              <a:gd name="connsiteX6122" fmla="*/ 3204389 w 4760332"/>
              <a:gd name="connsiteY6122" fmla="*/ 531822 h 2795428"/>
              <a:gd name="connsiteX6123" fmla="*/ 3202384 w 4760332"/>
              <a:gd name="connsiteY6123" fmla="*/ 538694 h 2795428"/>
              <a:gd name="connsiteX6124" fmla="*/ 3205248 w 4760332"/>
              <a:gd name="connsiteY6124" fmla="*/ 547573 h 2795428"/>
              <a:gd name="connsiteX6125" fmla="*/ 3210976 w 4760332"/>
              <a:gd name="connsiteY6125" fmla="*/ 559315 h 2795428"/>
              <a:gd name="connsiteX6126" fmla="*/ 3213839 w 4760332"/>
              <a:gd name="connsiteY6126" fmla="*/ 573061 h 2795428"/>
              <a:gd name="connsiteX6127" fmla="*/ 3216703 w 4760332"/>
              <a:gd name="connsiteY6127" fmla="*/ 582798 h 2795428"/>
              <a:gd name="connsiteX6128" fmla="*/ 3216703 w 4760332"/>
              <a:gd name="connsiteY6128" fmla="*/ 594540 h 2795428"/>
              <a:gd name="connsiteX6129" fmla="*/ 3213839 w 4760332"/>
              <a:gd name="connsiteY6129" fmla="*/ 605137 h 2795428"/>
              <a:gd name="connsiteX6130" fmla="*/ 3210976 w 4760332"/>
              <a:gd name="connsiteY6130" fmla="*/ 614015 h 2795428"/>
              <a:gd name="connsiteX6131" fmla="*/ 3210976 w 4760332"/>
              <a:gd name="connsiteY6131" fmla="*/ 620888 h 2795428"/>
              <a:gd name="connsiteX6132" fmla="*/ 3211835 w 4760332"/>
              <a:gd name="connsiteY6132" fmla="*/ 625757 h 2795428"/>
              <a:gd name="connsiteX6133" fmla="*/ 3213839 w 4760332"/>
              <a:gd name="connsiteY6133" fmla="*/ 628620 h 2795428"/>
              <a:gd name="connsiteX6134" fmla="*/ 3216703 w 4760332"/>
              <a:gd name="connsiteY6134" fmla="*/ 632630 h 2795428"/>
              <a:gd name="connsiteX6135" fmla="*/ 3220427 w 4760332"/>
              <a:gd name="connsiteY6135" fmla="*/ 635494 h 2795428"/>
              <a:gd name="connsiteX6136" fmla="*/ 3222431 w 4760332"/>
              <a:gd name="connsiteY6136" fmla="*/ 641221 h 2795428"/>
              <a:gd name="connsiteX6137" fmla="*/ 3225295 w 4760332"/>
              <a:gd name="connsiteY6137" fmla="*/ 646949 h 2795428"/>
              <a:gd name="connsiteX6138" fmla="*/ 3220427 w 4760332"/>
              <a:gd name="connsiteY6138" fmla="*/ 657545 h 2795428"/>
              <a:gd name="connsiteX6139" fmla="*/ 3216703 w 4760332"/>
              <a:gd name="connsiteY6139" fmla="*/ 669288 h 2795428"/>
              <a:gd name="connsiteX6140" fmla="*/ 3216703 w 4760332"/>
              <a:gd name="connsiteY6140" fmla="*/ 685039 h 2795428"/>
              <a:gd name="connsiteX6141" fmla="*/ 3211835 w 4760332"/>
              <a:gd name="connsiteY6141" fmla="*/ 687903 h 2795428"/>
              <a:gd name="connsiteX6142" fmla="*/ 3208971 w 4760332"/>
              <a:gd name="connsiteY6142" fmla="*/ 691912 h 2795428"/>
              <a:gd name="connsiteX6143" fmla="*/ 3204103 w 4760332"/>
              <a:gd name="connsiteY6143" fmla="*/ 693917 h 2795428"/>
              <a:gd name="connsiteX6144" fmla="*/ 3198375 w 4760332"/>
              <a:gd name="connsiteY6144" fmla="*/ 696780 h 2795428"/>
              <a:gd name="connsiteX6145" fmla="*/ 3191788 w 4760332"/>
              <a:gd name="connsiteY6145" fmla="*/ 698786 h 2795428"/>
              <a:gd name="connsiteX6146" fmla="*/ 3191788 w 4760332"/>
              <a:gd name="connsiteY6146" fmla="*/ 703941 h 2795428"/>
              <a:gd name="connsiteX6147" fmla="*/ 3210976 w 4760332"/>
              <a:gd name="connsiteY6147" fmla="*/ 703941 h 2795428"/>
              <a:gd name="connsiteX6148" fmla="*/ 3211835 w 4760332"/>
              <a:gd name="connsiteY6148" fmla="*/ 701936 h 2795428"/>
              <a:gd name="connsiteX6149" fmla="*/ 3213839 w 4760332"/>
              <a:gd name="connsiteY6149" fmla="*/ 701076 h 2795428"/>
              <a:gd name="connsiteX6150" fmla="*/ 3216703 w 4760332"/>
              <a:gd name="connsiteY6150" fmla="*/ 699072 h 2795428"/>
              <a:gd name="connsiteX6151" fmla="*/ 3223290 w 4760332"/>
              <a:gd name="connsiteY6151" fmla="*/ 687330 h 2795428"/>
              <a:gd name="connsiteX6152" fmla="*/ 3229878 w 4760332"/>
              <a:gd name="connsiteY6152" fmla="*/ 673583 h 2795428"/>
              <a:gd name="connsiteX6153" fmla="*/ 3235606 w 4760332"/>
              <a:gd name="connsiteY6153" fmla="*/ 662987 h 2795428"/>
              <a:gd name="connsiteX6154" fmla="*/ 3238469 w 4760332"/>
              <a:gd name="connsiteY6154" fmla="*/ 646376 h 2795428"/>
              <a:gd name="connsiteX6155" fmla="*/ 3235606 w 4760332"/>
              <a:gd name="connsiteY6155" fmla="*/ 630625 h 2795428"/>
              <a:gd name="connsiteX6156" fmla="*/ 3233600 w 4760332"/>
              <a:gd name="connsiteY6156" fmla="*/ 614874 h 2795428"/>
              <a:gd name="connsiteX6157" fmla="*/ 3231595 w 4760332"/>
              <a:gd name="connsiteY6157" fmla="*/ 601128 h 2795428"/>
              <a:gd name="connsiteX6158" fmla="*/ 3249925 w 4760332"/>
              <a:gd name="connsiteY6158" fmla="*/ 601128 h 2795428"/>
              <a:gd name="connsiteX6159" fmla="*/ 3267108 w 4760332"/>
              <a:gd name="connsiteY6159" fmla="*/ 601128 h 2795428"/>
              <a:gd name="connsiteX6160" fmla="*/ 3283432 w 4760332"/>
              <a:gd name="connsiteY6160" fmla="*/ 606855 h 2795428"/>
              <a:gd name="connsiteX6161" fmla="*/ 3283432 w 4760332"/>
              <a:gd name="connsiteY6161" fmla="*/ 601128 h 2795428"/>
              <a:gd name="connsiteX6162" fmla="*/ 3267108 w 4760332"/>
              <a:gd name="connsiteY6162" fmla="*/ 594254 h 2795428"/>
              <a:gd name="connsiteX6163" fmla="*/ 3247060 w 4760332"/>
              <a:gd name="connsiteY6163" fmla="*/ 586522 h 2795428"/>
              <a:gd name="connsiteX6164" fmla="*/ 3228732 w 4760332"/>
              <a:gd name="connsiteY6164" fmla="*/ 579648 h 2795428"/>
              <a:gd name="connsiteX6165" fmla="*/ 3225009 w 4760332"/>
              <a:gd name="connsiteY6165" fmla="*/ 562179 h 2795428"/>
              <a:gd name="connsiteX6166" fmla="*/ 3220141 w 4760332"/>
              <a:gd name="connsiteY6166" fmla="*/ 550437 h 2795428"/>
              <a:gd name="connsiteX6167" fmla="*/ 3215272 w 4760332"/>
              <a:gd name="connsiteY6167" fmla="*/ 540700 h 2795428"/>
              <a:gd name="connsiteX6168" fmla="*/ 3210403 w 4760332"/>
              <a:gd name="connsiteY6168" fmla="*/ 526953 h 2795428"/>
              <a:gd name="connsiteX6169" fmla="*/ 3231595 w 4760332"/>
              <a:gd name="connsiteY6169" fmla="*/ 507478 h 2795428"/>
              <a:gd name="connsiteX6170" fmla="*/ 3231595 w 4760332"/>
              <a:gd name="connsiteY6170" fmla="*/ 475403 h 2795428"/>
              <a:gd name="connsiteX6171" fmla="*/ 3235319 w 4760332"/>
              <a:gd name="connsiteY6171" fmla="*/ 475403 h 2795428"/>
              <a:gd name="connsiteX6172" fmla="*/ 3238182 w 4760332"/>
              <a:gd name="connsiteY6172" fmla="*/ 475403 h 2795428"/>
              <a:gd name="connsiteX6173" fmla="*/ 3240188 w 4760332"/>
              <a:gd name="connsiteY6173" fmla="*/ 475403 h 2795428"/>
              <a:gd name="connsiteX6174" fmla="*/ 3240188 w 4760332"/>
              <a:gd name="connsiteY6174" fmla="*/ 475976 h 2795428"/>
              <a:gd name="connsiteX6175" fmla="*/ 3243051 w 4760332"/>
              <a:gd name="connsiteY6175" fmla="*/ 477980 h 2795428"/>
              <a:gd name="connsiteX6176" fmla="*/ 3246774 w 4760332"/>
              <a:gd name="connsiteY6176" fmla="*/ 487717 h 2795428"/>
              <a:gd name="connsiteX6177" fmla="*/ 3249638 w 4760332"/>
              <a:gd name="connsiteY6177" fmla="*/ 498314 h 2795428"/>
              <a:gd name="connsiteX6178" fmla="*/ 3256225 w 4760332"/>
              <a:gd name="connsiteY6178" fmla="*/ 506047 h 2795428"/>
              <a:gd name="connsiteX6179" fmla="*/ 3268826 w 4760332"/>
              <a:gd name="connsiteY6179" fmla="*/ 499173 h 2795428"/>
              <a:gd name="connsiteX6180" fmla="*/ 3283146 w 4760332"/>
              <a:gd name="connsiteY6180" fmla="*/ 496309 h 2795428"/>
              <a:gd name="connsiteX6181" fmla="*/ 3302333 w 4760332"/>
              <a:gd name="connsiteY6181" fmla="*/ 496309 h 2795428"/>
              <a:gd name="connsiteX6182" fmla="*/ 3312071 w 4760332"/>
              <a:gd name="connsiteY6182" fmla="*/ 510056 h 2795428"/>
              <a:gd name="connsiteX6183" fmla="*/ 3327536 w 4760332"/>
              <a:gd name="connsiteY6183" fmla="*/ 523802 h 2795428"/>
              <a:gd name="connsiteX6184" fmla="*/ 3341855 w 4760332"/>
              <a:gd name="connsiteY6184" fmla="*/ 533539 h 2795428"/>
              <a:gd name="connsiteX6185" fmla="*/ 3341855 w 4760332"/>
              <a:gd name="connsiteY6185" fmla="*/ 525807 h 2795428"/>
              <a:gd name="connsiteX6186" fmla="*/ 3330399 w 4760332"/>
              <a:gd name="connsiteY6186" fmla="*/ 513206 h 2795428"/>
              <a:gd name="connsiteX6187" fmla="*/ 3321808 w 4760332"/>
              <a:gd name="connsiteY6187" fmla="*/ 498600 h 2795428"/>
              <a:gd name="connsiteX6188" fmla="*/ 3316939 w 4760332"/>
              <a:gd name="connsiteY6188" fmla="*/ 479126 h 2795428"/>
              <a:gd name="connsiteX6189" fmla="*/ 3312071 w 4760332"/>
              <a:gd name="connsiteY6189" fmla="*/ 460511 h 2795428"/>
              <a:gd name="connsiteX6190" fmla="*/ 3308348 w 4760332"/>
              <a:gd name="connsiteY6190" fmla="*/ 439891 h 2795428"/>
              <a:gd name="connsiteX6191" fmla="*/ 3330399 w 4760332"/>
              <a:gd name="connsiteY6191" fmla="*/ 433017 h 2795428"/>
              <a:gd name="connsiteX6192" fmla="*/ 3354456 w 4760332"/>
              <a:gd name="connsiteY6192" fmla="*/ 428148 h 2795428"/>
              <a:gd name="connsiteX6193" fmla="*/ 3361043 w 4760332"/>
              <a:gd name="connsiteY6193" fmla="*/ 443900 h 2795428"/>
              <a:gd name="connsiteX6194" fmla="*/ 3363906 w 4760332"/>
              <a:gd name="connsiteY6194" fmla="*/ 443900 h 2795428"/>
              <a:gd name="connsiteX6195" fmla="*/ 3367630 w 4760332"/>
              <a:gd name="connsiteY6195" fmla="*/ 428148 h 2795428"/>
              <a:gd name="connsiteX6196" fmla="*/ 3370494 w 4760332"/>
              <a:gd name="connsiteY6196" fmla="*/ 411538 h 2795428"/>
              <a:gd name="connsiteX6197" fmla="*/ 3375362 w 4760332"/>
              <a:gd name="connsiteY6197" fmla="*/ 394068 h 2795428"/>
              <a:gd name="connsiteX6198" fmla="*/ 3390827 w 4760332"/>
              <a:gd name="connsiteY6198" fmla="*/ 385190 h 2795428"/>
              <a:gd name="connsiteX6199" fmla="*/ 3402283 w 4760332"/>
              <a:gd name="connsiteY6199" fmla="*/ 375453 h 2795428"/>
              <a:gd name="connsiteX6200" fmla="*/ 3415743 w 4760332"/>
              <a:gd name="connsiteY6200" fmla="*/ 364857 h 2795428"/>
              <a:gd name="connsiteX6201" fmla="*/ 3429203 w 4760332"/>
              <a:gd name="connsiteY6201" fmla="*/ 359129 h 2795428"/>
              <a:gd name="connsiteX6202" fmla="*/ 3444668 w 4760332"/>
              <a:gd name="connsiteY6202" fmla="*/ 353402 h 2795428"/>
              <a:gd name="connsiteX6203" fmla="*/ 3464715 w 4760332"/>
              <a:gd name="connsiteY6203" fmla="*/ 353402 h 2795428"/>
              <a:gd name="connsiteX6204" fmla="*/ 3466720 w 4760332"/>
              <a:gd name="connsiteY6204" fmla="*/ 346528 h 2795428"/>
              <a:gd name="connsiteX6205" fmla="*/ 3469584 w 4760332"/>
              <a:gd name="connsiteY6205" fmla="*/ 341660 h 2795428"/>
              <a:gd name="connsiteX6206" fmla="*/ 3471589 w 4760332"/>
              <a:gd name="connsiteY6206" fmla="*/ 336791 h 2795428"/>
              <a:gd name="connsiteX6207" fmla="*/ 3474452 w 4760332"/>
              <a:gd name="connsiteY6207" fmla="*/ 331923 h 2795428"/>
              <a:gd name="connsiteX6208" fmla="*/ 3485049 w 4760332"/>
              <a:gd name="connsiteY6208" fmla="*/ 331923 h 2795428"/>
              <a:gd name="connsiteX6209" fmla="*/ 3498509 w 4760332"/>
              <a:gd name="connsiteY6209" fmla="*/ 331923 h 2795428"/>
              <a:gd name="connsiteX6210" fmla="*/ 3511969 w 4760332"/>
              <a:gd name="connsiteY6210" fmla="*/ 331923 h 2795428"/>
              <a:gd name="connsiteX6211" fmla="*/ 3521706 w 4760332"/>
              <a:gd name="connsiteY6211" fmla="*/ 331923 h 2795428"/>
              <a:gd name="connsiteX6212" fmla="*/ 3526574 w 4760332"/>
              <a:gd name="connsiteY6212" fmla="*/ 331923 h 2795428"/>
              <a:gd name="connsiteX6213" fmla="*/ 3533161 w 4760332"/>
              <a:gd name="connsiteY6213" fmla="*/ 326195 h 2795428"/>
              <a:gd name="connsiteX6214" fmla="*/ 3539749 w 4760332"/>
              <a:gd name="connsiteY6214" fmla="*/ 321326 h 2795428"/>
              <a:gd name="connsiteX6215" fmla="*/ 3546335 w 4760332"/>
              <a:gd name="connsiteY6215" fmla="*/ 314453 h 2795428"/>
              <a:gd name="connsiteX6216" fmla="*/ 3552063 w 4760332"/>
              <a:gd name="connsiteY6216" fmla="*/ 309585 h 2795428"/>
              <a:gd name="connsiteX6217" fmla="*/ 3556932 w 4760332"/>
              <a:gd name="connsiteY6217" fmla="*/ 311589 h 2795428"/>
              <a:gd name="connsiteX6218" fmla="*/ 3559796 w 4760332"/>
              <a:gd name="connsiteY6218" fmla="*/ 311589 h 2795428"/>
              <a:gd name="connsiteX6219" fmla="*/ 3565523 w 4760332"/>
              <a:gd name="connsiteY6219" fmla="*/ 312448 h 2795428"/>
              <a:gd name="connsiteX6220" fmla="*/ 3570391 w 4760332"/>
              <a:gd name="connsiteY6220" fmla="*/ 312448 h 2795428"/>
              <a:gd name="connsiteX6221" fmla="*/ 3570391 w 4760332"/>
              <a:gd name="connsiteY6221" fmla="*/ 293833 h 2795428"/>
              <a:gd name="connsiteX6222" fmla="*/ 3584711 w 4760332"/>
              <a:gd name="connsiteY6222" fmla="*/ 286960 h 2795428"/>
              <a:gd name="connsiteX6223" fmla="*/ 3597312 w 4760332"/>
              <a:gd name="connsiteY6223" fmla="*/ 280087 h 2795428"/>
              <a:gd name="connsiteX6224" fmla="*/ 3608768 w 4760332"/>
              <a:gd name="connsiteY6224" fmla="*/ 271208 h 2795428"/>
              <a:gd name="connsiteX6225" fmla="*/ 3618505 w 4760332"/>
              <a:gd name="connsiteY6225" fmla="*/ 261471 h 2795428"/>
              <a:gd name="connsiteX6226" fmla="*/ 889806 w 4760332"/>
              <a:gd name="connsiteY6226" fmla="*/ 236556 h 2795428"/>
              <a:gd name="connsiteX6227" fmla="*/ 907275 w 4760332"/>
              <a:gd name="connsiteY6227" fmla="*/ 241424 h 2795428"/>
              <a:gd name="connsiteX6228" fmla="*/ 918731 w 4760332"/>
              <a:gd name="connsiteY6228" fmla="*/ 250303 h 2795428"/>
              <a:gd name="connsiteX6229" fmla="*/ 928468 w 4760332"/>
              <a:gd name="connsiteY6229" fmla="*/ 258035 h 2795428"/>
              <a:gd name="connsiteX6230" fmla="*/ 939065 w 4760332"/>
              <a:gd name="connsiteY6230" fmla="*/ 268631 h 2795428"/>
              <a:gd name="connsiteX6231" fmla="*/ 948802 w 4760332"/>
              <a:gd name="connsiteY6231" fmla="*/ 276363 h 2795428"/>
              <a:gd name="connsiteX6232" fmla="*/ 948802 w 4760332"/>
              <a:gd name="connsiteY6232" fmla="*/ 273500 h 2795428"/>
              <a:gd name="connsiteX6233" fmla="*/ 954530 w 4760332"/>
              <a:gd name="connsiteY6233" fmla="*/ 273500 h 2795428"/>
              <a:gd name="connsiteX6234" fmla="*/ 954530 w 4760332"/>
              <a:gd name="connsiteY6234" fmla="*/ 276363 h 2795428"/>
              <a:gd name="connsiteX6235" fmla="*/ 955388 w 4760332"/>
              <a:gd name="connsiteY6235" fmla="*/ 280373 h 2795428"/>
              <a:gd name="connsiteX6236" fmla="*/ 959112 w 4760332"/>
              <a:gd name="connsiteY6236" fmla="*/ 285242 h 2795428"/>
              <a:gd name="connsiteX6237" fmla="*/ 961116 w 4760332"/>
              <a:gd name="connsiteY6237" fmla="*/ 292115 h 2795428"/>
              <a:gd name="connsiteX6238" fmla="*/ 954244 w 4760332"/>
              <a:gd name="connsiteY6238" fmla="*/ 292115 h 2795428"/>
              <a:gd name="connsiteX6239" fmla="*/ 950520 w 4760332"/>
              <a:gd name="connsiteY6239" fmla="*/ 292115 h 2795428"/>
              <a:gd name="connsiteX6240" fmla="*/ 950520 w 4760332"/>
              <a:gd name="connsiteY6240" fmla="*/ 294120 h 2795428"/>
              <a:gd name="connsiteX6241" fmla="*/ 948516 w 4760332"/>
              <a:gd name="connsiteY6241" fmla="*/ 294120 h 2795428"/>
              <a:gd name="connsiteX6242" fmla="*/ 945651 w 4760332"/>
              <a:gd name="connsiteY6242" fmla="*/ 294120 h 2795428"/>
              <a:gd name="connsiteX6243" fmla="*/ 941928 w 4760332"/>
              <a:gd name="connsiteY6243" fmla="*/ 296124 h 2795428"/>
              <a:gd name="connsiteX6244" fmla="*/ 928468 w 4760332"/>
              <a:gd name="connsiteY6244" fmla="*/ 285528 h 2795428"/>
              <a:gd name="connsiteX6245" fmla="*/ 915009 w 4760332"/>
              <a:gd name="connsiteY6245" fmla="*/ 280659 h 2795428"/>
              <a:gd name="connsiteX6246" fmla="*/ 898684 w 4760332"/>
              <a:gd name="connsiteY6246" fmla="*/ 276650 h 2795428"/>
              <a:gd name="connsiteX6247" fmla="*/ 883219 w 4760332"/>
              <a:gd name="connsiteY6247" fmla="*/ 268918 h 2795428"/>
              <a:gd name="connsiteX6248" fmla="*/ 888947 w 4760332"/>
              <a:gd name="connsiteY6248" fmla="*/ 264049 h 2795428"/>
              <a:gd name="connsiteX6249" fmla="*/ 889806 w 4760332"/>
              <a:gd name="connsiteY6249" fmla="*/ 258321 h 2795428"/>
              <a:gd name="connsiteX6250" fmla="*/ 888947 w 4760332"/>
              <a:gd name="connsiteY6250" fmla="*/ 253453 h 2795428"/>
              <a:gd name="connsiteX6251" fmla="*/ 888947 w 4760332"/>
              <a:gd name="connsiteY6251" fmla="*/ 246293 h 2795428"/>
              <a:gd name="connsiteX6252" fmla="*/ 2059412 w 4760332"/>
              <a:gd name="connsiteY6252" fmla="*/ 229683 h 2795428"/>
              <a:gd name="connsiteX6253" fmla="*/ 2063136 w 4760332"/>
              <a:gd name="connsiteY6253" fmla="*/ 229683 h 2795428"/>
              <a:gd name="connsiteX6254" fmla="*/ 2065999 w 4760332"/>
              <a:gd name="connsiteY6254" fmla="*/ 230542 h 2795428"/>
              <a:gd name="connsiteX6255" fmla="*/ 2068004 w 4760332"/>
              <a:gd name="connsiteY6255" fmla="*/ 232546 h 2795428"/>
              <a:gd name="connsiteX6256" fmla="*/ 2070008 w 4760332"/>
              <a:gd name="connsiteY6256" fmla="*/ 234551 h 2795428"/>
              <a:gd name="connsiteX6257" fmla="*/ 2070868 w 4760332"/>
              <a:gd name="connsiteY6257" fmla="*/ 236556 h 2795428"/>
              <a:gd name="connsiteX6258" fmla="*/ 2070868 w 4760332"/>
              <a:gd name="connsiteY6258" fmla="*/ 237701 h 2795428"/>
              <a:gd name="connsiteX6259" fmla="*/ 2070868 w 4760332"/>
              <a:gd name="connsiteY6259" fmla="*/ 239706 h 2795428"/>
              <a:gd name="connsiteX6260" fmla="*/ 2072873 w 4760332"/>
              <a:gd name="connsiteY6260" fmla="*/ 243715 h 2795428"/>
              <a:gd name="connsiteX6261" fmla="*/ 2065999 w 4760332"/>
              <a:gd name="connsiteY6261" fmla="*/ 243715 h 2795428"/>
              <a:gd name="connsiteX6262" fmla="*/ 2063136 w 4760332"/>
              <a:gd name="connsiteY6262" fmla="*/ 244575 h 2795428"/>
              <a:gd name="connsiteX6263" fmla="*/ 2059412 w 4760332"/>
              <a:gd name="connsiteY6263" fmla="*/ 244575 h 2795428"/>
              <a:gd name="connsiteX6264" fmla="*/ 2056548 w 4760332"/>
              <a:gd name="connsiteY6264" fmla="*/ 246579 h 2795428"/>
              <a:gd name="connsiteX6265" fmla="*/ 2050820 w 4760332"/>
              <a:gd name="connsiteY6265" fmla="*/ 246579 h 2795428"/>
              <a:gd name="connsiteX6266" fmla="*/ 2050820 w 4760332"/>
              <a:gd name="connsiteY6266" fmla="*/ 243715 h 2795428"/>
              <a:gd name="connsiteX6267" fmla="*/ 2047957 w 4760332"/>
              <a:gd name="connsiteY6267" fmla="*/ 243715 h 2795428"/>
              <a:gd name="connsiteX6268" fmla="*/ 2047957 w 4760332"/>
              <a:gd name="connsiteY6268" fmla="*/ 231115 h 2795428"/>
              <a:gd name="connsiteX6269" fmla="*/ 2052826 w 4760332"/>
              <a:gd name="connsiteY6269" fmla="*/ 231115 h 2795428"/>
              <a:gd name="connsiteX6270" fmla="*/ 2057694 w 4760332"/>
              <a:gd name="connsiteY6270" fmla="*/ 230255 h 2795428"/>
              <a:gd name="connsiteX6271" fmla="*/ 2059412 w 4760332"/>
              <a:gd name="connsiteY6271" fmla="*/ 230255 h 2795428"/>
              <a:gd name="connsiteX6272" fmla="*/ 941928 w 4760332"/>
              <a:gd name="connsiteY6272" fmla="*/ 221091 h 2795428"/>
              <a:gd name="connsiteX6273" fmla="*/ 957393 w 4760332"/>
              <a:gd name="connsiteY6273" fmla="*/ 221091 h 2795428"/>
              <a:gd name="connsiteX6274" fmla="*/ 957393 w 4760332"/>
              <a:gd name="connsiteY6274" fmla="*/ 223955 h 2795428"/>
              <a:gd name="connsiteX6275" fmla="*/ 954530 w 4760332"/>
              <a:gd name="connsiteY6275" fmla="*/ 223955 h 2795428"/>
              <a:gd name="connsiteX6276" fmla="*/ 950806 w 4760332"/>
              <a:gd name="connsiteY6276" fmla="*/ 223955 h 2795428"/>
              <a:gd name="connsiteX6277" fmla="*/ 948802 w 4760332"/>
              <a:gd name="connsiteY6277" fmla="*/ 225960 h 2795428"/>
              <a:gd name="connsiteX6278" fmla="*/ 947943 w 4760332"/>
              <a:gd name="connsiteY6278" fmla="*/ 225960 h 2795428"/>
              <a:gd name="connsiteX6279" fmla="*/ 945938 w 4760332"/>
              <a:gd name="connsiteY6279" fmla="*/ 225960 h 2795428"/>
              <a:gd name="connsiteX6280" fmla="*/ 943934 w 4760332"/>
              <a:gd name="connsiteY6280" fmla="*/ 223955 h 2795428"/>
              <a:gd name="connsiteX6281" fmla="*/ 2535101 w 4760332"/>
              <a:gd name="connsiteY6281" fmla="*/ 196748 h 2795428"/>
              <a:gd name="connsiteX6282" fmla="*/ 2546557 w 4760332"/>
              <a:gd name="connsiteY6282" fmla="*/ 196748 h 2795428"/>
              <a:gd name="connsiteX6283" fmla="*/ 2550280 w 4760332"/>
              <a:gd name="connsiteY6283" fmla="*/ 210495 h 2795428"/>
              <a:gd name="connsiteX6284" fmla="*/ 2553144 w 4760332"/>
              <a:gd name="connsiteY6284" fmla="*/ 219372 h 2795428"/>
              <a:gd name="connsiteX6285" fmla="*/ 2560017 w 4760332"/>
              <a:gd name="connsiteY6285" fmla="*/ 223382 h 2795428"/>
              <a:gd name="connsiteX6286" fmla="*/ 2571473 w 4760332"/>
              <a:gd name="connsiteY6286" fmla="*/ 228250 h 2795428"/>
              <a:gd name="connsiteX6287" fmla="*/ 2566604 w 4760332"/>
              <a:gd name="connsiteY6287" fmla="*/ 248584 h 2795428"/>
              <a:gd name="connsiteX6288" fmla="*/ 2559731 w 4760332"/>
              <a:gd name="connsiteY6288" fmla="*/ 268918 h 2795428"/>
              <a:gd name="connsiteX6289" fmla="*/ 2549993 w 4760332"/>
              <a:gd name="connsiteY6289" fmla="*/ 283523 h 2795428"/>
              <a:gd name="connsiteX6290" fmla="*/ 2549993 w 4760332"/>
              <a:gd name="connsiteY6290" fmla="*/ 264908 h 2795428"/>
              <a:gd name="connsiteX6291" fmla="*/ 2527942 w 4760332"/>
              <a:gd name="connsiteY6291" fmla="*/ 264908 h 2795428"/>
              <a:gd name="connsiteX6292" fmla="*/ 2529946 w 4760332"/>
              <a:gd name="connsiteY6292" fmla="*/ 243429 h 2795428"/>
              <a:gd name="connsiteX6293" fmla="*/ 2531951 w 4760332"/>
              <a:gd name="connsiteY6293" fmla="*/ 223095 h 2795428"/>
              <a:gd name="connsiteX6294" fmla="*/ 3596453 w 4760332"/>
              <a:gd name="connsiteY6294" fmla="*/ 152931 h 2795428"/>
              <a:gd name="connsiteX6295" fmla="*/ 3597026 w 4760332"/>
              <a:gd name="connsiteY6295" fmla="*/ 152931 h 2795428"/>
              <a:gd name="connsiteX6296" fmla="*/ 3600749 w 4760332"/>
              <a:gd name="connsiteY6296" fmla="*/ 152931 h 2795428"/>
              <a:gd name="connsiteX6297" fmla="*/ 3600749 w 4760332"/>
              <a:gd name="connsiteY6297" fmla="*/ 156940 h 2795428"/>
              <a:gd name="connsiteX6298" fmla="*/ 3601608 w 4760332"/>
              <a:gd name="connsiteY6298" fmla="*/ 161809 h 2795428"/>
              <a:gd name="connsiteX6299" fmla="*/ 3603613 w 4760332"/>
              <a:gd name="connsiteY6299" fmla="*/ 163813 h 2795428"/>
              <a:gd name="connsiteX6300" fmla="*/ 3605618 w 4760332"/>
              <a:gd name="connsiteY6300" fmla="*/ 166677 h 2795428"/>
              <a:gd name="connsiteX6301" fmla="*/ 3607622 w 4760332"/>
              <a:gd name="connsiteY6301" fmla="*/ 168682 h 2795428"/>
              <a:gd name="connsiteX6302" fmla="*/ 3610486 w 4760332"/>
              <a:gd name="connsiteY6302" fmla="*/ 171546 h 2795428"/>
              <a:gd name="connsiteX6303" fmla="*/ 3614209 w 4760332"/>
              <a:gd name="connsiteY6303" fmla="*/ 168682 h 2795428"/>
              <a:gd name="connsiteX6304" fmla="*/ 3615068 w 4760332"/>
              <a:gd name="connsiteY6304" fmla="*/ 164672 h 2795428"/>
              <a:gd name="connsiteX6305" fmla="*/ 3617073 w 4760332"/>
              <a:gd name="connsiteY6305" fmla="*/ 163813 h 2795428"/>
              <a:gd name="connsiteX6306" fmla="*/ 3620796 w 4760332"/>
              <a:gd name="connsiteY6306" fmla="*/ 163813 h 2795428"/>
              <a:gd name="connsiteX6307" fmla="*/ 3625665 w 4760332"/>
              <a:gd name="connsiteY6307" fmla="*/ 161809 h 2795428"/>
              <a:gd name="connsiteX6308" fmla="*/ 3628528 w 4760332"/>
              <a:gd name="connsiteY6308" fmla="*/ 171546 h 2795428"/>
              <a:gd name="connsiteX6309" fmla="*/ 3634256 w 4760332"/>
              <a:gd name="connsiteY6309" fmla="*/ 178419 h 2795428"/>
              <a:gd name="connsiteX6310" fmla="*/ 3639125 w 4760332"/>
              <a:gd name="connsiteY6310" fmla="*/ 185292 h 2795428"/>
              <a:gd name="connsiteX6311" fmla="*/ 3641989 w 4760332"/>
              <a:gd name="connsiteY6311" fmla="*/ 194170 h 2795428"/>
              <a:gd name="connsiteX6312" fmla="*/ 3643993 w 4760332"/>
              <a:gd name="connsiteY6312" fmla="*/ 205913 h 2795428"/>
              <a:gd name="connsiteX6313" fmla="*/ 3643993 w 4760332"/>
              <a:gd name="connsiteY6313" fmla="*/ 207917 h 2795428"/>
              <a:gd name="connsiteX6314" fmla="*/ 3641989 w 4760332"/>
              <a:gd name="connsiteY6314" fmla="*/ 209922 h 2795428"/>
              <a:gd name="connsiteX6315" fmla="*/ 3641989 w 4760332"/>
              <a:gd name="connsiteY6315" fmla="*/ 210781 h 2795428"/>
              <a:gd name="connsiteX6316" fmla="*/ 3641989 w 4760332"/>
              <a:gd name="connsiteY6316" fmla="*/ 212785 h 2795428"/>
              <a:gd name="connsiteX6317" fmla="*/ 3641989 w 4760332"/>
              <a:gd name="connsiteY6317" fmla="*/ 214790 h 2795428"/>
              <a:gd name="connsiteX6318" fmla="*/ 3641130 w 4760332"/>
              <a:gd name="connsiteY6318" fmla="*/ 217654 h 2795428"/>
              <a:gd name="connsiteX6319" fmla="*/ 3630533 w 4760332"/>
              <a:gd name="connsiteY6319" fmla="*/ 224528 h 2795428"/>
              <a:gd name="connsiteX6320" fmla="*/ 3615068 w 4760332"/>
              <a:gd name="connsiteY6320" fmla="*/ 231401 h 2795428"/>
              <a:gd name="connsiteX6321" fmla="*/ 3596740 w 4760332"/>
              <a:gd name="connsiteY6321" fmla="*/ 235410 h 2795428"/>
              <a:gd name="connsiteX6322" fmla="*/ 3578410 w 4760332"/>
              <a:gd name="connsiteY6322" fmla="*/ 238274 h 2795428"/>
              <a:gd name="connsiteX6323" fmla="*/ 3562946 w 4760332"/>
              <a:gd name="connsiteY6323" fmla="*/ 240279 h 2795428"/>
              <a:gd name="connsiteX6324" fmla="*/ 3564950 w 4760332"/>
              <a:gd name="connsiteY6324" fmla="*/ 231401 h 2795428"/>
              <a:gd name="connsiteX6325" fmla="*/ 3566955 w 4760332"/>
              <a:gd name="connsiteY6325" fmla="*/ 228537 h 2795428"/>
              <a:gd name="connsiteX6326" fmla="*/ 3568959 w 4760332"/>
              <a:gd name="connsiteY6326" fmla="*/ 224528 h 2795428"/>
              <a:gd name="connsiteX6327" fmla="*/ 3569819 w 4760332"/>
              <a:gd name="connsiteY6327" fmla="*/ 223668 h 2795428"/>
              <a:gd name="connsiteX6328" fmla="*/ 3571824 w 4760332"/>
              <a:gd name="connsiteY6328" fmla="*/ 223668 h 2795428"/>
              <a:gd name="connsiteX6329" fmla="*/ 3575547 w 4760332"/>
              <a:gd name="connsiteY6329" fmla="*/ 221664 h 2795428"/>
              <a:gd name="connsiteX6330" fmla="*/ 3576406 w 4760332"/>
              <a:gd name="connsiteY6330" fmla="*/ 221664 h 2795428"/>
              <a:gd name="connsiteX6331" fmla="*/ 3578410 w 4760332"/>
              <a:gd name="connsiteY6331" fmla="*/ 219659 h 2795428"/>
              <a:gd name="connsiteX6332" fmla="*/ 3582134 w 4760332"/>
              <a:gd name="connsiteY6332" fmla="*/ 217654 h 2795428"/>
              <a:gd name="connsiteX6333" fmla="*/ 3587003 w 4760332"/>
              <a:gd name="connsiteY6333" fmla="*/ 203907 h 2795428"/>
              <a:gd name="connsiteX6334" fmla="*/ 3587003 w 4760332"/>
              <a:gd name="connsiteY6334" fmla="*/ 190161 h 2795428"/>
              <a:gd name="connsiteX6335" fmla="*/ 3584998 w 4760332"/>
              <a:gd name="connsiteY6335" fmla="*/ 177560 h 2795428"/>
              <a:gd name="connsiteX6336" fmla="*/ 3587862 w 4760332"/>
              <a:gd name="connsiteY6336" fmla="*/ 166964 h 2795428"/>
              <a:gd name="connsiteX6337" fmla="*/ 3596453 w 4760332"/>
              <a:gd name="connsiteY6337" fmla="*/ 157227 h 2795428"/>
              <a:gd name="connsiteX6338" fmla="*/ 1014384 w 4760332"/>
              <a:gd name="connsiteY6338" fmla="*/ 146057 h 2795428"/>
              <a:gd name="connsiteX6339" fmla="*/ 1016389 w 4760332"/>
              <a:gd name="connsiteY6339" fmla="*/ 146057 h 2795428"/>
              <a:gd name="connsiteX6340" fmla="*/ 1019826 w 4760332"/>
              <a:gd name="connsiteY6340" fmla="*/ 146057 h 2795428"/>
              <a:gd name="connsiteX6341" fmla="*/ 1038155 w 4760332"/>
              <a:gd name="connsiteY6341" fmla="*/ 166391 h 2795428"/>
              <a:gd name="connsiteX6342" fmla="*/ 1061352 w 4760332"/>
              <a:gd name="connsiteY6342" fmla="*/ 181856 h 2795428"/>
              <a:gd name="connsiteX6343" fmla="*/ 1090277 w 4760332"/>
              <a:gd name="connsiteY6343" fmla="*/ 193597 h 2795428"/>
              <a:gd name="connsiteX6344" fmla="*/ 1092282 w 4760332"/>
              <a:gd name="connsiteY6344" fmla="*/ 210208 h 2795428"/>
              <a:gd name="connsiteX6345" fmla="*/ 1097151 w 4760332"/>
              <a:gd name="connsiteY6345" fmla="*/ 222809 h 2795428"/>
              <a:gd name="connsiteX6346" fmla="*/ 1102019 w 4760332"/>
              <a:gd name="connsiteY6346" fmla="*/ 229683 h 2795428"/>
              <a:gd name="connsiteX6347" fmla="*/ 1108892 w 4760332"/>
              <a:gd name="connsiteY6347" fmla="*/ 236556 h 2795428"/>
              <a:gd name="connsiteX6348" fmla="*/ 1115766 w 4760332"/>
              <a:gd name="connsiteY6348" fmla="*/ 246293 h 2795428"/>
              <a:gd name="connsiteX6349" fmla="*/ 1104310 w 4760332"/>
              <a:gd name="connsiteY6349" fmla="*/ 248298 h 2795428"/>
              <a:gd name="connsiteX6350" fmla="*/ 1092854 w 4760332"/>
              <a:gd name="connsiteY6350" fmla="*/ 250303 h 2795428"/>
              <a:gd name="connsiteX6351" fmla="*/ 1082259 w 4760332"/>
              <a:gd name="connsiteY6351" fmla="*/ 255171 h 2795428"/>
              <a:gd name="connsiteX6352" fmla="*/ 1075385 w 4760332"/>
              <a:gd name="connsiteY6352" fmla="*/ 262044 h 2795428"/>
              <a:gd name="connsiteX6353" fmla="*/ 1074526 w 4760332"/>
              <a:gd name="connsiteY6353" fmla="*/ 264908 h 2795428"/>
              <a:gd name="connsiteX6354" fmla="*/ 1072522 w 4760332"/>
              <a:gd name="connsiteY6354" fmla="*/ 268918 h 2795428"/>
              <a:gd name="connsiteX6355" fmla="*/ 1070517 w 4760332"/>
              <a:gd name="connsiteY6355" fmla="*/ 271781 h 2795428"/>
              <a:gd name="connsiteX6356" fmla="*/ 1068511 w 4760332"/>
              <a:gd name="connsiteY6356" fmla="*/ 273786 h 2795428"/>
              <a:gd name="connsiteX6357" fmla="*/ 1065648 w 4760332"/>
              <a:gd name="connsiteY6357" fmla="*/ 276650 h 2795428"/>
              <a:gd name="connsiteX6358" fmla="*/ 1055051 w 4760332"/>
              <a:gd name="connsiteY6358" fmla="*/ 278655 h 2795428"/>
              <a:gd name="connsiteX6359" fmla="*/ 1040732 w 4760332"/>
              <a:gd name="connsiteY6359" fmla="*/ 280659 h 2795428"/>
              <a:gd name="connsiteX6360" fmla="*/ 1023263 w 4760332"/>
              <a:gd name="connsiteY6360" fmla="*/ 278655 h 2795428"/>
              <a:gd name="connsiteX6361" fmla="*/ 1009802 w 4760332"/>
              <a:gd name="connsiteY6361" fmla="*/ 276650 h 2795428"/>
              <a:gd name="connsiteX6362" fmla="*/ 1006939 w 4760332"/>
              <a:gd name="connsiteY6362" fmla="*/ 266912 h 2795428"/>
              <a:gd name="connsiteX6363" fmla="*/ 1004933 w 4760332"/>
              <a:gd name="connsiteY6363" fmla="*/ 260040 h 2795428"/>
              <a:gd name="connsiteX6364" fmla="*/ 1002929 w 4760332"/>
              <a:gd name="connsiteY6364" fmla="*/ 255171 h 2795428"/>
              <a:gd name="connsiteX6365" fmla="*/ 998061 w 4760332"/>
              <a:gd name="connsiteY6365" fmla="*/ 246293 h 2795428"/>
              <a:gd name="connsiteX6366" fmla="*/ 1020112 w 4760332"/>
              <a:gd name="connsiteY6366" fmla="*/ 239420 h 2795428"/>
              <a:gd name="connsiteX6367" fmla="*/ 1020112 w 4760332"/>
              <a:gd name="connsiteY6367" fmla="*/ 236556 h 2795428"/>
              <a:gd name="connsiteX6368" fmla="*/ 1002643 w 4760332"/>
              <a:gd name="connsiteY6368" fmla="*/ 234551 h 2795428"/>
              <a:gd name="connsiteX6369" fmla="*/ 991187 w 4760332"/>
              <a:gd name="connsiteY6369" fmla="*/ 230542 h 2795428"/>
              <a:gd name="connsiteX6370" fmla="*/ 982596 w 4760332"/>
              <a:gd name="connsiteY6370" fmla="*/ 223668 h 2795428"/>
              <a:gd name="connsiteX6371" fmla="*/ 981736 w 4760332"/>
              <a:gd name="connsiteY6371" fmla="*/ 218800 h 2795428"/>
              <a:gd name="connsiteX6372" fmla="*/ 978014 w 4760332"/>
              <a:gd name="connsiteY6372" fmla="*/ 213931 h 2795428"/>
              <a:gd name="connsiteX6373" fmla="*/ 976008 w 4760332"/>
              <a:gd name="connsiteY6373" fmla="*/ 209062 h 2795428"/>
              <a:gd name="connsiteX6374" fmla="*/ 976008 w 4760332"/>
              <a:gd name="connsiteY6374" fmla="*/ 203335 h 2795428"/>
              <a:gd name="connsiteX6375" fmla="*/ 976008 w 4760332"/>
              <a:gd name="connsiteY6375" fmla="*/ 200471 h 2795428"/>
              <a:gd name="connsiteX6376" fmla="*/ 976008 w 4760332"/>
              <a:gd name="connsiteY6376" fmla="*/ 196462 h 2795428"/>
              <a:gd name="connsiteX6377" fmla="*/ 978014 w 4760332"/>
              <a:gd name="connsiteY6377" fmla="*/ 196462 h 2795428"/>
              <a:gd name="connsiteX6378" fmla="*/ 980018 w 4760332"/>
              <a:gd name="connsiteY6378" fmla="*/ 195602 h 2795428"/>
              <a:gd name="connsiteX6379" fmla="*/ 982023 w 4760332"/>
              <a:gd name="connsiteY6379" fmla="*/ 195602 h 2795428"/>
              <a:gd name="connsiteX6380" fmla="*/ 982882 w 4760332"/>
              <a:gd name="connsiteY6380" fmla="*/ 195602 h 2795428"/>
              <a:gd name="connsiteX6381" fmla="*/ 986605 w 4760332"/>
              <a:gd name="connsiteY6381" fmla="*/ 193597 h 2795428"/>
              <a:gd name="connsiteX6382" fmla="*/ 988037 w 4760332"/>
              <a:gd name="connsiteY6382" fmla="*/ 189015 h 2795428"/>
              <a:gd name="connsiteX6383" fmla="*/ 988037 w 4760332"/>
              <a:gd name="connsiteY6383" fmla="*/ 183287 h 2795428"/>
              <a:gd name="connsiteX6384" fmla="*/ 988037 w 4760332"/>
              <a:gd name="connsiteY6384" fmla="*/ 180424 h 2795428"/>
              <a:gd name="connsiteX6385" fmla="*/ 988896 w 4760332"/>
              <a:gd name="connsiteY6385" fmla="*/ 178419 h 2795428"/>
              <a:gd name="connsiteX6386" fmla="*/ 990901 w 4760332"/>
              <a:gd name="connsiteY6386" fmla="*/ 175555 h 2795428"/>
              <a:gd name="connsiteX6387" fmla="*/ 992906 w 4760332"/>
              <a:gd name="connsiteY6387" fmla="*/ 175555 h 2795428"/>
              <a:gd name="connsiteX6388" fmla="*/ 994910 w 4760332"/>
              <a:gd name="connsiteY6388" fmla="*/ 173550 h 2795428"/>
              <a:gd name="connsiteX6389" fmla="*/ 995769 w 4760332"/>
              <a:gd name="connsiteY6389" fmla="*/ 173550 h 2795428"/>
              <a:gd name="connsiteX6390" fmla="*/ 997774 w 4760332"/>
              <a:gd name="connsiteY6390" fmla="*/ 173550 h 2795428"/>
              <a:gd name="connsiteX6391" fmla="*/ 1000638 w 4760332"/>
              <a:gd name="connsiteY6391" fmla="*/ 171546 h 2795428"/>
              <a:gd name="connsiteX6392" fmla="*/ 1002643 w 4760332"/>
              <a:gd name="connsiteY6392" fmla="*/ 164672 h 2795428"/>
              <a:gd name="connsiteX6393" fmla="*/ 1004647 w 4760332"/>
              <a:gd name="connsiteY6393" fmla="*/ 159804 h 2795428"/>
              <a:gd name="connsiteX6394" fmla="*/ 1006652 w 4760332"/>
              <a:gd name="connsiteY6394" fmla="*/ 154935 h 2795428"/>
              <a:gd name="connsiteX6395" fmla="*/ 1009516 w 4760332"/>
              <a:gd name="connsiteY6395" fmla="*/ 150067 h 2795428"/>
              <a:gd name="connsiteX6396" fmla="*/ 1011521 w 4760332"/>
              <a:gd name="connsiteY6396" fmla="*/ 148062 h 2795428"/>
              <a:gd name="connsiteX6397" fmla="*/ 1013526 w 4760332"/>
              <a:gd name="connsiteY6397" fmla="*/ 148062 h 2795428"/>
              <a:gd name="connsiteX6398" fmla="*/ 2011299 w 4760332"/>
              <a:gd name="connsiteY6398" fmla="*/ 127442 h 2795428"/>
              <a:gd name="connsiteX6399" fmla="*/ 2016168 w 4760332"/>
              <a:gd name="connsiteY6399" fmla="*/ 129447 h 2795428"/>
              <a:gd name="connsiteX6400" fmla="*/ 2021036 w 4760332"/>
              <a:gd name="connsiteY6400" fmla="*/ 130306 h 2795428"/>
              <a:gd name="connsiteX6401" fmla="*/ 2023901 w 4760332"/>
              <a:gd name="connsiteY6401" fmla="*/ 132311 h 2795428"/>
              <a:gd name="connsiteX6402" fmla="*/ 2029627 w 4760332"/>
              <a:gd name="connsiteY6402" fmla="*/ 134315 h 2795428"/>
              <a:gd name="connsiteX6403" fmla="*/ 2029627 w 4760332"/>
              <a:gd name="connsiteY6403" fmla="*/ 139184 h 2795428"/>
              <a:gd name="connsiteX6404" fmla="*/ 2030487 w 4760332"/>
              <a:gd name="connsiteY6404" fmla="*/ 143194 h 2795428"/>
              <a:gd name="connsiteX6405" fmla="*/ 2030487 w 4760332"/>
              <a:gd name="connsiteY6405" fmla="*/ 146057 h 2795428"/>
              <a:gd name="connsiteX6406" fmla="*/ 2032492 w 4760332"/>
              <a:gd name="connsiteY6406" fmla="*/ 150067 h 2795428"/>
              <a:gd name="connsiteX6407" fmla="*/ 2021036 w 4760332"/>
              <a:gd name="connsiteY6407" fmla="*/ 150067 h 2795428"/>
              <a:gd name="connsiteX6408" fmla="*/ 2019032 w 4760332"/>
              <a:gd name="connsiteY6408" fmla="*/ 146057 h 2795428"/>
              <a:gd name="connsiteX6409" fmla="*/ 2017027 w 4760332"/>
              <a:gd name="connsiteY6409" fmla="*/ 143194 h 2795428"/>
              <a:gd name="connsiteX6410" fmla="*/ 2014163 w 4760332"/>
              <a:gd name="connsiteY6410" fmla="*/ 139184 h 2795428"/>
              <a:gd name="connsiteX6411" fmla="*/ 2012158 w 4760332"/>
              <a:gd name="connsiteY6411" fmla="*/ 137180 h 2795428"/>
              <a:gd name="connsiteX6412" fmla="*/ 2012158 w 4760332"/>
              <a:gd name="connsiteY6412" fmla="*/ 132311 h 2795428"/>
              <a:gd name="connsiteX6413" fmla="*/ 2479256 w 4760332"/>
              <a:gd name="connsiteY6413" fmla="*/ 105104 h 2795428"/>
              <a:gd name="connsiteX6414" fmla="*/ 2484984 w 4760332"/>
              <a:gd name="connsiteY6414" fmla="*/ 113982 h 2795428"/>
              <a:gd name="connsiteX6415" fmla="*/ 2489853 w 4760332"/>
              <a:gd name="connsiteY6415" fmla="*/ 130592 h 2795428"/>
              <a:gd name="connsiteX6416" fmla="*/ 2496725 w 4760332"/>
              <a:gd name="connsiteY6416" fmla="*/ 146057 h 2795428"/>
              <a:gd name="connsiteX6417" fmla="*/ 2505317 w 4760332"/>
              <a:gd name="connsiteY6417" fmla="*/ 161522 h 2795428"/>
              <a:gd name="connsiteX6418" fmla="*/ 2510185 w 4760332"/>
              <a:gd name="connsiteY6418" fmla="*/ 168396 h 2795428"/>
              <a:gd name="connsiteX6419" fmla="*/ 2513050 w 4760332"/>
              <a:gd name="connsiteY6419" fmla="*/ 164386 h 2795428"/>
              <a:gd name="connsiteX6420" fmla="*/ 2515054 w 4760332"/>
              <a:gd name="connsiteY6420" fmla="*/ 163527 h 2795428"/>
              <a:gd name="connsiteX6421" fmla="*/ 2518778 w 4760332"/>
              <a:gd name="connsiteY6421" fmla="*/ 163527 h 2795428"/>
              <a:gd name="connsiteX6422" fmla="*/ 2521641 w 4760332"/>
              <a:gd name="connsiteY6422" fmla="*/ 161522 h 2795428"/>
              <a:gd name="connsiteX6423" fmla="*/ 2528515 w 4760332"/>
              <a:gd name="connsiteY6423" fmla="*/ 161522 h 2795428"/>
              <a:gd name="connsiteX6424" fmla="*/ 2528515 w 4760332"/>
              <a:gd name="connsiteY6424" fmla="*/ 164386 h 2795428"/>
              <a:gd name="connsiteX6425" fmla="*/ 2532238 w 4760332"/>
              <a:gd name="connsiteY6425" fmla="*/ 164386 h 2795428"/>
              <a:gd name="connsiteX6426" fmla="*/ 2532238 w 4760332"/>
              <a:gd name="connsiteY6426" fmla="*/ 174982 h 2795428"/>
              <a:gd name="connsiteX6427" fmla="*/ 2506176 w 4760332"/>
              <a:gd name="connsiteY6427" fmla="*/ 177847 h 2795428"/>
              <a:gd name="connsiteX6428" fmla="*/ 2503313 w 4760332"/>
              <a:gd name="connsiteY6428" fmla="*/ 205053 h 2795428"/>
              <a:gd name="connsiteX6429" fmla="*/ 2494721 w 4760332"/>
              <a:gd name="connsiteY6429" fmla="*/ 227391 h 2795428"/>
              <a:gd name="connsiteX6430" fmla="*/ 2487848 w 4760332"/>
              <a:gd name="connsiteY6430" fmla="*/ 249730 h 2795428"/>
              <a:gd name="connsiteX6431" fmla="*/ 2484984 w 4760332"/>
              <a:gd name="connsiteY6431" fmla="*/ 268345 h 2795428"/>
              <a:gd name="connsiteX6432" fmla="*/ 2482979 w 4760332"/>
              <a:gd name="connsiteY6432" fmla="*/ 286960 h 2795428"/>
              <a:gd name="connsiteX6433" fmla="*/ 2482979 w 4760332"/>
              <a:gd name="connsiteY6433" fmla="*/ 302425 h 2795428"/>
              <a:gd name="connsiteX6434" fmla="*/ 2479256 w 4760332"/>
              <a:gd name="connsiteY6434" fmla="*/ 317031 h 2795428"/>
              <a:gd name="connsiteX6435" fmla="*/ 2476392 w 4760332"/>
              <a:gd name="connsiteY6435" fmla="*/ 317031 h 2795428"/>
              <a:gd name="connsiteX6436" fmla="*/ 2476392 w 4760332"/>
              <a:gd name="connsiteY6436" fmla="*/ 314167 h 2795428"/>
              <a:gd name="connsiteX6437" fmla="*/ 2471523 w 4760332"/>
              <a:gd name="connsiteY6437" fmla="*/ 307293 h 2795428"/>
              <a:gd name="connsiteX6438" fmla="*/ 2462932 w 4760332"/>
              <a:gd name="connsiteY6438" fmla="*/ 298416 h 2795428"/>
              <a:gd name="connsiteX6439" fmla="*/ 2453195 w 4760332"/>
              <a:gd name="connsiteY6439" fmla="*/ 286673 h 2795428"/>
              <a:gd name="connsiteX6440" fmla="*/ 2444603 w 4760332"/>
              <a:gd name="connsiteY6440" fmla="*/ 274932 h 2795428"/>
              <a:gd name="connsiteX6441" fmla="*/ 2437730 w 4760332"/>
              <a:gd name="connsiteY6441" fmla="*/ 263190 h 2795428"/>
              <a:gd name="connsiteX6442" fmla="*/ 2434007 w 4760332"/>
              <a:gd name="connsiteY6442" fmla="*/ 252593 h 2795428"/>
              <a:gd name="connsiteX6443" fmla="*/ 2436012 w 4760332"/>
              <a:gd name="connsiteY6443" fmla="*/ 245721 h 2795428"/>
              <a:gd name="connsiteX6444" fmla="*/ 2439735 w 4760332"/>
              <a:gd name="connsiteY6444" fmla="*/ 243715 h 2795428"/>
              <a:gd name="connsiteX6445" fmla="*/ 2442598 w 4760332"/>
              <a:gd name="connsiteY6445" fmla="*/ 243715 h 2795428"/>
              <a:gd name="connsiteX6446" fmla="*/ 2444603 w 4760332"/>
              <a:gd name="connsiteY6446" fmla="*/ 243715 h 2795428"/>
              <a:gd name="connsiteX6447" fmla="*/ 2446607 w 4760332"/>
              <a:gd name="connsiteY6447" fmla="*/ 243715 h 2795428"/>
              <a:gd name="connsiteX6448" fmla="*/ 2447467 w 4760332"/>
              <a:gd name="connsiteY6448" fmla="*/ 243715 h 2795428"/>
              <a:gd name="connsiteX6449" fmla="*/ 2449472 w 4760332"/>
              <a:gd name="connsiteY6449" fmla="*/ 243715 h 2795428"/>
              <a:gd name="connsiteX6450" fmla="*/ 2451476 w 4760332"/>
              <a:gd name="connsiteY6450" fmla="*/ 243429 h 2795428"/>
              <a:gd name="connsiteX6451" fmla="*/ 2454341 w 4760332"/>
              <a:gd name="connsiteY6451" fmla="*/ 239420 h 2795428"/>
              <a:gd name="connsiteX6452" fmla="*/ 2451476 w 4760332"/>
              <a:gd name="connsiteY6452" fmla="*/ 239420 h 2795428"/>
              <a:gd name="connsiteX6453" fmla="*/ 2451476 w 4760332"/>
              <a:gd name="connsiteY6453" fmla="*/ 236556 h 2795428"/>
              <a:gd name="connsiteX6454" fmla="*/ 2436012 w 4760332"/>
              <a:gd name="connsiteY6454" fmla="*/ 234551 h 2795428"/>
              <a:gd name="connsiteX6455" fmla="*/ 2427420 w 4760332"/>
              <a:gd name="connsiteY6455" fmla="*/ 229683 h 2795428"/>
              <a:gd name="connsiteX6456" fmla="*/ 2420547 w 4760332"/>
              <a:gd name="connsiteY6456" fmla="*/ 220805 h 2795428"/>
              <a:gd name="connsiteX6457" fmla="*/ 2427420 w 4760332"/>
              <a:gd name="connsiteY6457" fmla="*/ 218800 h 2795428"/>
              <a:gd name="connsiteX6458" fmla="*/ 2433147 w 4760332"/>
              <a:gd name="connsiteY6458" fmla="*/ 216795 h 2795428"/>
              <a:gd name="connsiteX6459" fmla="*/ 2436012 w 4760332"/>
              <a:gd name="connsiteY6459" fmla="*/ 215936 h 2795428"/>
              <a:gd name="connsiteX6460" fmla="*/ 2439735 w 4760332"/>
              <a:gd name="connsiteY6460" fmla="*/ 213931 h 2795428"/>
              <a:gd name="connsiteX6461" fmla="*/ 2442598 w 4760332"/>
              <a:gd name="connsiteY6461" fmla="*/ 211927 h 2795428"/>
              <a:gd name="connsiteX6462" fmla="*/ 2446321 w 4760332"/>
              <a:gd name="connsiteY6462" fmla="*/ 209062 h 2795428"/>
              <a:gd name="connsiteX6463" fmla="*/ 2446321 w 4760332"/>
              <a:gd name="connsiteY6463" fmla="*/ 205053 h 2795428"/>
              <a:gd name="connsiteX6464" fmla="*/ 2432861 w 4760332"/>
              <a:gd name="connsiteY6464" fmla="*/ 205053 h 2795428"/>
              <a:gd name="connsiteX6465" fmla="*/ 2429138 w 4760332"/>
              <a:gd name="connsiteY6465" fmla="*/ 207058 h 2795428"/>
              <a:gd name="connsiteX6466" fmla="*/ 2426274 w 4760332"/>
              <a:gd name="connsiteY6466" fmla="*/ 207058 h 2795428"/>
              <a:gd name="connsiteX6467" fmla="*/ 2422551 w 4760332"/>
              <a:gd name="connsiteY6467" fmla="*/ 209062 h 2795428"/>
              <a:gd name="connsiteX6468" fmla="*/ 2417683 w 4760332"/>
              <a:gd name="connsiteY6468" fmla="*/ 209062 h 2795428"/>
              <a:gd name="connsiteX6469" fmla="*/ 2409091 w 4760332"/>
              <a:gd name="connsiteY6469" fmla="*/ 193597 h 2795428"/>
              <a:gd name="connsiteX6470" fmla="*/ 2399354 w 4760332"/>
              <a:gd name="connsiteY6470" fmla="*/ 178133 h 2795428"/>
              <a:gd name="connsiteX6471" fmla="*/ 2400213 w 4760332"/>
              <a:gd name="connsiteY6471" fmla="*/ 173264 h 2795428"/>
              <a:gd name="connsiteX6472" fmla="*/ 2400213 w 4760332"/>
              <a:gd name="connsiteY6472" fmla="*/ 170400 h 2795428"/>
              <a:gd name="connsiteX6473" fmla="*/ 2402217 w 4760332"/>
              <a:gd name="connsiteY6473" fmla="*/ 168396 h 2795428"/>
              <a:gd name="connsiteX6474" fmla="*/ 2404223 w 4760332"/>
              <a:gd name="connsiteY6474" fmla="*/ 164386 h 2795428"/>
              <a:gd name="connsiteX6475" fmla="*/ 2404223 w 4760332"/>
              <a:gd name="connsiteY6475" fmla="*/ 161522 h 2795428"/>
              <a:gd name="connsiteX6476" fmla="*/ 2406228 w 4760332"/>
              <a:gd name="connsiteY6476" fmla="*/ 156654 h 2795428"/>
              <a:gd name="connsiteX6477" fmla="*/ 2402504 w 4760332"/>
              <a:gd name="connsiteY6477" fmla="*/ 156654 h 2795428"/>
              <a:gd name="connsiteX6478" fmla="*/ 2402504 w 4760332"/>
              <a:gd name="connsiteY6478" fmla="*/ 152645 h 2795428"/>
              <a:gd name="connsiteX6479" fmla="*/ 2399640 w 4760332"/>
              <a:gd name="connsiteY6479" fmla="*/ 154649 h 2795428"/>
              <a:gd name="connsiteX6480" fmla="*/ 2397635 w 4760332"/>
              <a:gd name="connsiteY6480" fmla="*/ 154649 h 2795428"/>
              <a:gd name="connsiteX6481" fmla="*/ 2395631 w 4760332"/>
              <a:gd name="connsiteY6481" fmla="*/ 154649 h 2795428"/>
              <a:gd name="connsiteX6482" fmla="*/ 2393626 w 4760332"/>
              <a:gd name="connsiteY6482" fmla="*/ 154649 h 2795428"/>
              <a:gd name="connsiteX6483" fmla="*/ 2393626 w 4760332"/>
              <a:gd name="connsiteY6483" fmla="*/ 152645 h 2795428"/>
              <a:gd name="connsiteX6484" fmla="*/ 2390763 w 4760332"/>
              <a:gd name="connsiteY6484" fmla="*/ 149780 h 2795428"/>
              <a:gd name="connsiteX6485" fmla="*/ 2388757 w 4760332"/>
              <a:gd name="connsiteY6485" fmla="*/ 145771 h 2795428"/>
              <a:gd name="connsiteX6486" fmla="*/ 2386753 w 4760332"/>
              <a:gd name="connsiteY6486" fmla="*/ 142907 h 2795428"/>
              <a:gd name="connsiteX6487" fmla="*/ 2385894 w 4760332"/>
              <a:gd name="connsiteY6487" fmla="*/ 140902 h 2795428"/>
              <a:gd name="connsiteX6488" fmla="*/ 2385894 w 4760332"/>
              <a:gd name="connsiteY6488" fmla="*/ 136034 h 2795428"/>
              <a:gd name="connsiteX6489" fmla="*/ 2383889 w 4760332"/>
              <a:gd name="connsiteY6489" fmla="*/ 130306 h 2795428"/>
              <a:gd name="connsiteX6490" fmla="*/ 2402217 w 4760332"/>
              <a:gd name="connsiteY6490" fmla="*/ 118565 h 2795428"/>
              <a:gd name="connsiteX6491" fmla="*/ 2420547 w 4760332"/>
              <a:gd name="connsiteY6491" fmla="*/ 108827 h 2795428"/>
              <a:gd name="connsiteX6492" fmla="*/ 2422551 w 4760332"/>
              <a:gd name="connsiteY6492" fmla="*/ 113696 h 2795428"/>
              <a:gd name="connsiteX6493" fmla="*/ 2424556 w 4760332"/>
              <a:gd name="connsiteY6493" fmla="*/ 118565 h 2795428"/>
              <a:gd name="connsiteX6494" fmla="*/ 2426560 w 4760332"/>
              <a:gd name="connsiteY6494" fmla="*/ 120569 h 2795428"/>
              <a:gd name="connsiteX6495" fmla="*/ 2429425 w 4760332"/>
              <a:gd name="connsiteY6495" fmla="*/ 122574 h 2795428"/>
              <a:gd name="connsiteX6496" fmla="*/ 2431429 w 4760332"/>
              <a:gd name="connsiteY6496" fmla="*/ 122574 h 2795428"/>
              <a:gd name="connsiteX6497" fmla="*/ 2433434 w 4760332"/>
              <a:gd name="connsiteY6497" fmla="*/ 123433 h 2795428"/>
              <a:gd name="connsiteX6498" fmla="*/ 2436297 w 4760332"/>
              <a:gd name="connsiteY6498" fmla="*/ 125437 h 2795428"/>
              <a:gd name="connsiteX6499" fmla="*/ 2440021 w 4760332"/>
              <a:gd name="connsiteY6499" fmla="*/ 127442 h 2795428"/>
              <a:gd name="connsiteX6500" fmla="*/ 2442885 w 4760332"/>
              <a:gd name="connsiteY6500" fmla="*/ 137180 h 2795428"/>
              <a:gd name="connsiteX6501" fmla="*/ 2444890 w 4760332"/>
              <a:gd name="connsiteY6501" fmla="*/ 149780 h 2795428"/>
              <a:gd name="connsiteX6502" fmla="*/ 2446894 w 4760332"/>
              <a:gd name="connsiteY6502" fmla="*/ 161522 h 2795428"/>
              <a:gd name="connsiteX6503" fmla="*/ 2454627 w 4760332"/>
              <a:gd name="connsiteY6503" fmla="*/ 161522 h 2795428"/>
              <a:gd name="connsiteX6504" fmla="*/ 2454627 w 4760332"/>
              <a:gd name="connsiteY6504" fmla="*/ 152645 h 2795428"/>
              <a:gd name="connsiteX6505" fmla="*/ 2451762 w 4760332"/>
              <a:gd name="connsiteY6505" fmla="*/ 142907 h 2795428"/>
              <a:gd name="connsiteX6506" fmla="*/ 2451762 w 4760332"/>
              <a:gd name="connsiteY6506" fmla="*/ 130306 h 2795428"/>
              <a:gd name="connsiteX6507" fmla="*/ 2454627 w 4760332"/>
              <a:gd name="connsiteY6507" fmla="*/ 118565 h 2795428"/>
              <a:gd name="connsiteX6508" fmla="*/ 2458350 w 4760332"/>
              <a:gd name="connsiteY6508" fmla="*/ 108827 h 2795428"/>
              <a:gd name="connsiteX6509" fmla="*/ 3425480 w 4760332"/>
              <a:gd name="connsiteY6509" fmla="*/ 96512 h 2795428"/>
              <a:gd name="connsiteX6510" fmla="*/ 3430349 w 4760332"/>
              <a:gd name="connsiteY6510" fmla="*/ 100521 h 2795428"/>
              <a:gd name="connsiteX6511" fmla="*/ 3434071 w 4760332"/>
              <a:gd name="connsiteY6511" fmla="*/ 103386 h 2795428"/>
              <a:gd name="connsiteX6512" fmla="*/ 3438940 w 4760332"/>
              <a:gd name="connsiteY6512" fmla="*/ 103386 h 2795428"/>
              <a:gd name="connsiteX6513" fmla="*/ 3443809 w 4760332"/>
              <a:gd name="connsiteY6513" fmla="*/ 103386 h 2795428"/>
              <a:gd name="connsiteX6514" fmla="*/ 3452400 w 4760332"/>
              <a:gd name="connsiteY6514" fmla="*/ 105390 h 2795428"/>
              <a:gd name="connsiteX6515" fmla="*/ 3450396 w 4760332"/>
              <a:gd name="connsiteY6515" fmla="*/ 109400 h 2795428"/>
              <a:gd name="connsiteX6516" fmla="*/ 3450396 w 4760332"/>
              <a:gd name="connsiteY6516" fmla="*/ 110259 h 2795428"/>
              <a:gd name="connsiteX6517" fmla="*/ 3450396 w 4760332"/>
              <a:gd name="connsiteY6517" fmla="*/ 112264 h 2795428"/>
              <a:gd name="connsiteX6518" fmla="*/ 3449537 w 4760332"/>
              <a:gd name="connsiteY6518" fmla="*/ 114269 h 2795428"/>
              <a:gd name="connsiteX6519" fmla="*/ 3449537 w 4760332"/>
              <a:gd name="connsiteY6519" fmla="*/ 116273 h 2795428"/>
              <a:gd name="connsiteX6520" fmla="*/ 3436935 w 4760332"/>
              <a:gd name="connsiteY6520" fmla="*/ 123147 h 2795428"/>
              <a:gd name="connsiteX6521" fmla="*/ 3420612 w 4760332"/>
              <a:gd name="connsiteY6521" fmla="*/ 126010 h 2795428"/>
              <a:gd name="connsiteX6522" fmla="*/ 3403142 w 4760332"/>
              <a:gd name="connsiteY6522" fmla="*/ 128015 h 2795428"/>
              <a:gd name="connsiteX6523" fmla="*/ 3402282 w 4760332"/>
              <a:gd name="connsiteY6523" fmla="*/ 124006 h 2795428"/>
              <a:gd name="connsiteX6524" fmla="*/ 3402282 w 4760332"/>
              <a:gd name="connsiteY6524" fmla="*/ 121142 h 2795428"/>
              <a:gd name="connsiteX6525" fmla="*/ 3400278 w 4760332"/>
              <a:gd name="connsiteY6525" fmla="*/ 117132 h 2795428"/>
              <a:gd name="connsiteX6526" fmla="*/ 3400278 w 4760332"/>
              <a:gd name="connsiteY6526" fmla="*/ 112264 h 2795428"/>
              <a:gd name="connsiteX6527" fmla="*/ 3405147 w 4760332"/>
              <a:gd name="connsiteY6527" fmla="*/ 109400 h 2795428"/>
              <a:gd name="connsiteX6528" fmla="*/ 3408869 w 4760332"/>
              <a:gd name="connsiteY6528" fmla="*/ 105390 h 2795428"/>
              <a:gd name="connsiteX6529" fmla="*/ 3411733 w 4760332"/>
              <a:gd name="connsiteY6529" fmla="*/ 103386 h 2795428"/>
              <a:gd name="connsiteX6530" fmla="*/ 3415456 w 4760332"/>
              <a:gd name="connsiteY6530" fmla="*/ 100521 h 2795428"/>
              <a:gd name="connsiteX6531" fmla="*/ 3418320 w 4760332"/>
              <a:gd name="connsiteY6531" fmla="*/ 98517 h 2795428"/>
              <a:gd name="connsiteX6532" fmla="*/ 2908550 w 4760332"/>
              <a:gd name="connsiteY6532" fmla="*/ 96512 h 2795428"/>
              <a:gd name="connsiteX6533" fmla="*/ 2922010 w 4760332"/>
              <a:gd name="connsiteY6533" fmla="*/ 98517 h 2795428"/>
              <a:gd name="connsiteX6534" fmla="*/ 2931748 w 4760332"/>
              <a:gd name="connsiteY6534" fmla="*/ 103386 h 2795428"/>
              <a:gd name="connsiteX6535" fmla="*/ 2941485 w 4760332"/>
              <a:gd name="connsiteY6535" fmla="*/ 109114 h 2795428"/>
              <a:gd name="connsiteX6536" fmla="*/ 2938621 w 4760332"/>
              <a:gd name="connsiteY6536" fmla="*/ 111977 h 2795428"/>
              <a:gd name="connsiteX6537" fmla="*/ 2936616 w 4760332"/>
              <a:gd name="connsiteY6537" fmla="*/ 116846 h 2795428"/>
              <a:gd name="connsiteX6538" fmla="*/ 2933753 w 4760332"/>
              <a:gd name="connsiteY6538" fmla="*/ 118851 h 2795428"/>
              <a:gd name="connsiteX6539" fmla="*/ 2928884 w 4760332"/>
              <a:gd name="connsiteY6539" fmla="*/ 120855 h 2795428"/>
              <a:gd name="connsiteX6540" fmla="*/ 2923156 w 4760332"/>
              <a:gd name="connsiteY6540" fmla="*/ 122860 h 2795428"/>
              <a:gd name="connsiteX6541" fmla="*/ 2916284 w 4760332"/>
              <a:gd name="connsiteY6541" fmla="*/ 122860 h 2795428"/>
              <a:gd name="connsiteX6542" fmla="*/ 2911415 w 4760332"/>
              <a:gd name="connsiteY6542" fmla="*/ 125724 h 2795428"/>
              <a:gd name="connsiteX6543" fmla="*/ 2906547 w 4760332"/>
              <a:gd name="connsiteY6543" fmla="*/ 125724 h 2795428"/>
              <a:gd name="connsiteX6544" fmla="*/ 2901678 w 4760332"/>
              <a:gd name="connsiteY6544" fmla="*/ 127729 h 2795428"/>
              <a:gd name="connsiteX6545" fmla="*/ 2894804 w 4760332"/>
              <a:gd name="connsiteY6545" fmla="*/ 127729 h 2795428"/>
              <a:gd name="connsiteX6546" fmla="*/ 2894804 w 4760332"/>
              <a:gd name="connsiteY6546" fmla="*/ 117132 h 2795428"/>
              <a:gd name="connsiteX6547" fmla="*/ 2895663 w 4760332"/>
              <a:gd name="connsiteY6547" fmla="*/ 110259 h 2795428"/>
              <a:gd name="connsiteX6548" fmla="*/ 2902536 w 4760332"/>
              <a:gd name="connsiteY6548" fmla="*/ 105390 h 2795428"/>
              <a:gd name="connsiteX6549" fmla="*/ 1619235 w 4760332"/>
              <a:gd name="connsiteY6549" fmla="*/ 96512 h 2795428"/>
              <a:gd name="connsiteX6550" fmla="*/ 1619521 w 4760332"/>
              <a:gd name="connsiteY6550" fmla="*/ 96512 h 2795428"/>
              <a:gd name="connsiteX6551" fmla="*/ 1632981 w 4760332"/>
              <a:gd name="connsiteY6551" fmla="*/ 96512 h 2795428"/>
              <a:gd name="connsiteX6552" fmla="*/ 1635846 w 4760332"/>
              <a:gd name="connsiteY6552" fmla="*/ 105390 h 2795428"/>
              <a:gd name="connsiteX6553" fmla="*/ 1639568 w 4760332"/>
              <a:gd name="connsiteY6553" fmla="*/ 110259 h 2795428"/>
              <a:gd name="connsiteX6554" fmla="*/ 1642432 w 4760332"/>
              <a:gd name="connsiteY6554" fmla="*/ 117132 h 2795428"/>
              <a:gd name="connsiteX6555" fmla="*/ 1644437 w 4760332"/>
              <a:gd name="connsiteY6555" fmla="*/ 127729 h 2795428"/>
              <a:gd name="connsiteX6556" fmla="*/ 1641573 w 4760332"/>
              <a:gd name="connsiteY6556" fmla="*/ 127729 h 2795428"/>
              <a:gd name="connsiteX6557" fmla="*/ 1630977 w 4760332"/>
              <a:gd name="connsiteY6557" fmla="*/ 120855 h 2795428"/>
              <a:gd name="connsiteX6558" fmla="*/ 1624103 w 4760332"/>
              <a:gd name="connsiteY6558" fmla="*/ 113982 h 2795428"/>
              <a:gd name="connsiteX6559" fmla="*/ 1619235 w 4760332"/>
              <a:gd name="connsiteY6559" fmla="*/ 107109 h 2795428"/>
              <a:gd name="connsiteX6560" fmla="*/ 3515119 w 4760332"/>
              <a:gd name="connsiteY6560" fmla="*/ 75034 h 2795428"/>
              <a:gd name="connsiteX6561" fmla="*/ 3517983 w 4760332"/>
              <a:gd name="connsiteY6561" fmla="*/ 75034 h 2795428"/>
              <a:gd name="connsiteX6562" fmla="*/ 3521706 w 4760332"/>
              <a:gd name="connsiteY6562" fmla="*/ 77038 h 2795428"/>
              <a:gd name="connsiteX6563" fmla="*/ 3522565 w 4760332"/>
              <a:gd name="connsiteY6563" fmla="*/ 77038 h 2795428"/>
              <a:gd name="connsiteX6564" fmla="*/ 3524569 w 4760332"/>
              <a:gd name="connsiteY6564" fmla="*/ 77038 h 2795428"/>
              <a:gd name="connsiteX6565" fmla="*/ 3526575 w 4760332"/>
              <a:gd name="connsiteY6565" fmla="*/ 77897 h 2795428"/>
              <a:gd name="connsiteX6566" fmla="*/ 3522852 w 4760332"/>
              <a:gd name="connsiteY6566" fmla="*/ 81907 h 2795428"/>
              <a:gd name="connsiteX6567" fmla="*/ 3519987 w 4760332"/>
              <a:gd name="connsiteY6567" fmla="*/ 84771 h 2795428"/>
              <a:gd name="connsiteX6568" fmla="*/ 3517983 w 4760332"/>
              <a:gd name="connsiteY6568" fmla="*/ 89640 h 2795428"/>
              <a:gd name="connsiteX6569" fmla="*/ 3515978 w 4760332"/>
              <a:gd name="connsiteY6569" fmla="*/ 93649 h 2795428"/>
              <a:gd name="connsiteX6570" fmla="*/ 3515119 w 4760332"/>
              <a:gd name="connsiteY6570" fmla="*/ 100521 h 2795428"/>
              <a:gd name="connsiteX6571" fmla="*/ 3517983 w 4760332"/>
              <a:gd name="connsiteY6571" fmla="*/ 100521 h 2795428"/>
              <a:gd name="connsiteX6572" fmla="*/ 3521706 w 4760332"/>
              <a:gd name="connsiteY6572" fmla="*/ 95653 h 2795428"/>
              <a:gd name="connsiteX6573" fmla="*/ 3524569 w 4760332"/>
              <a:gd name="connsiteY6573" fmla="*/ 91644 h 2795428"/>
              <a:gd name="connsiteX6574" fmla="*/ 3528293 w 4760332"/>
              <a:gd name="connsiteY6574" fmla="*/ 88780 h 2795428"/>
              <a:gd name="connsiteX6575" fmla="*/ 3533162 w 4760332"/>
              <a:gd name="connsiteY6575" fmla="*/ 86775 h 2795428"/>
              <a:gd name="connsiteX6576" fmla="*/ 3542899 w 4760332"/>
              <a:gd name="connsiteY6576" fmla="*/ 96512 h 2795428"/>
              <a:gd name="connsiteX6577" fmla="*/ 3555500 w 4760332"/>
              <a:gd name="connsiteY6577" fmla="*/ 105390 h 2795428"/>
              <a:gd name="connsiteX6578" fmla="*/ 3563232 w 4760332"/>
              <a:gd name="connsiteY6578" fmla="*/ 112264 h 2795428"/>
              <a:gd name="connsiteX6579" fmla="*/ 3563232 w 4760332"/>
              <a:gd name="connsiteY6579" fmla="*/ 134602 h 2795428"/>
              <a:gd name="connsiteX6580" fmla="*/ 3568959 w 4760332"/>
              <a:gd name="connsiteY6580" fmla="*/ 139470 h 2795428"/>
              <a:gd name="connsiteX6581" fmla="*/ 3573828 w 4760332"/>
              <a:gd name="connsiteY6581" fmla="*/ 143480 h 2795428"/>
              <a:gd name="connsiteX6582" fmla="*/ 3578697 w 4760332"/>
              <a:gd name="connsiteY6582" fmla="*/ 144339 h 2795428"/>
              <a:gd name="connsiteX6583" fmla="*/ 3582421 w 4760332"/>
              <a:gd name="connsiteY6583" fmla="*/ 151212 h 2795428"/>
              <a:gd name="connsiteX6584" fmla="*/ 3585284 w 4760332"/>
              <a:gd name="connsiteY6584" fmla="*/ 164959 h 2795428"/>
              <a:gd name="connsiteX6585" fmla="*/ 3578410 w 4760332"/>
              <a:gd name="connsiteY6585" fmla="*/ 173837 h 2795428"/>
              <a:gd name="connsiteX6586" fmla="*/ 3575547 w 4760332"/>
              <a:gd name="connsiteY6586" fmla="*/ 182715 h 2795428"/>
              <a:gd name="connsiteX6587" fmla="*/ 3568673 w 4760332"/>
              <a:gd name="connsiteY6587" fmla="*/ 187584 h 2795428"/>
              <a:gd name="connsiteX6588" fmla="*/ 3560082 w 4760332"/>
              <a:gd name="connsiteY6588" fmla="*/ 189588 h 2795428"/>
              <a:gd name="connsiteX6589" fmla="*/ 3544616 w 4760332"/>
              <a:gd name="connsiteY6589" fmla="*/ 190447 h 2795428"/>
              <a:gd name="connsiteX6590" fmla="*/ 3533162 w 4760332"/>
              <a:gd name="connsiteY6590" fmla="*/ 180710 h 2795428"/>
              <a:gd name="connsiteX6591" fmla="*/ 3515692 w 4760332"/>
              <a:gd name="connsiteY6591" fmla="*/ 171832 h 2795428"/>
              <a:gd name="connsiteX6592" fmla="*/ 3497363 w 4760332"/>
              <a:gd name="connsiteY6592" fmla="*/ 166964 h 2795428"/>
              <a:gd name="connsiteX6593" fmla="*/ 3479035 w 4760332"/>
              <a:gd name="connsiteY6593" fmla="*/ 160090 h 2795428"/>
              <a:gd name="connsiteX6594" fmla="*/ 3462710 w 4760332"/>
              <a:gd name="connsiteY6594" fmla="*/ 153218 h 2795428"/>
              <a:gd name="connsiteX6595" fmla="*/ 3452114 w 4760332"/>
              <a:gd name="connsiteY6595" fmla="*/ 143480 h 2795428"/>
              <a:gd name="connsiteX6596" fmla="*/ 3458987 w 4760332"/>
              <a:gd name="connsiteY6596" fmla="*/ 139470 h 2795428"/>
              <a:gd name="connsiteX6597" fmla="*/ 3463856 w 4760332"/>
              <a:gd name="connsiteY6597" fmla="*/ 136607 h 2795428"/>
              <a:gd name="connsiteX6598" fmla="*/ 3467579 w 4760332"/>
              <a:gd name="connsiteY6598" fmla="*/ 132597 h 2795428"/>
              <a:gd name="connsiteX6599" fmla="*/ 3469584 w 4760332"/>
              <a:gd name="connsiteY6599" fmla="*/ 127729 h 2795428"/>
              <a:gd name="connsiteX6600" fmla="*/ 3470443 w 4760332"/>
              <a:gd name="connsiteY6600" fmla="*/ 118851 h 2795428"/>
              <a:gd name="connsiteX6601" fmla="*/ 3469584 w 4760332"/>
              <a:gd name="connsiteY6601" fmla="*/ 115987 h 2795428"/>
              <a:gd name="connsiteX6602" fmla="*/ 3467579 w 4760332"/>
              <a:gd name="connsiteY6602" fmla="*/ 110259 h 2795428"/>
              <a:gd name="connsiteX6603" fmla="*/ 3467579 w 4760332"/>
              <a:gd name="connsiteY6603" fmla="*/ 103099 h 2795428"/>
              <a:gd name="connsiteX6604" fmla="*/ 3467579 w 4760332"/>
              <a:gd name="connsiteY6604" fmla="*/ 96226 h 2795428"/>
              <a:gd name="connsiteX6605" fmla="*/ 3467579 w 4760332"/>
              <a:gd name="connsiteY6605" fmla="*/ 95366 h 2795428"/>
              <a:gd name="connsiteX6606" fmla="*/ 3469584 w 4760332"/>
              <a:gd name="connsiteY6606" fmla="*/ 95366 h 2795428"/>
              <a:gd name="connsiteX6607" fmla="*/ 3470443 w 4760332"/>
              <a:gd name="connsiteY6607" fmla="*/ 93362 h 2795428"/>
              <a:gd name="connsiteX6608" fmla="*/ 3485907 w 4760332"/>
              <a:gd name="connsiteY6608" fmla="*/ 89353 h 2795428"/>
              <a:gd name="connsiteX6609" fmla="*/ 3502232 w 4760332"/>
              <a:gd name="connsiteY6609" fmla="*/ 81620 h 2795428"/>
              <a:gd name="connsiteX6610" fmla="*/ 3301474 w 4760332"/>
              <a:gd name="connsiteY6610" fmla="*/ 71024 h 2795428"/>
              <a:gd name="connsiteX6611" fmla="*/ 3311211 w 4760332"/>
              <a:gd name="connsiteY6611" fmla="*/ 71024 h 2795428"/>
              <a:gd name="connsiteX6612" fmla="*/ 3324671 w 4760332"/>
              <a:gd name="connsiteY6612" fmla="*/ 84771 h 2795428"/>
              <a:gd name="connsiteX6613" fmla="*/ 3342141 w 4760332"/>
              <a:gd name="connsiteY6613" fmla="*/ 96512 h 2795428"/>
              <a:gd name="connsiteX6614" fmla="*/ 3342141 w 4760332"/>
              <a:gd name="connsiteY6614" fmla="*/ 100235 h 2795428"/>
              <a:gd name="connsiteX6615" fmla="*/ 3338417 w 4760332"/>
              <a:gd name="connsiteY6615" fmla="*/ 100235 h 2795428"/>
              <a:gd name="connsiteX6616" fmla="*/ 3338417 w 4760332"/>
              <a:gd name="connsiteY6616" fmla="*/ 105104 h 2795428"/>
              <a:gd name="connsiteX6617" fmla="*/ 3322094 w 4760332"/>
              <a:gd name="connsiteY6617" fmla="*/ 96226 h 2795428"/>
              <a:gd name="connsiteX6618" fmla="*/ 3310638 w 4760332"/>
              <a:gd name="connsiteY6618" fmla="*/ 84485 h 2795428"/>
              <a:gd name="connsiteX6619" fmla="*/ 2963537 w 4760332"/>
              <a:gd name="connsiteY6619" fmla="*/ 66155 h 2795428"/>
              <a:gd name="connsiteX6620" fmla="*/ 2976997 w 4760332"/>
              <a:gd name="connsiteY6620" fmla="*/ 70165 h 2795428"/>
              <a:gd name="connsiteX6621" fmla="*/ 2987593 w 4760332"/>
              <a:gd name="connsiteY6621" fmla="*/ 73029 h 2795428"/>
              <a:gd name="connsiteX6622" fmla="*/ 2997331 w 4760332"/>
              <a:gd name="connsiteY6622" fmla="*/ 77897 h 2795428"/>
              <a:gd name="connsiteX6623" fmla="*/ 2997331 w 4760332"/>
              <a:gd name="connsiteY6623" fmla="*/ 86775 h 2795428"/>
              <a:gd name="connsiteX6624" fmla="*/ 2988739 w 4760332"/>
              <a:gd name="connsiteY6624" fmla="*/ 88780 h 2795428"/>
              <a:gd name="connsiteX6625" fmla="*/ 2981006 w 4760332"/>
              <a:gd name="connsiteY6625" fmla="*/ 91644 h 2795428"/>
              <a:gd name="connsiteX6626" fmla="*/ 2968406 w 4760332"/>
              <a:gd name="connsiteY6626" fmla="*/ 93649 h 2795428"/>
              <a:gd name="connsiteX6627" fmla="*/ 2963537 w 4760332"/>
              <a:gd name="connsiteY6627" fmla="*/ 95653 h 2795428"/>
              <a:gd name="connsiteX6628" fmla="*/ 2960673 w 4760332"/>
              <a:gd name="connsiteY6628" fmla="*/ 96512 h 2795428"/>
              <a:gd name="connsiteX6629" fmla="*/ 2954946 w 4760332"/>
              <a:gd name="connsiteY6629" fmla="*/ 96512 h 2795428"/>
              <a:gd name="connsiteX6630" fmla="*/ 2950077 w 4760332"/>
              <a:gd name="connsiteY6630" fmla="*/ 96512 h 2795428"/>
              <a:gd name="connsiteX6631" fmla="*/ 2950077 w 4760332"/>
              <a:gd name="connsiteY6631" fmla="*/ 86775 h 2795428"/>
              <a:gd name="connsiteX6632" fmla="*/ 2953800 w 4760332"/>
              <a:gd name="connsiteY6632" fmla="*/ 81907 h 2795428"/>
              <a:gd name="connsiteX6633" fmla="*/ 2958668 w 4760332"/>
              <a:gd name="connsiteY6633" fmla="*/ 75034 h 2795428"/>
              <a:gd name="connsiteX6634" fmla="*/ 2553431 w 4760332"/>
              <a:gd name="connsiteY6634" fmla="*/ 56418 h 2795428"/>
              <a:gd name="connsiteX6635" fmla="*/ 2553431 w 4760332"/>
              <a:gd name="connsiteY6635" fmla="*/ 75034 h 2795428"/>
              <a:gd name="connsiteX6636" fmla="*/ 2560303 w 4760332"/>
              <a:gd name="connsiteY6636" fmla="*/ 75034 h 2795428"/>
              <a:gd name="connsiteX6637" fmla="*/ 2564026 w 4760332"/>
              <a:gd name="connsiteY6637" fmla="*/ 73029 h 2795428"/>
              <a:gd name="connsiteX6638" fmla="*/ 2566891 w 4760332"/>
              <a:gd name="connsiteY6638" fmla="*/ 73029 h 2795428"/>
              <a:gd name="connsiteX6639" fmla="*/ 2570613 w 4760332"/>
              <a:gd name="connsiteY6639" fmla="*/ 73029 h 2795428"/>
              <a:gd name="connsiteX6640" fmla="*/ 2571473 w 4760332"/>
              <a:gd name="connsiteY6640" fmla="*/ 73029 h 2795428"/>
              <a:gd name="connsiteX6641" fmla="*/ 2575196 w 4760332"/>
              <a:gd name="connsiteY6641" fmla="*/ 75034 h 2795428"/>
              <a:gd name="connsiteX6642" fmla="*/ 2580064 w 4760332"/>
              <a:gd name="connsiteY6642" fmla="*/ 77897 h 2795428"/>
              <a:gd name="connsiteX6643" fmla="*/ 2580064 w 4760332"/>
              <a:gd name="connsiteY6643" fmla="*/ 86775 h 2795428"/>
              <a:gd name="connsiteX6644" fmla="*/ 2583787 w 4760332"/>
              <a:gd name="connsiteY6644" fmla="*/ 88780 h 2795428"/>
              <a:gd name="connsiteX6645" fmla="*/ 2588656 w 4760332"/>
              <a:gd name="connsiteY6645" fmla="*/ 88780 h 2795428"/>
              <a:gd name="connsiteX6646" fmla="*/ 2591520 w 4760332"/>
              <a:gd name="connsiteY6646" fmla="*/ 86775 h 2795428"/>
              <a:gd name="connsiteX6647" fmla="*/ 2597248 w 4760332"/>
              <a:gd name="connsiteY6647" fmla="*/ 86775 h 2795428"/>
              <a:gd name="connsiteX6648" fmla="*/ 2598106 w 4760332"/>
              <a:gd name="connsiteY6648" fmla="*/ 84771 h 2795428"/>
              <a:gd name="connsiteX6649" fmla="*/ 2601830 w 4760332"/>
              <a:gd name="connsiteY6649" fmla="*/ 86775 h 2795428"/>
              <a:gd name="connsiteX6650" fmla="*/ 2604694 w 4760332"/>
              <a:gd name="connsiteY6650" fmla="*/ 89640 h 2795428"/>
              <a:gd name="connsiteX6651" fmla="*/ 2608416 w 4760332"/>
              <a:gd name="connsiteY6651" fmla="*/ 95366 h 2795428"/>
              <a:gd name="connsiteX6652" fmla="*/ 2611281 w 4760332"/>
              <a:gd name="connsiteY6652" fmla="*/ 100235 h 2795428"/>
              <a:gd name="connsiteX6653" fmla="*/ 2606412 w 4760332"/>
              <a:gd name="connsiteY6653" fmla="*/ 111977 h 2795428"/>
              <a:gd name="connsiteX6654" fmla="*/ 2601544 w 4760332"/>
              <a:gd name="connsiteY6654" fmla="*/ 123720 h 2795428"/>
              <a:gd name="connsiteX6655" fmla="*/ 2597821 w 4760332"/>
              <a:gd name="connsiteY6655" fmla="*/ 137466 h 2795428"/>
              <a:gd name="connsiteX6656" fmla="*/ 2586365 w 4760332"/>
              <a:gd name="connsiteY6656" fmla="*/ 137466 h 2795428"/>
              <a:gd name="connsiteX6657" fmla="*/ 2577774 w 4760332"/>
              <a:gd name="connsiteY6657" fmla="*/ 141475 h 2795428"/>
              <a:gd name="connsiteX6658" fmla="*/ 2570041 w 4760332"/>
              <a:gd name="connsiteY6658" fmla="*/ 146344 h 2795428"/>
              <a:gd name="connsiteX6659" fmla="*/ 2556581 w 4760332"/>
              <a:gd name="connsiteY6659" fmla="*/ 150353 h 2795428"/>
              <a:gd name="connsiteX6660" fmla="*/ 2547989 w 4760332"/>
              <a:gd name="connsiteY6660" fmla="*/ 143480 h 2795428"/>
              <a:gd name="connsiteX6661" fmla="*/ 2536533 w 4760332"/>
              <a:gd name="connsiteY6661" fmla="*/ 139470 h 2795428"/>
              <a:gd name="connsiteX6662" fmla="*/ 2525078 w 4760332"/>
              <a:gd name="connsiteY6662" fmla="*/ 134602 h 2795428"/>
              <a:gd name="connsiteX6663" fmla="*/ 2523074 w 4760332"/>
              <a:gd name="connsiteY6663" fmla="*/ 130592 h 2795428"/>
              <a:gd name="connsiteX6664" fmla="*/ 2523074 w 4760332"/>
              <a:gd name="connsiteY6664" fmla="*/ 127729 h 2795428"/>
              <a:gd name="connsiteX6665" fmla="*/ 2521068 w 4760332"/>
              <a:gd name="connsiteY6665" fmla="*/ 123720 h 2795428"/>
              <a:gd name="connsiteX6666" fmla="*/ 2519064 w 4760332"/>
              <a:gd name="connsiteY6666" fmla="*/ 118851 h 2795428"/>
              <a:gd name="connsiteX6667" fmla="*/ 2514196 w 4760332"/>
              <a:gd name="connsiteY6667" fmla="*/ 113982 h 2795428"/>
              <a:gd name="connsiteX6668" fmla="*/ 2509327 w 4760332"/>
              <a:gd name="connsiteY6668" fmla="*/ 109114 h 2795428"/>
              <a:gd name="connsiteX6669" fmla="*/ 2505603 w 4760332"/>
              <a:gd name="connsiteY6669" fmla="*/ 105104 h 2795428"/>
              <a:gd name="connsiteX6670" fmla="*/ 2502740 w 4760332"/>
              <a:gd name="connsiteY6670" fmla="*/ 98231 h 2795428"/>
              <a:gd name="connsiteX6671" fmla="*/ 2500735 w 4760332"/>
              <a:gd name="connsiteY6671" fmla="*/ 86489 h 2795428"/>
              <a:gd name="connsiteX6672" fmla="*/ 2507608 w 4760332"/>
              <a:gd name="connsiteY6672" fmla="*/ 77611 h 2795428"/>
              <a:gd name="connsiteX6673" fmla="*/ 2512477 w 4760332"/>
              <a:gd name="connsiteY6673" fmla="*/ 70737 h 2795428"/>
              <a:gd name="connsiteX6674" fmla="*/ 2519350 w 4760332"/>
              <a:gd name="connsiteY6674" fmla="*/ 70737 h 2795428"/>
              <a:gd name="connsiteX6675" fmla="*/ 2525078 w 4760332"/>
              <a:gd name="connsiteY6675" fmla="*/ 72742 h 2795428"/>
              <a:gd name="connsiteX6676" fmla="*/ 2531951 w 4760332"/>
              <a:gd name="connsiteY6676" fmla="*/ 74747 h 2795428"/>
              <a:gd name="connsiteX6677" fmla="*/ 2538825 w 4760332"/>
              <a:gd name="connsiteY6677" fmla="*/ 74747 h 2795428"/>
              <a:gd name="connsiteX6678" fmla="*/ 2538825 w 4760332"/>
              <a:gd name="connsiteY6678" fmla="*/ 63005 h 2795428"/>
              <a:gd name="connsiteX6679" fmla="*/ 2541688 w 4760332"/>
              <a:gd name="connsiteY6679" fmla="*/ 61000 h 2795428"/>
              <a:gd name="connsiteX6680" fmla="*/ 2545411 w 4760332"/>
              <a:gd name="connsiteY6680" fmla="*/ 58996 h 2795428"/>
              <a:gd name="connsiteX6681" fmla="*/ 2546271 w 4760332"/>
              <a:gd name="connsiteY6681" fmla="*/ 58996 h 2795428"/>
              <a:gd name="connsiteX6682" fmla="*/ 2549993 w 4760332"/>
              <a:gd name="connsiteY6682" fmla="*/ 56991 h 2795428"/>
              <a:gd name="connsiteX6683" fmla="*/ 2987593 w 4760332"/>
              <a:gd name="connsiteY6683" fmla="*/ 43817 h 2795428"/>
              <a:gd name="connsiteX6684" fmla="*/ 3001054 w 4760332"/>
              <a:gd name="connsiteY6684" fmla="*/ 43817 h 2795428"/>
              <a:gd name="connsiteX6685" fmla="*/ 3008787 w 4760332"/>
              <a:gd name="connsiteY6685" fmla="*/ 52695 h 2795428"/>
              <a:gd name="connsiteX6686" fmla="*/ 3017378 w 4760332"/>
              <a:gd name="connsiteY6686" fmla="*/ 57564 h 2795428"/>
              <a:gd name="connsiteX6687" fmla="*/ 3024251 w 4760332"/>
              <a:gd name="connsiteY6687" fmla="*/ 64437 h 2795428"/>
              <a:gd name="connsiteX6688" fmla="*/ 3031124 w 4760332"/>
              <a:gd name="connsiteY6688" fmla="*/ 75034 h 2795428"/>
              <a:gd name="connsiteX6689" fmla="*/ 3015659 w 4760332"/>
              <a:gd name="connsiteY6689" fmla="*/ 75034 h 2795428"/>
              <a:gd name="connsiteX6690" fmla="*/ 3005922 w 4760332"/>
              <a:gd name="connsiteY6690" fmla="*/ 64437 h 2795428"/>
              <a:gd name="connsiteX6691" fmla="*/ 2995326 w 4760332"/>
              <a:gd name="connsiteY6691" fmla="*/ 56704 h 2795428"/>
              <a:gd name="connsiteX6692" fmla="*/ 1288457 w 4760332"/>
              <a:gd name="connsiteY6692" fmla="*/ 43817 h 2795428"/>
              <a:gd name="connsiteX6693" fmla="*/ 1299913 w 4760332"/>
              <a:gd name="connsiteY6693" fmla="*/ 43817 h 2795428"/>
              <a:gd name="connsiteX6694" fmla="*/ 1304781 w 4760332"/>
              <a:gd name="connsiteY6694" fmla="*/ 47826 h 2795428"/>
              <a:gd name="connsiteX6695" fmla="*/ 1308504 w 4760332"/>
              <a:gd name="connsiteY6695" fmla="*/ 50691 h 2795428"/>
              <a:gd name="connsiteX6696" fmla="*/ 1310509 w 4760332"/>
              <a:gd name="connsiteY6696" fmla="*/ 54700 h 2795428"/>
              <a:gd name="connsiteX6697" fmla="*/ 1313373 w 4760332"/>
              <a:gd name="connsiteY6697" fmla="*/ 59569 h 2795428"/>
              <a:gd name="connsiteX6698" fmla="*/ 1315378 w 4760332"/>
              <a:gd name="connsiteY6698" fmla="*/ 63578 h 2795428"/>
              <a:gd name="connsiteX6699" fmla="*/ 1323969 w 4760332"/>
              <a:gd name="connsiteY6699" fmla="*/ 54700 h 2795428"/>
              <a:gd name="connsiteX6700" fmla="*/ 1333706 w 4760332"/>
              <a:gd name="connsiteY6700" fmla="*/ 50691 h 2795428"/>
              <a:gd name="connsiteX6701" fmla="*/ 1349171 w 4760332"/>
              <a:gd name="connsiteY6701" fmla="*/ 52695 h 2795428"/>
              <a:gd name="connsiteX6702" fmla="*/ 1349171 w 4760332"/>
              <a:gd name="connsiteY6702" fmla="*/ 66441 h 2795428"/>
              <a:gd name="connsiteX6703" fmla="*/ 1370364 w 4760332"/>
              <a:gd name="connsiteY6703" fmla="*/ 68447 h 2795428"/>
              <a:gd name="connsiteX6704" fmla="*/ 1389552 w 4760332"/>
              <a:gd name="connsiteY6704" fmla="*/ 71310 h 2795428"/>
              <a:gd name="connsiteX6705" fmla="*/ 1405877 w 4760332"/>
              <a:gd name="connsiteY6705" fmla="*/ 75320 h 2795428"/>
              <a:gd name="connsiteX6706" fmla="*/ 1424205 w 4760332"/>
              <a:gd name="connsiteY6706" fmla="*/ 77324 h 2795428"/>
              <a:gd name="connsiteX6707" fmla="*/ 1444539 w 4760332"/>
              <a:gd name="connsiteY6707" fmla="*/ 75320 h 2795428"/>
              <a:gd name="connsiteX6708" fmla="*/ 1444539 w 4760332"/>
              <a:gd name="connsiteY6708" fmla="*/ 87062 h 2795428"/>
              <a:gd name="connsiteX6709" fmla="*/ 1448262 w 4760332"/>
              <a:gd name="connsiteY6709" fmla="*/ 87062 h 2795428"/>
              <a:gd name="connsiteX6710" fmla="*/ 1451125 w 4760332"/>
              <a:gd name="connsiteY6710" fmla="*/ 87062 h 2795428"/>
              <a:gd name="connsiteX6711" fmla="*/ 1453130 w 4760332"/>
              <a:gd name="connsiteY6711" fmla="*/ 87062 h 2795428"/>
              <a:gd name="connsiteX6712" fmla="*/ 1455135 w 4760332"/>
              <a:gd name="connsiteY6712" fmla="*/ 89067 h 2795428"/>
              <a:gd name="connsiteX6713" fmla="*/ 1457139 w 4760332"/>
              <a:gd name="connsiteY6713" fmla="*/ 89926 h 2795428"/>
              <a:gd name="connsiteX6714" fmla="*/ 1453417 w 4760332"/>
              <a:gd name="connsiteY6714" fmla="*/ 89926 h 2795428"/>
              <a:gd name="connsiteX6715" fmla="*/ 1437665 w 4760332"/>
              <a:gd name="connsiteY6715" fmla="*/ 100235 h 2795428"/>
              <a:gd name="connsiteX6716" fmla="*/ 1419337 w 4760332"/>
              <a:gd name="connsiteY6716" fmla="*/ 111977 h 2795428"/>
              <a:gd name="connsiteX6717" fmla="*/ 1397284 w 4760332"/>
              <a:gd name="connsiteY6717" fmla="*/ 122574 h 2795428"/>
              <a:gd name="connsiteX6718" fmla="*/ 1376951 w 4760332"/>
              <a:gd name="connsiteY6718" fmla="*/ 134315 h 2795428"/>
              <a:gd name="connsiteX6719" fmla="*/ 1362631 w 4760332"/>
              <a:gd name="connsiteY6719" fmla="*/ 144052 h 2795428"/>
              <a:gd name="connsiteX6720" fmla="*/ 1352036 w 4760332"/>
              <a:gd name="connsiteY6720" fmla="*/ 152931 h 2795428"/>
              <a:gd name="connsiteX6721" fmla="*/ 1367500 w 4760332"/>
              <a:gd name="connsiteY6721" fmla="*/ 152931 h 2795428"/>
              <a:gd name="connsiteX6722" fmla="*/ 1372368 w 4760332"/>
              <a:gd name="connsiteY6722" fmla="*/ 150067 h 2795428"/>
              <a:gd name="connsiteX6723" fmla="*/ 1377237 w 4760332"/>
              <a:gd name="connsiteY6723" fmla="*/ 148062 h 2795428"/>
              <a:gd name="connsiteX6724" fmla="*/ 1382965 w 4760332"/>
              <a:gd name="connsiteY6724" fmla="*/ 146057 h 2795428"/>
              <a:gd name="connsiteX6725" fmla="*/ 1389839 w 4760332"/>
              <a:gd name="connsiteY6725" fmla="*/ 146057 h 2795428"/>
              <a:gd name="connsiteX6726" fmla="*/ 1389839 w 4760332"/>
              <a:gd name="connsiteY6726" fmla="*/ 150067 h 2795428"/>
              <a:gd name="connsiteX6727" fmla="*/ 1369505 w 4760332"/>
              <a:gd name="connsiteY6727" fmla="*/ 164672 h 2795428"/>
              <a:gd name="connsiteX6728" fmla="*/ 1352036 w 4760332"/>
              <a:gd name="connsiteY6728" fmla="*/ 180137 h 2795428"/>
              <a:gd name="connsiteX6729" fmla="*/ 1337715 w 4760332"/>
              <a:gd name="connsiteY6729" fmla="*/ 195602 h 2795428"/>
              <a:gd name="connsiteX6730" fmla="*/ 1320246 w 4760332"/>
              <a:gd name="connsiteY6730" fmla="*/ 209349 h 2795428"/>
              <a:gd name="connsiteX6731" fmla="*/ 1301918 w 4760332"/>
              <a:gd name="connsiteY6731" fmla="*/ 221091 h 2795428"/>
              <a:gd name="connsiteX6732" fmla="*/ 1277861 w 4760332"/>
              <a:gd name="connsiteY6732" fmla="*/ 227964 h 2795428"/>
              <a:gd name="connsiteX6733" fmla="*/ 1277861 w 4760332"/>
              <a:gd name="connsiteY6733" fmla="*/ 239706 h 2795428"/>
              <a:gd name="connsiteX6734" fmla="*/ 1266406 w 4760332"/>
              <a:gd name="connsiteY6734" fmla="*/ 241710 h 2795428"/>
              <a:gd name="connsiteX6735" fmla="*/ 1252946 w 4760332"/>
              <a:gd name="connsiteY6735" fmla="*/ 246579 h 2795428"/>
              <a:gd name="connsiteX6736" fmla="*/ 1245212 w 4760332"/>
              <a:gd name="connsiteY6736" fmla="*/ 253453 h 2795428"/>
              <a:gd name="connsiteX6737" fmla="*/ 1250081 w 4760332"/>
              <a:gd name="connsiteY6737" fmla="*/ 257462 h 2795428"/>
              <a:gd name="connsiteX6738" fmla="*/ 1252946 w 4760332"/>
              <a:gd name="connsiteY6738" fmla="*/ 260326 h 2795428"/>
              <a:gd name="connsiteX6739" fmla="*/ 1254950 w 4760332"/>
              <a:gd name="connsiteY6739" fmla="*/ 262330 h 2795428"/>
              <a:gd name="connsiteX6740" fmla="*/ 1254950 w 4760332"/>
              <a:gd name="connsiteY6740" fmla="*/ 265195 h 2795428"/>
              <a:gd name="connsiteX6741" fmla="*/ 1254950 w 4760332"/>
              <a:gd name="connsiteY6741" fmla="*/ 269204 h 2795428"/>
              <a:gd name="connsiteX6742" fmla="*/ 1252946 w 4760332"/>
              <a:gd name="connsiteY6742" fmla="*/ 274073 h 2795428"/>
              <a:gd name="connsiteX6743" fmla="*/ 1252946 w 4760332"/>
              <a:gd name="connsiteY6743" fmla="*/ 280945 h 2795428"/>
              <a:gd name="connsiteX6744" fmla="*/ 1216287 w 4760332"/>
              <a:gd name="connsiteY6744" fmla="*/ 283810 h 2795428"/>
              <a:gd name="connsiteX6745" fmla="*/ 1216287 w 4760332"/>
              <a:gd name="connsiteY6745" fmla="*/ 287819 h 2795428"/>
              <a:gd name="connsiteX6746" fmla="*/ 1221156 w 4760332"/>
              <a:gd name="connsiteY6746" fmla="*/ 289824 h 2795428"/>
              <a:gd name="connsiteX6747" fmla="*/ 1223161 w 4760332"/>
              <a:gd name="connsiteY6747" fmla="*/ 289824 h 2795428"/>
              <a:gd name="connsiteX6748" fmla="*/ 1226025 w 4760332"/>
              <a:gd name="connsiteY6748" fmla="*/ 289824 h 2795428"/>
              <a:gd name="connsiteX6749" fmla="*/ 1228030 w 4760332"/>
              <a:gd name="connsiteY6749" fmla="*/ 290683 h 2795428"/>
              <a:gd name="connsiteX6750" fmla="*/ 1228030 w 4760332"/>
              <a:gd name="connsiteY6750" fmla="*/ 292688 h 2795428"/>
              <a:gd name="connsiteX6751" fmla="*/ 1231753 w 4760332"/>
              <a:gd name="connsiteY6751" fmla="*/ 296697 h 2795428"/>
              <a:gd name="connsiteX6752" fmla="*/ 1226025 w 4760332"/>
              <a:gd name="connsiteY6752" fmla="*/ 296697 h 2795428"/>
              <a:gd name="connsiteX6753" fmla="*/ 1218293 w 4760332"/>
              <a:gd name="connsiteY6753" fmla="*/ 299561 h 2795428"/>
              <a:gd name="connsiteX6754" fmla="*/ 1207696 w 4760332"/>
              <a:gd name="connsiteY6754" fmla="*/ 303571 h 2795428"/>
              <a:gd name="connsiteX6755" fmla="*/ 1197959 w 4760332"/>
              <a:gd name="connsiteY6755" fmla="*/ 306434 h 2795428"/>
              <a:gd name="connsiteX6756" fmla="*/ 1200822 w 4760332"/>
              <a:gd name="connsiteY6756" fmla="*/ 308439 h 2795428"/>
              <a:gd name="connsiteX6757" fmla="*/ 1202828 w 4760332"/>
              <a:gd name="connsiteY6757" fmla="*/ 308439 h 2795428"/>
              <a:gd name="connsiteX6758" fmla="*/ 1204833 w 4760332"/>
              <a:gd name="connsiteY6758" fmla="*/ 308439 h 2795428"/>
              <a:gd name="connsiteX6759" fmla="*/ 1205691 w 4760332"/>
              <a:gd name="connsiteY6759" fmla="*/ 310443 h 2795428"/>
              <a:gd name="connsiteX6760" fmla="*/ 1207696 w 4760332"/>
              <a:gd name="connsiteY6760" fmla="*/ 310443 h 2795428"/>
              <a:gd name="connsiteX6761" fmla="*/ 1205691 w 4760332"/>
              <a:gd name="connsiteY6761" fmla="*/ 313308 h 2795428"/>
              <a:gd name="connsiteX6762" fmla="*/ 1204833 w 4760332"/>
              <a:gd name="connsiteY6762" fmla="*/ 317317 h 2795428"/>
              <a:gd name="connsiteX6763" fmla="*/ 1202828 w 4760332"/>
              <a:gd name="connsiteY6763" fmla="*/ 318176 h 2795428"/>
              <a:gd name="connsiteX6764" fmla="*/ 1204833 w 4760332"/>
              <a:gd name="connsiteY6764" fmla="*/ 320180 h 2795428"/>
              <a:gd name="connsiteX6765" fmla="*/ 1204833 w 4760332"/>
              <a:gd name="connsiteY6765" fmla="*/ 322186 h 2795428"/>
              <a:gd name="connsiteX6766" fmla="*/ 1205691 w 4760332"/>
              <a:gd name="connsiteY6766" fmla="*/ 325049 h 2795428"/>
              <a:gd name="connsiteX6767" fmla="*/ 1207696 w 4760332"/>
              <a:gd name="connsiteY6767" fmla="*/ 329059 h 2795428"/>
              <a:gd name="connsiteX6768" fmla="*/ 1200822 w 4760332"/>
              <a:gd name="connsiteY6768" fmla="*/ 331063 h 2795428"/>
              <a:gd name="connsiteX6769" fmla="*/ 1195954 w 4760332"/>
              <a:gd name="connsiteY6769" fmla="*/ 331063 h 2795428"/>
              <a:gd name="connsiteX6770" fmla="*/ 1191085 w 4760332"/>
              <a:gd name="connsiteY6770" fmla="*/ 331063 h 2795428"/>
              <a:gd name="connsiteX6771" fmla="*/ 1185358 w 4760332"/>
              <a:gd name="connsiteY6771" fmla="*/ 333928 h 2795428"/>
              <a:gd name="connsiteX6772" fmla="*/ 1202828 w 4760332"/>
              <a:gd name="connsiteY6772" fmla="*/ 333928 h 2795428"/>
              <a:gd name="connsiteX6773" fmla="*/ 1216287 w 4760332"/>
              <a:gd name="connsiteY6773" fmla="*/ 337937 h 2795428"/>
              <a:gd name="connsiteX6774" fmla="*/ 1216287 w 4760332"/>
              <a:gd name="connsiteY6774" fmla="*/ 344810 h 2795428"/>
              <a:gd name="connsiteX6775" fmla="*/ 1194236 w 4760332"/>
              <a:gd name="connsiteY6775" fmla="*/ 344810 h 2795428"/>
              <a:gd name="connsiteX6776" fmla="*/ 1192231 w 4760332"/>
              <a:gd name="connsiteY6776" fmla="*/ 349678 h 2795428"/>
              <a:gd name="connsiteX6777" fmla="*/ 1192231 w 4760332"/>
              <a:gd name="connsiteY6777" fmla="*/ 351683 h 2795428"/>
              <a:gd name="connsiteX6778" fmla="*/ 1192231 w 4760332"/>
              <a:gd name="connsiteY6778" fmla="*/ 352543 h 2795428"/>
              <a:gd name="connsiteX6779" fmla="*/ 1191372 w 4760332"/>
              <a:gd name="connsiteY6779" fmla="*/ 354547 h 2795428"/>
              <a:gd name="connsiteX6780" fmla="*/ 1189368 w 4760332"/>
              <a:gd name="connsiteY6780" fmla="*/ 356552 h 2795428"/>
              <a:gd name="connsiteX6781" fmla="*/ 1180775 w 4760332"/>
              <a:gd name="connsiteY6781" fmla="*/ 359415 h 2795428"/>
              <a:gd name="connsiteX6782" fmla="*/ 1169320 w 4760332"/>
              <a:gd name="connsiteY6782" fmla="*/ 359415 h 2795428"/>
              <a:gd name="connsiteX6783" fmla="*/ 1157864 w 4760332"/>
              <a:gd name="connsiteY6783" fmla="*/ 359415 h 2795428"/>
              <a:gd name="connsiteX6784" fmla="*/ 1146409 w 4760332"/>
              <a:gd name="connsiteY6784" fmla="*/ 352543 h 2795428"/>
              <a:gd name="connsiteX6785" fmla="*/ 1130945 w 4760332"/>
              <a:gd name="connsiteY6785" fmla="*/ 352543 h 2795428"/>
              <a:gd name="connsiteX6786" fmla="*/ 1115480 w 4760332"/>
              <a:gd name="connsiteY6786" fmla="*/ 354547 h 2795428"/>
              <a:gd name="connsiteX6787" fmla="*/ 1099155 w 4760332"/>
              <a:gd name="connsiteY6787" fmla="*/ 356552 h 2795428"/>
              <a:gd name="connsiteX6788" fmla="*/ 1083690 w 4760332"/>
              <a:gd name="connsiteY6788" fmla="*/ 354547 h 2795428"/>
              <a:gd name="connsiteX6789" fmla="*/ 1068225 w 4760332"/>
              <a:gd name="connsiteY6789" fmla="*/ 349678 h 2795428"/>
              <a:gd name="connsiteX6790" fmla="*/ 1067367 w 4760332"/>
              <a:gd name="connsiteY6790" fmla="*/ 347674 h 2795428"/>
              <a:gd name="connsiteX6791" fmla="*/ 1067367 w 4760332"/>
              <a:gd name="connsiteY6791" fmla="*/ 345669 h 2795428"/>
              <a:gd name="connsiteX6792" fmla="*/ 1065362 w 4760332"/>
              <a:gd name="connsiteY6792" fmla="*/ 345669 h 2795428"/>
              <a:gd name="connsiteX6793" fmla="*/ 1065362 w 4760332"/>
              <a:gd name="connsiteY6793" fmla="*/ 343665 h 2795428"/>
              <a:gd name="connsiteX6794" fmla="*/ 1065362 w 4760332"/>
              <a:gd name="connsiteY6794" fmla="*/ 339655 h 2795428"/>
              <a:gd name="connsiteX6795" fmla="*/ 1068225 w 4760332"/>
              <a:gd name="connsiteY6795" fmla="*/ 339655 h 2795428"/>
              <a:gd name="connsiteX6796" fmla="*/ 1070230 w 4760332"/>
              <a:gd name="connsiteY6796" fmla="*/ 336791 h 2795428"/>
              <a:gd name="connsiteX6797" fmla="*/ 1073953 w 4760332"/>
              <a:gd name="connsiteY6797" fmla="*/ 332782 h 2795428"/>
              <a:gd name="connsiteX6798" fmla="*/ 1074812 w 4760332"/>
              <a:gd name="connsiteY6798" fmla="*/ 330777 h 2795428"/>
              <a:gd name="connsiteX6799" fmla="*/ 1078535 w 4760332"/>
              <a:gd name="connsiteY6799" fmla="*/ 329918 h 2795428"/>
              <a:gd name="connsiteX6800" fmla="*/ 1080540 w 4760332"/>
              <a:gd name="connsiteY6800" fmla="*/ 325908 h 2795428"/>
              <a:gd name="connsiteX6801" fmla="*/ 1083404 w 4760332"/>
              <a:gd name="connsiteY6801" fmla="*/ 321040 h 2795428"/>
              <a:gd name="connsiteX6802" fmla="*/ 1076531 w 4760332"/>
              <a:gd name="connsiteY6802" fmla="*/ 319036 h 2795428"/>
              <a:gd name="connsiteX6803" fmla="*/ 1071662 w 4760332"/>
              <a:gd name="connsiteY6803" fmla="*/ 316171 h 2795428"/>
              <a:gd name="connsiteX6804" fmla="*/ 1067939 w 4760332"/>
              <a:gd name="connsiteY6804" fmla="*/ 310443 h 2795428"/>
              <a:gd name="connsiteX6805" fmla="*/ 1067080 w 4760332"/>
              <a:gd name="connsiteY6805" fmla="*/ 305575 h 2795428"/>
              <a:gd name="connsiteX6806" fmla="*/ 1065075 w 4760332"/>
              <a:gd name="connsiteY6806" fmla="*/ 298702 h 2795428"/>
              <a:gd name="connsiteX6807" fmla="*/ 1071949 w 4760332"/>
              <a:gd name="connsiteY6807" fmla="*/ 298702 h 2795428"/>
              <a:gd name="connsiteX6808" fmla="*/ 1083404 w 4760332"/>
              <a:gd name="connsiteY6808" fmla="*/ 295838 h 2795428"/>
              <a:gd name="connsiteX6809" fmla="*/ 1096865 w 4760332"/>
              <a:gd name="connsiteY6809" fmla="*/ 298702 h 2795428"/>
              <a:gd name="connsiteX6810" fmla="*/ 1108319 w 4760332"/>
              <a:gd name="connsiteY6810" fmla="*/ 303571 h 2795428"/>
              <a:gd name="connsiteX6811" fmla="*/ 1119775 w 4760332"/>
              <a:gd name="connsiteY6811" fmla="*/ 309298 h 2795428"/>
              <a:gd name="connsiteX6812" fmla="*/ 1119775 w 4760332"/>
              <a:gd name="connsiteY6812" fmla="*/ 302425 h 2795428"/>
              <a:gd name="connsiteX6813" fmla="*/ 1108319 w 4760332"/>
              <a:gd name="connsiteY6813" fmla="*/ 296697 h 2795428"/>
              <a:gd name="connsiteX6814" fmla="*/ 1098582 w 4760332"/>
              <a:gd name="connsiteY6814" fmla="*/ 291828 h 2795428"/>
              <a:gd name="connsiteX6815" fmla="*/ 1089991 w 4760332"/>
              <a:gd name="connsiteY6815" fmla="*/ 282950 h 2795428"/>
              <a:gd name="connsiteX6816" fmla="*/ 1092854 w 4760332"/>
              <a:gd name="connsiteY6816" fmla="*/ 282950 h 2795428"/>
              <a:gd name="connsiteX6817" fmla="*/ 1101447 w 4760332"/>
              <a:gd name="connsiteY6817" fmla="*/ 270350 h 2795428"/>
              <a:gd name="connsiteX6818" fmla="*/ 1112042 w 4760332"/>
              <a:gd name="connsiteY6818" fmla="*/ 261471 h 2795428"/>
              <a:gd name="connsiteX6819" fmla="*/ 1125503 w 4760332"/>
              <a:gd name="connsiteY6819" fmla="*/ 254598 h 2795428"/>
              <a:gd name="connsiteX6820" fmla="*/ 1141827 w 4760332"/>
              <a:gd name="connsiteY6820" fmla="*/ 249730 h 2795428"/>
              <a:gd name="connsiteX6821" fmla="*/ 1141827 w 4760332"/>
              <a:gd name="connsiteY6821" fmla="*/ 246293 h 2795428"/>
              <a:gd name="connsiteX6822" fmla="*/ 1126362 w 4760332"/>
              <a:gd name="connsiteY6822" fmla="*/ 241424 h 2795428"/>
              <a:gd name="connsiteX6823" fmla="*/ 1114907 w 4760332"/>
              <a:gd name="connsiteY6823" fmla="*/ 232546 h 2795428"/>
              <a:gd name="connsiteX6824" fmla="*/ 1105169 w 4760332"/>
              <a:gd name="connsiteY6824" fmla="*/ 220805 h 2795428"/>
              <a:gd name="connsiteX6825" fmla="*/ 1096578 w 4760332"/>
              <a:gd name="connsiteY6825" fmla="*/ 209062 h 2795428"/>
              <a:gd name="connsiteX6826" fmla="*/ 1101447 w 4760332"/>
              <a:gd name="connsiteY6826" fmla="*/ 207058 h 2795428"/>
              <a:gd name="connsiteX6827" fmla="*/ 1105169 w 4760332"/>
              <a:gd name="connsiteY6827" fmla="*/ 207058 h 2795428"/>
              <a:gd name="connsiteX6828" fmla="*/ 1110038 w 4760332"/>
              <a:gd name="connsiteY6828" fmla="*/ 205053 h 2795428"/>
              <a:gd name="connsiteX6829" fmla="*/ 1114907 w 4760332"/>
              <a:gd name="connsiteY6829" fmla="*/ 205053 h 2795428"/>
              <a:gd name="connsiteX6830" fmla="*/ 1121780 w 4760332"/>
              <a:gd name="connsiteY6830" fmla="*/ 209922 h 2795428"/>
              <a:gd name="connsiteX6831" fmla="*/ 1126648 w 4760332"/>
              <a:gd name="connsiteY6831" fmla="*/ 215650 h 2795428"/>
              <a:gd name="connsiteX6832" fmla="*/ 1133522 w 4760332"/>
              <a:gd name="connsiteY6832" fmla="*/ 220518 h 2795428"/>
              <a:gd name="connsiteX6833" fmla="*/ 1133522 w 4760332"/>
              <a:gd name="connsiteY6833" fmla="*/ 216509 h 2795428"/>
              <a:gd name="connsiteX6834" fmla="*/ 1132662 w 4760332"/>
              <a:gd name="connsiteY6834" fmla="*/ 213645 h 2795428"/>
              <a:gd name="connsiteX6835" fmla="*/ 1130658 w 4760332"/>
              <a:gd name="connsiteY6835" fmla="*/ 213645 h 2795428"/>
              <a:gd name="connsiteX6836" fmla="*/ 1130658 w 4760332"/>
              <a:gd name="connsiteY6836" fmla="*/ 211640 h 2795428"/>
              <a:gd name="connsiteX6837" fmla="*/ 1128653 w 4760332"/>
              <a:gd name="connsiteY6837" fmla="*/ 209635 h 2795428"/>
              <a:gd name="connsiteX6838" fmla="*/ 1128653 w 4760332"/>
              <a:gd name="connsiteY6838" fmla="*/ 208776 h 2795428"/>
              <a:gd name="connsiteX6839" fmla="*/ 1126648 w 4760332"/>
              <a:gd name="connsiteY6839" fmla="*/ 204767 h 2795428"/>
              <a:gd name="connsiteX6840" fmla="*/ 1130372 w 4760332"/>
              <a:gd name="connsiteY6840" fmla="*/ 204767 h 2795428"/>
              <a:gd name="connsiteX6841" fmla="*/ 1130372 w 4760332"/>
              <a:gd name="connsiteY6841" fmla="*/ 201903 h 2795428"/>
              <a:gd name="connsiteX6842" fmla="*/ 1145837 w 4760332"/>
              <a:gd name="connsiteY6842" fmla="*/ 196175 h 2795428"/>
              <a:gd name="connsiteX6843" fmla="*/ 1160156 w 4760332"/>
              <a:gd name="connsiteY6843" fmla="*/ 193311 h 2795428"/>
              <a:gd name="connsiteX6844" fmla="*/ 1175621 w 4760332"/>
              <a:gd name="connsiteY6844" fmla="*/ 191307 h 2795428"/>
              <a:gd name="connsiteX6845" fmla="*/ 1193950 w 4760332"/>
              <a:gd name="connsiteY6845" fmla="*/ 193311 h 2795428"/>
              <a:gd name="connsiteX6846" fmla="*/ 1185358 w 4760332"/>
              <a:gd name="connsiteY6846" fmla="*/ 182715 h 2795428"/>
              <a:gd name="connsiteX6847" fmla="*/ 1195954 w 4760332"/>
              <a:gd name="connsiteY6847" fmla="*/ 179851 h 2795428"/>
              <a:gd name="connsiteX6848" fmla="*/ 1207410 w 4760332"/>
              <a:gd name="connsiteY6848" fmla="*/ 174982 h 2795428"/>
              <a:gd name="connsiteX6849" fmla="*/ 1218865 w 4760332"/>
              <a:gd name="connsiteY6849" fmla="*/ 170114 h 2795428"/>
              <a:gd name="connsiteX6850" fmla="*/ 1225738 w 4760332"/>
              <a:gd name="connsiteY6850" fmla="*/ 164386 h 2795428"/>
              <a:gd name="connsiteX6851" fmla="*/ 1231466 w 4760332"/>
              <a:gd name="connsiteY6851" fmla="*/ 164386 h 2795428"/>
              <a:gd name="connsiteX6852" fmla="*/ 1231466 w 4760332"/>
              <a:gd name="connsiteY6852" fmla="*/ 161522 h 2795428"/>
              <a:gd name="connsiteX6853" fmla="*/ 1222875 w 4760332"/>
              <a:gd name="connsiteY6853" fmla="*/ 161522 h 2795428"/>
              <a:gd name="connsiteX6854" fmla="*/ 1219152 w 4760332"/>
              <a:gd name="connsiteY6854" fmla="*/ 163527 h 2795428"/>
              <a:gd name="connsiteX6855" fmla="*/ 1216287 w 4760332"/>
              <a:gd name="connsiteY6855" fmla="*/ 164386 h 2795428"/>
              <a:gd name="connsiteX6856" fmla="*/ 1214283 w 4760332"/>
              <a:gd name="connsiteY6856" fmla="*/ 164386 h 2795428"/>
              <a:gd name="connsiteX6857" fmla="*/ 1212278 w 4760332"/>
              <a:gd name="connsiteY6857" fmla="*/ 164386 h 2795428"/>
              <a:gd name="connsiteX6858" fmla="*/ 1211419 w 4760332"/>
              <a:gd name="connsiteY6858" fmla="*/ 164386 h 2795428"/>
              <a:gd name="connsiteX6859" fmla="*/ 1209415 w 4760332"/>
              <a:gd name="connsiteY6859" fmla="*/ 163527 h 2795428"/>
              <a:gd name="connsiteX6860" fmla="*/ 1207410 w 4760332"/>
              <a:gd name="connsiteY6860" fmla="*/ 161522 h 2795428"/>
              <a:gd name="connsiteX6861" fmla="*/ 1204546 w 4760332"/>
              <a:gd name="connsiteY6861" fmla="*/ 161522 h 2795428"/>
              <a:gd name="connsiteX6862" fmla="*/ 1200822 w 4760332"/>
              <a:gd name="connsiteY6862" fmla="*/ 164386 h 2795428"/>
              <a:gd name="connsiteX6863" fmla="*/ 1195954 w 4760332"/>
              <a:gd name="connsiteY6863" fmla="*/ 170114 h 2795428"/>
              <a:gd name="connsiteX6864" fmla="*/ 1191085 w 4760332"/>
              <a:gd name="connsiteY6864" fmla="*/ 174982 h 2795428"/>
              <a:gd name="connsiteX6865" fmla="*/ 1187362 w 4760332"/>
              <a:gd name="connsiteY6865" fmla="*/ 179851 h 2795428"/>
              <a:gd name="connsiteX6866" fmla="*/ 1182494 w 4760332"/>
              <a:gd name="connsiteY6866" fmla="*/ 182715 h 2795428"/>
              <a:gd name="connsiteX6867" fmla="*/ 1164165 w 4760332"/>
              <a:gd name="connsiteY6867" fmla="*/ 188442 h 2795428"/>
              <a:gd name="connsiteX6868" fmla="*/ 1146695 w 4760332"/>
              <a:gd name="connsiteY6868" fmla="*/ 188442 h 2795428"/>
              <a:gd name="connsiteX6869" fmla="*/ 1130372 w 4760332"/>
              <a:gd name="connsiteY6869" fmla="*/ 184433 h 2795428"/>
              <a:gd name="connsiteX6870" fmla="*/ 1114907 w 4760332"/>
              <a:gd name="connsiteY6870" fmla="*/ 177560 h 2795428"/>
              <a:gd name="connsiteX6871" fmla="*/ 1112902 w 4760332"/>
              <a:gd name="connsiteY6871" fmla="*/ 177560 h 2795428"/>
              <a:gd name="connsiteX6872" fmla="*/ 1110038 w 4760332"/>
              <a:gd name="connsiteY6872" fmla="*/ 179565 h 2795428"/>
              <a:gd name="connsiteX6873" fmla="*/ 1105169 w 4760332"/>
              <a:gd name="connsiteY6873" fmla="*/ 181570 h 2795428"/>
              <a:gd name="connsiteX6874" fmla="*/ 1101447 w 4760332"/>
              <a:gd name="connsiteY6874" fmla="*/ 182429 h 2795428"/>
              <a:gd name="connsiteX6875" fmla="*/ 1098582 w 4760332"/>
              <a:gd name="connsiteY6875" fmla="*/ 184433 h 2795428"/>
              <a:gd name="connsiteX6876" fmla="*/ 1092854 w 4760332"/>
              <a:gd name="connsiteY6876" fmla="*/ 186438 h 2795428"/>
              <a:gd name="connsiteX6877" fmla="*/ 1089991 w 4760332"/>
              <a:gd name="connsiteY6877" fmla="*/ 177560 h 2795428"/>
              <a:gd name="connsiteX6878" fmla="*/ 1092854 w 4760332"/>
              <a:gd name="connsiteY6878" fmla="*/ 176701 h 2795428"/>
              <a:gd name="connsiteX6879" fmla="*/ 1094859 w 4760332"/>
              <a:gd name="connsiteY6879" fmla="*/ 174696 h 2795428"/>
              <a:gd name="connsiteX6880" fmla="*/ 1096865 w 4760332"/>
              <a:gd name="connsiteY6880" fmla="*/ 170687 h 2795428"/>
              <a:gd name="connsiteX6881" fmla="*/ 1087127 w 4760332"/>
              <a:gd name="connsiteY6881" fmla="*/ 170687 h 2795428"/>
              <a:gd name="connsiteX6882" fmla="*/ 1083404 w 4760332"/>
              <a:gd name="connsiteY6882" fmla="*/ 172692 h 2795428"/>
              <a:gd name="connsiteX6883" fmla="*/ 1078535 w 4760332"/>
              <a:gd name="connsiteY6883" fmla="*/ 174696 h 2795428"/>
              <a:gd name="connsiteX6884" fmla="*/ 1073666 w 4760332"/>
              <a:gd name="connsiteY6884" fmla="*/ 174696 h 2795428"/>
              <a:gd name="connsiteX6885" fmla="*/ 1067939 w 4760332"/>
              <a:gd name="connsiteY6885" fmla="*/ 174696 h 2795428"/>
              <a:gd name="connsiteX6886" fmla="*/ 1065075 w 4760332"/>
              <a:gd name="connsiteY6886" fmla="*/ 164099 h 2795428"/>
              <a:gd name="connsiteX6887" fmla="*/ 1067939 w 4760332"/>
              <a:gd name="connsiteY6887" fmla="*/ 163241 h 2795428"/>
              <a:gd name="connsiteX6888" fmla="*/ 1069944 w 4760332"/>
              <a:gd name="connsiteY6888" fmla="*/ 163241 h 2795428"/>
              <a:gd name="connsiteX6889" fmla="*/ 1071949 w 4760332"/>
              <a:gd name="connsiteY6889" fmla="*/ 163241 h 2795428"/>
              <a:gd name="connsiteX6890" fmla="*/ 1073819 w 4760332"/>
              <a:gd name="connsiteY6890" fmla="*/ 161370 h 2795428"/>
              <a:gd name="connsiteX6891" fmla="*/ 1074812 w 4760332"/>
              <a:gd name="connsiteY6891" fmla="*/ 161236 h 2795428"/>
              <a:gd name="connsiteX6892" fmla="*/ 1073953 w 4760332"/>
              <a:gd name="connsiteY6892" fmla="*/ 161236 h 2795428"/>
              <a:gd name="connsiteX6893" fmla="*/ 1073819 w 4760332"/>
              <a:gd name="connsiteY6893" fmla="*/ 161370 h 2795428"/>
              <a:gd name="connsiteX6894" fmla="*/ 1053619 w 4760332"/>
              <a:gd name="connsiteY6894" fmla="*/ 164099 h 2795428"/>
              <a:gd name="connsiteX6895" fmla="*/ 1051615 w 4760332"/>
              <a:gd name="connsiteY6895" fmla="*/ 159231 h 2795428"/>
              <a:gd name="connsiteX6896" fmla="*/ 1047892 w 4760332"/>
              <a:gd name="connsiteY6896" fmla="*/ 156367 h 2795428"/>
              <a:gd name="connsiteX6897" fmla="*/ 1047033 w 4760332"/>
              <a:gd name="connsiteY6897" fmla="*/ 154362 h 2795428"/>
              <a:gd name="connsiteX6898" fmla="*/ 1045028 w 4760332"/>
              <a:gd name="connsiteY6898" fmla="*/ 150353 h 2795428"/>
              <a:gd name="connsiteX6899" fmla="*/ 1041305 w 4760332"/>
              <a:gd name="connsiteY6899" fmla="*/ 145484 h 2795428"/>
              <a:gd name="connsiteX6900" fmla="*/ 1047033 w 4760332"/>
              <a:gd name="connsiteY6900" fmla="*/ 143480 h 2795428"/>
              <a:gd name="connsiteX6901" fmla="*/ 1049896 w 4760332"/>
              <a:gd name="connsiteY6901" fmla="*/ 143480 h 2795428"/>
              <a:gd name="connsiteX6902" fmla="*/ 1051902 w 4760332"/>
              <a:gd name="connsiteY6902" fmla="*/ 143480 h 2795428"/>
              <a:gd name="connsiteX6903" fmla="*/ 1053906 w 4760332"/>
              <a:gd name="connsiteY6903" fmla="*/ 143480 h 2795428"/>
              <a:gd name="connsiteX6904" fmla="*/ 1053906 w 4760332"/>
              <a:gd name="connsiteY6904" fmla="*/ 143194 h 2795428"/>
              <a:gd name="connsiteX6905" fmla="*/ 1054765 w 4760332"/>
              <a:gd name="connsiteY6905" fmla="*/ 141189 h 2795428"/>
              <a:gd name="connsiteX6906" fmla="*/ 1056770 w 4760332"/>
              <a:gd name="connsiteY6906" fmla="*/ 137180 h 2795428"/>
              <a:gd name="connsiteX6907" fmla="*/ 1049896 w 4760332"/>
              <a:gd name="connsiteY6907" fmla="*/ 136320 h 2795428"/>
              <a:gd name="connsiteX6908" fmla="*/ 1043024 w 4760332"/>
              <a:gd name="connsiteY6908" fmla="*/ 134315 h 2795428"/>
              <a:gd name="connsiteX6909" fmla="*/ 1040159 w 4760332"/>
              <a:gd name="connsiteY6909" fmla="*/ 130306 h 2795428"/>
              <a:gd name="connsiteX6910" fmla="*/ 1034431 w 4760332"/>
              <a:gd name="connsiteY6910" fmla="*/ 127442 h 2795428"/>
              <a:gd name="connsiteX6911" fmla="*/ 1038155 w 4760332"/>
              <a:gd name="connsiteY6911" fmla="*/ 127442 h 2795428"/>
              <a:gd name="connsiteX6912" fmla="*/ 1038155 w 4760332"/>
              <a:gd name="connsiteY6912" fmla="*/ 122574 h 2795428"/>
              <a:gd name="connsiteX6913" fmla="*/ 1054479 w 4760332"/>
              <a:gd name="connsiteY6913" fmla="*/ 125437 h 2795428"/>
              <a:gd name="connsiteX6914" fmla="*/ 1063070 w 4760332"/>
              <a:gd name="connsiteY6914" fmla="*/ 123433 h 2795428"/>
              <a:gd name="connsiteX6915" fmla="*/ 1069944 w 4760332"/>
              <a:gd name="connsiteY6915" fmla="*/ 120569 h 2795428"/>
              <a:gd name="connsiteX6916" fmla="*/ 1073666 w 4760332"/>
              <a:gd name="connsiteY6916" fmla="*/ 115700 h 2795428"/>
              <a:gd name="connsiteX6917" fmla="*/ 1078535 w 4760332"/>
              <a:gd name="connsiteY6917" fmla="*/ 108827 h 2795428"/>
              <a:gd name="connsiteX6918" fmla="*/ 1087127 w 4760332"/>
              <a:gd name="connsiteY6918" fmla="*/ 104817 h 2795428"/>
              <a:gd name="connsiteX6919" fmla="*/ 1096865 w 4760332"/>
              <a:gd name="connsiteY6919" fmla="*/ 101954 h 2795428"/>
              <a:gd name="connsiteX6920" fmla="*/ 1103737 w 4760332"/>
              <a:gd name="connsiteY6920" fmla="*/ 104817 h 2795428"/>
              <a:gd name="connsiteX6921" fmla="*/ 1112329 w 4760332"/>
              <a:gd name="connsiteY6921" fmla="*/ 108827 h 2795428"/>
              <a:gd name="connsiteX6922" fmla="*/ 1119202 w 4760332"/>
              <a:gd name="connsiteY6922" fmla="*/ 109686 h 2795428"/>
              <a:gd name="connsiteX6923" fmla="*/ 1126934 w 4760332"/>
              <a:gd name="connsiteY6923" fmla="*/ 108827 h 2795428"/>
              <a:gd name="connsiteX6924" fmla="*/ 1124071 w 4760332"/>
              <a:gd name="connsiteY6924" fmla="*/ 106822 h 2795428"/>
              <a:gd name="connsiteX6925" fmla="*/ 1120348 w 4760332"/>
              <a:gd name="connsiteY6925" fmla="*/ 104817 h 2795428"/>
              <a:gd name="connsiteX6926" fmla="*/ 1119489 w 4760332"/>
              <a:gd name="connsiteY6926" fmla="*/ 104817 h 2795428"/>
              <a:gd name="connsiteX6927" fmla="*/ 1119489 w 4760332"/>
              <a:gd name="connsiteY6927" fmla="*/ 103099 h 2795428"/>
              <a:gd name="connsiteX6928" fmla="*/ 1117484 w 4760332"/>
              <a:gd name="connsiteY6928" fmla="*/ 102240 h 2795428"/>
              <a:gd name="connsiteX6929" fmla="*/ 1117484 w 4760332"/>
              <a:gd name="connsiteY6929" fmla="*/ 98231 h 2795428"/>
              <a:gd name="connsiteX6930" fmla="*/ 1115480 w 4760332"/>
              <a:gd name="connsiteY6930" fmla="*/ 93362 h 2795428"/>
              <a:gd name="connsiteX6931" fmla="*/ 1120348 w 4760332"/>
              <a:gd name="connsiteY6931" fmla="*/ 91357 h 2795428"/>
              <a:gd name="connsiteX6932" fmla="*/ 1124071 w 4760332"/>
              <a:gd name="connsiteY6932" fmla="*/ 89353 h 2795428"/>
              <a:gd name="connsiteX6933" fmla="*/ 1126934 w 4760332"/>
              <a:gd name="connsiteY6933" fmla="*/ 89353 h 2795428"/>
              <a:gd name="connsiteX6934" fmla="*/ 1128940 w 4760332"/>
              <a:gd name="connsiteY6934" fmla="*/ 88494 h 2795428"/>
              <a:gd name="connsiteX6935" fmla="*/ 1132662 w 4760332"/>
              <a:gd name="connsiteY6935" fmla="*/ 86489 h 2795428"/>
              <a:gd name="connsiteX6936" fmla="*/ 1139536 w 4760332"/>
              <a:gd name="connsiteY6936" fmla="*/ 86489 h 2795428"/>
              <a:gd name="connsiteX6937" fmla="*/ 1142399 w 4760332"/>
              <a:gd name="connsiteY6937" fmla="*/ 88494 h 2795428"/>
              <a:gd name="connsiteX6938" fmla="*/ 1146123 w 4760332"/>
              <a:gd name="connsiteY6938" fmla="*/ 91357 h 2795428"/>
              <a:gd name="connsiteX6939" fmla="*/ 1148987 w 4760332"/>
              <a:gd name="connsiteY6939" fmla="*/ 93362 h 2795428"/>
              <a:gd name="connsiteX6940" fmla="*/ 1148987 w 4760332"/>
              <a:gd name="connsiteY6940" fmla="*/ 89353 h 2795428"/>
              <a:gd name="connsiteX6941" fmla="*/ 1146982 w 4760332"/>
              <a:gd name="connsiteY6941" fmla="*/ 88494 h 2795428"/>
              <a:gd name="connsiteX6942" fmla="*/ 1146982 w 4760332"/>
              <a:gd name="connsiteY6942" fmla="*/ 86489 h 2795428"/>
              <a:gd name="connsiteX6943" fmla="*/ 1146982 w 4760332"/>
              <a:gd name="connsiteY6943" fmla="*/ 84485 h 2795428"/>
              <a:gd name="connsiteX6944" fmla="*/ 1146123 w 4760332"/>
              <a:gd name="connsiteY6944" fmla="*/ 81620 h 2795428"/>
              <a:gd name="connsiteX6945" fmla="*/ 1150992 w 4760332"/>
              <a:gd name="connsiteY6945" fmla="*/ 79616 h 2795428"/>
              <a:gd name="connsiteX6946" fmla="*/ 1153855 w 4760332"/>
              <a:gd name="connsiteY6946" fmla="*/ 77611 h 2795428"/>
              <a:gd name="connsiteX6947" fmla="*/ 1159583 w 4760332"/>
              <a:gd name="connsiteY6947" fmla="*/ 74747 h 2795428"/>
              <a:gd name="connsiteX6948" fmla="*/ 1162447 w 4760332"/>
              <a:gd name="connsiteY6948" fmla="*/ 70737 h 2795428"/>
              <a:gd name="connsiteX6949" fmla="*/ 1164452 w 4760332"/>
              <a:gd name="connsiteY6949" fmla="*/ 70737 h 2795428"/>
              <a:gd name="connsiteX6950" fmla="*/ 1171324 w 4760332"/>
              <a:gd name="connsiteY6950" fmla="*/ 70737 h 2795428"/>
              <a:gd name="connsiteX6951" fmla="*/ 1176193 w 4760332"/>
              <a:gd name="connsiteY6951" fmla="*/ 72742 h 2795428"/>
              <a:gd name="connsiteX6952" fmla="*/ 1179917 w 4760332"/>
              <a:gd name="connsiteY6952" fmla="*/ 76751 h 2795428"/>
              <a:gd name="connsiteX6953" fmla="*/ 1185644 w 4760332"/>
              <a:gd name="connsiteY6953" fmla="*/ 76751 h 2795428"/>
              <a:gd name="connsiteX6954" fmla="*/ 1194236 w 4760332"/>
              <a:gd name="connsiteY6954" fmla="*/ 74747 h 2795428"/>
              <a:gd name="connsiteX6955" fmla="*/ 1197959 w 4760332"/>
              <a:gd name="connsiteY6955" fmla="*/ 63005 h 2795428"/>
              <a:gd name="connsiteX6956" fmla="*/ 1202828 w 4760332"/>
              <a:gd name="connsiteY6956" fmla="*/ 61000 h 2795428"/>
              <a:gd name="connsiteX6957" fmla="*/ 1207696 w 4760332"/>
              <a:gd name="connsiteY6957" fmla="*/ 61000 h 2795428"/>
              <a:gd name="connsiteX6958" fmla="*/ 1212565 w 4760332"/>
              <a:gd name="connsiteY6958" fmla="*/ 61000 h 2795428"/>
              <a:gd name="connsiteX6959" fmla="*/ 1216287 w 4760332"/>
              <a:gd name="connsiteY6959" fmla="*/ 63005 h 2795428"/>
              <a:gd name="connsiteX6960" fmla="*/ 1219152 w 4760332"/>
              <a:gd name="connsiteY6960" fmla="*/ 63005 h 2795428"/>
              <a:gd name="connsiteX6961" fmla="*/ 1226025 w 4760332"/>
              <a:gd name="connsiteY6961" fmla="*/ 52409 h 2795428"/>
              <a:gd name="connsiteX6962" fmla="*/ 1236621 w 4760332"/>
              <a:gd name="connsiteY6962" fmla="*/ 50404 h 2795428"/>
              <a:gd name="connsiteX6963" fmla="*/ 1243495 w 4760332"/>
              <a:gd name="connsiteY6963" fmla="*/ 54414 h 2795428"/>
              <a:gd name="connsiteX6964" fmla="*/ 1250368 w 4760332"/>
              <a:gd name="connsiteY6964" fmla="*/ 57277 h 2795428"/>
              <a:gd name="connsiteX6965" fmla="*/ 1257241 w 4760332"/>
              <a:gd name="connsiteY6965" fmla="*/ 59282 h 2795428"/>
              <a:gd name="connsiteX6966" fmla="*/ 1265833 w 4760332"/>
              <a:gd name="connsiteY6966" fmla="*/ 56418 h 2795428"/>
              <a:gd name="connsiteX6967" fmla="*/ 1277288 w 4760332"/>
              <a:gd name="connsiteY6967" fmla="*/ 49545 h 2795428"/>
              <a:gd name="connsiteX6968" fmla="*/ 2908550 w 4760332"/>
              <a:gd name="connsiteY6968" fmla="*/ 40953 h 2795428"/>
              <a:gd name="connsiteX6969" fmla="*/ 2915424 w 4760332"/>
              <a:gd name="connsiteY6969" fmla="*/ 42958 h 2795428"/>
              <a:gd name="connsiteX6970" fmla="*/ 2922297 w 4760332"/>
              <a:gd name="connsiteY6970" fmla="*/ 45822 h 2795428"/>
              <a:gd name="connsiteX6971" fmla="*/ 2925161 w 4760332"/>
              <a:gd name="connsiteY6971" fmla="*/ 49832 h 2795428"/>
              <a:gd name="connsiteX6972" fmla="*/ 2930030 w 4760332"/>
              <a:gd name="connsiteY6972" fmla="*/ 52695 h 2795428"/>
              <a:gd name="connsiteX6973" fmla="*/ 2935758 w 4760332"/>
              <a:gd name="connsiteY6973" fmla="*/ 56704 h 2795428"/>
              <a:gd name="connsiteX6974" fmla="*/ 2932034 w 4760332"/>
              <a:gd name="connsiteY6974" fmla="*/ 66441 h 2795428"/>
              <a:gd name="connsiteX6975" fmla="*/ 2911701 w 4760332"/>
              <a:gd name="connsiteY6975" fmla="*/ 78184 h 2795428"/>
              <a:gd name="connsiteX6976" fmla="*/ 2896236 w 4760332"/>
              <a:gd name="connsiteY6976" fmla="*/ 91930 h 2795428"/>
              <a:gd name="connsiteX6977" fmla="*/ 2882775 w 4760332"/>
              <a:gd name="connsiteY6977" fmla="*/ 109400 h 2795428"/>
              <a:gd name="connsiteX6978" fmla="*/ 2879912 w 4760332"/>
              <a:gd name="connsiteY6978" fmla="*/ 109400 h 2795428"/>
              <a:gd name="connsiteX6979" fmla="*/ 2879912 w 4760332"/>
              <a:gd name="connsiteY6979" fmla="*/ 105390 h 2795428"/>
              <a:gd name="connsiteX6980" fmla="*/ 2875043 w 4760332"/>
              <a:gd name="connsiteY6980" fmla="*/ 102527 h 2795428"/>
              <a:gd name="connsiteX6981" fmla="*/ 2871321 w 4760332"/>
              <a:gd name="connsiteY6981" fmla="*/ 98517 h 2795428"/>
              <a:gd name="connsiteX6982" fmla="*/ 2869316 w 4760332"/>
              <a:gd name="connsiteY6982" fmla="*/ 95653 h 2795428"/>
              <a:gd name="connsiteX6983" fmla="*/ 2866452 w 4760332"/>
              <a:gd name="connsiteY6983" fmla="*/ 91644 h 2795428"/>
              <a:gd name="connsiteX6984" fmla="*/ 2864447 w 4760332"/>
              <a:gd name="connsiteY6984" fmla="*/ 86775 h 2795428"/>
              <a:gd name="connsiteX6985" fmla="*/ 2868170 w 4760332"/>
              <a:gd name="connsiteY6985" fmla="*/ 79902 h 2795428"/>
              <a:gd name="connsiteX6986" fmla="*/ 2869029 w 4760332"/>
              <a:gd name="connsiteY6986" fmla="*/ 75034 h 2795428"/>
              <a:gd name="connsiteX6987" fmla="*/ 2871034 w 4760332"/>
              <a:gd name="connsiteY6987" fmla="*/ 66155 h 2795428"/>
              <a:gd name="connsiteX6988" fmla="*/ 2846118 w 4760332"/>
              <a:gd name="connsiteY6988" fmla="*/ 66155 h 2795428"/>
              <a:gd name="connsiteX6989" fmla="*/ 2846118 w 4760332"/>
              <a:gd name="connsiteY6989" fmla="*/ 59282 h 2795428"/>
              <a:gd name="connsiteX6990" fmla="*/ 2859578 w 4760332"/>
              <a:gd name="connsiteY6990" fmla="*/ 54414 h 2795428"/>
              <a:gd name="connsiteX6991" fmla="*/ 2873038 w 4760332"/>
              <a:gd name="connsiteY6991" fmla="*/ 50404 h 2795428"/>
              <a:gd name="connsiteX6992" fmla="*/ 2889363 w 4760332"/>
              <a:gd name="connsiteY6992" fmla="*/ 47540 h 2795428"/>
              <a:gd name="connsiteX6993" fmla="*/ 2891368 w 4760332"/>
              <a:gd name="connsiteY6993" fmla="*/ 52409 h 2795428"/>
              <a:gd name="connsiteX6994" fmla="*/ 2893372 w 4760332"/>
              <a:gd name="connsiteY6994" fmla="*/ 54414 h 2795428"/>
              <a:gd name="connsiteX6995" fmla="*/ 2893372 w 4760332"/>
              <a:gd name="connsiteY6995" fmla="*/ 56418 h 2795428"/>
              <a:gd name="connsiteX6996" fmla="*/ 2895377 w 4760332"/>
              <a:gd name="connsiteY6996" fmla="*/ 56418 h 2795428"/>
              <a:gd name="connsiteX6997" fmla="*/ 2895377 w 4760332"/>
              <a:gd name="connsiteY6997" fmla="*/ 57277 h 2795428"/>
              <a:gd name="connsiteX6998" fmla="*/ 2898241 w 4760332"/>
              <a:gd name="connsiteY6998" fmla="*/ 59282 h 2795428"/>
              <a:gd name="connsiteX6999" fmla="*/ 2900246 w 4760332"/>
              <a:gd name="connsiteY6999" fmla="*/ 54414 h 2795428"/>
              <a:gd name="connsiteX7000" fmla="*/ 2902250 w 4760332"/>
              <a:gd name="connsiteY7000" fmla="*/ 50404 h 2795428"/>
              <a:gd name="connsiteX7001" fmla="*/ 2903109 w 4760332"/>
              <a:gd name="connsiteY7001" fmla="*/ 47540 h 2795428"/>
              <a:gd name="connsiteX7002" fmla="*/ 2906832 w 4760332"/>
              <a:gd name="connsiteY7002" fmla="*/ 43531 h 2795428"/>
              <a:gd name="connsiteX7003" fmla="*/ 2949791 w 4760332"/>
              <a:gd name="connsiteY7003" fmla="*/ 22338 h 2795428"/>
              <a:gd name="connsiteX7004" fmla="*/ 2950077 w 4760332"/>
              <a:gd name="connsiteY7004" fmla="*/ 22338 h 2795428"/>
              <a:gd name="connsiteX7005" fmla="*/ 2953800 w 4760332"/>
              <a:gd name="connsiteY7005" fmla="*/ 23197 h 2795428"/>
              <a:gd name="connsiteX7006" fmla="*/ 2954659 w 4760332"/>
              <a:gd name="connsiteY7006" fmla="*/ 23197 h 2795428"/>
              <a:gd name="connsiteX7007" fmla="*/ 2956664 w 4760332"/>
              <a:gd name="connsiteY7007" fmla="*/ 25202 h 2795428"/>
              <a:gd name="connsiteX7008" fmla="*/ 2958668 w 4760332"/>
              <a:gd name="connsiteY7008" fmla="*/ 27206 h 2795428"/>
              <a:gd name="connsiteX7009" fmla="*/ 2960673 w 4760332"/>
              <a:gd name="connsiteY7009" fmla="*/ 30071 h 2795428"/>
              <a:gd name="connsiteX7010" fmla="*/ 2963537 w 4760332"/>
              <a:gd name="connsiteY7010" fmla="*/ 35799 h 2795428"/>
              <a:gd name="connsiteX7011" fmla="*/ 2967260 w 4760332"/>
              <a:gd name="connsiteY7011" fmla="*/ 40667 h 2795428"/>
              <a:gd name="connsiteX7012" fmla="*/ 2968119 w 4760332"/>
              <a:gd name="connsiteY7012" fmla="*/ 47540 h 2795428"/>
              <a:gd name="connsiteX7013" fmla="*/ 2960387 w 4760332"/>
              <a:gd name="connsiteY7013" fmla="*/ 47540 h 2795428"/>
              <a:gd name="connsiteX7014" fmla="*/ 2960387 w 4760332"/>
              <a:gd name="connsiteY7014" fmla="*/ 43531 h 2795428"/>
              <a:gd name="connsiteX7015" fmla="*/ 2956664 w 4760332"/>
              <a:gd name="connsiteY7015" fmla="*/ 40667 h 2795428"/>
              <a:gd name="connsiteX7016" fmla="*/ 2953800 w 4760332"/>
              <a:gd name="connsiteY7016" fmla="*/ 36657 h 2795428"/>
              <a:gd name="connsiteX7017" fmla="*/ 2951795 w 4760332"/>
              <a:gd name="connsiteY7017" fmla="*/ 33794 h 2795428"/>
              <a:gd name="connsiteX7018" fmla="*/ 2949791 w 4760332"/>
              <a:gd name="connsiteY7018" fmla="*/ 28925 h 2795428"/>
              <a:gd name="connsiteX7019" fmla="*/ 1791067 w 4760332"/>
              <a:gd name="connsiteY7019" fmla="*/ 18615 h 2795428"/>
              <a:gd name="connsiteX7020" fmla="*/ 1814264 w 4760332"/>
              <a:gd name="connsiteY7020" fmla="*/ 18615 h 2795428"/>
              <a:gd name="connsiteX7021" fmla="*/ 1838321 w 4760332"/>
              <a:gd name="connsiteY7021" fmla="*/ 22624 h 2795428"/>
              <a:gd name="connsiteX7022" fmla="*/ 1859514 w 4760332"/>
              <a:gd name="connsiteY7022" fmla="*/ 25489 h 2795428"/>
              <a:gd name="connsiteX7023" fmla="*/ 1878702 w 4760332"/>
              <a:gd name="connsiteY7023" fmla="*/ 30357 h 2795428"/>
              <a:gd name="connsiteX7024" fmla="*/ 1906482 w 4760332"/>
              <a:gd name="connsiteY7024" fmla="*/ 25489 h 2795428"/>
              <a:gd name="connsiteX7025" fmla="*/ 1910205 w 4760332"/>
              <a:gd name="connsiteY7025" fmla="*/ 29498 h 2795428"/>
              <a:gd name="connsiteX7026" fmla="*/ 1913068 w 4760332"/>
              <a:gd name="connsiteY7026" fmla="*/ 30357 h 2795428"/>
              <a:gd name="connsiteX7027" fmla="*/ 1916791 w 4760332"/>
              <a:gd name="connsiteY7027" fmla="*/ 36085 h 2795428"/>
              <a:gd name="connsiteX7028" fmla="*/ 1918796 w 4760332"/>
              <a:gd name="connsiteY7028" fmla="*/ 38949 h 2795428"/>
              <a:gd name="connsiteX7029" fmla="*/ 1921659 w 4760332"/>
              <a:gd name="connsiteY7029" fmla="*/ 40953 h 2795428"/>
              <a:gd name="connsiteX7030" fmla="*/ 1937984 w 4760332"/>
              <a:gd name="connsiteY7030" fmla="*/ 47826 h 2795428"/>
              <a:gd name="connsiteX7031" fmla="*/ 1957172 w 4760332"/>
              <a:gd name="connsiteY7031" fmla="*/ 52695 h 2795428"/>
              <a:gd name="connsiteX7032" fmla="*/ 1973496 w 4760332"/>
              <a:gd name="connsiteY7032" fmla="*/ 56704 h 2795428"/>
              <a:gd name="connsiteX7033" fmla="*/ 1973496 w 4760332"/>
              <a:gd name="connsiteY7033" fmla="*/ 63578 h 2795428"/>
              <a:gd name="connsiteX7034" fmla="*/ 1946575 w 4760332"/>
              <a:gd name="connsiteY7034" fmla="*/ 63578 h 2795428"/>
              <a:gd name="connsiteX7035" fmla="*/ 1935120 w 4760332"/>
              <a:gd name="connsiteY7035" fmla="*/ 57850 h 2795428"/>
              <a:gd name="connsiteX7036" fmla="*/ 1921659 w 4760332"/>
              <a:gd name="connsiteY7036" fmla="*/ 57850 h 2795428"/>
              <a:gd name="connsiteX7037" fmla="*/ 1906195 w 4760332"/>
              <a:gd name="connsiteY7037" fmla="*/ 59855 h 2795428"/>
              <a:gd name="connsiteX7038" fmla="*/ 1891876 w 4760332"/>
              <a:gd name="connsiteY7038" fmla="*/ 63864 h 2795428"/>
              <a:gd name="connsiteX7039" fmla="*/ 1891876 w 4760332"/>
              <a:gd name="connsiteY7039" fmla="*/ 71596 h 2795428"/>
              <a:gd name="connsiteX7040" fmla="*/ 1910205 w 4760332"/>
              <a:gd name="connsiteY7040" fmla="*/ 71596 h 2795428"/>
              <a:gd name="connsiteX7041" fmla="*/ 1923665 w 4760332"/>
              <a:gd name="connsiteY7041" fmla="*/ 68733 h 2795428"/>
              <a:gd name="connsiteX7042" fmla="*/ 1939989 w 4760332"/>
              <a:gd name="connsiteY7042" fmla="*/ 66728 h 2795428"/>
              <a:gd name="connsiteX7043" fmla="*/ 1960322 w 4760332"/>
              <a:gd name="connsiteY7043" fmla="*/ 66728 h 2795428"/>
              <a:gd name="connsiteX7044" fmla="*/ 1980655 w 4760332"/>
              <a:gd name="connsiteY7044" fmla="*/ 66728 h 2795428"/>
              <a:gd name="connsiteX7045" fmla="*/ 1996120 w 4760332"/>
              <a:gd name="connsiteY7045" fmla="*/ 66728 h 2795428"/>
              <a:gd name="connsiteX7046" fmla="*/ 2009581 w 4760332"/>
              <a:gd name="connsiteY7046" fmla="*/ 80474 h 2795428"/>
              <a:gd name="connsiteX7047" fmla="*/ 2025905 w 4760332"/>
              <a:gd name="connsiteY7047" fmla="*/ 90211 h 2795428"/>
              <a:gd name="connsiteX7048" fmla="*/ 2021036 w 4760332"/>
              <a:gd name="connsiteY7048" fmla="*/ 100808 h 2795428"/>
              <a:gd name="connsiteX7049" fmla="*/ 2011299 w 4760332"/>
              <a:gd name="connsiteY7049" fmla="*/ 107682 h 2795428"/>
              <a:gd name="connsiteX7050" fmla="*/ 2002708 w 4760332"/>
              <a:gd name="connsiteY7050" fmla="*/ 112550 h 2795428"/>
              <a:gd name="connsiteX7051" fmla="*/ 1991252 w 4760332"/>
              <a:gd name="connsiteY7051" fmla="*/ 116559 h 2795428"/>
              <a:gd name="connsiteX7052" fmla="*/ 1973783 w 4760332"/>
              <a:gd name="connsiteY7052" fmla="*/ 116559 h 2795428"/>
              <a:gd name="connsiteX7053" fmla="*/ 1958317 w 4760332"/>
              <a:gd name="connsiteY7053" fmla="*/ 121428 h 2795428"/>
              <a:gd name="connsiteX7054" fmla="*/ 1941993 w 4760332"/>
              <a:gd name="connsiteY7054" fmla="*/ 121428 h 2795428"/>
              <a:gd name="connsiteX7055" fmla="*/ 1923665 w 4760332"/>
              <a:gd name="connsiteY7055" fmla="*/ 119423 h 2795428"/>
              <a:gd name="connsiteX7056" fmla="*/ 1906195 w 4760332"/>
              <a:gd name="connsiteY7056" fmla="*/ 117419 h 2795428"/>
              <a:gd name="connsiteX7057" fmla="*/ 1890157 w 4760332"/>
              <a:gd name="connsiteY7057" fmla="*/ 117419 h 2795428"/>
              <a:gd name="connsiteX7058" fmla="*/ 1876697 w 4760332"/>
              <a:gd name="connsiteY7058" fmla="*/ 121428 h 2795428"/>
              <a:gd name="connsiteX7059" fmla="*/ 1866101 w 4760332"/>
              <a:gd name="connsiteY7059" fmla="*/ 131165 h 2795428"/>
              <a:gd name="connsiteX7060" fmla="*/ 1906482 w 4760332"/>
              <a:gd name="connsiteY7060" fmla="*/ 131165 h 2795428"/>
              <a:gd name="connsiteX7061" fmla="*/ 1919082 w 4760332"/>
              <a:gd name="connsiteY7061" fmla="*/ 128302 h 2795428"/>
              <a:gd name="connsiteX7062" fmla="*/ 1933402 w 4760332"/>
              <a:gd name="connsiteY7062" fmla="*/ 126297 h 2795428"/>
              <a:gd name="connsiteX7063" fmla="*/ 1950871 w 4760332"/>
              <a:gd name="connsiteY7063" fmla="*/ 128302 h 2795428"/>
              <a:gd name="connsiteX7064" fmla="*/ 1962327 w 4760332"/>
              <a:gd name="connsiteY7064" fmla="*/ 131165 h 2795428"/>
              <a:gd name="connsiteX7065" fmla="*/ 1965191 w 4760332"/>
              <a:gd name="connsiteY7065" fmla="*/ 143767 h 2795428"/>
              <a:gd name="connsiteX7066" fmla="*/ 1970918 w 4760332"/>
              <a:gd name="connsiteY7066" fmla="*/ 141762 h 2795428"/>
              <a:gd name="connsiteX7067" fmla="*/ 1978651 w 4760332"/>
              <a:gd name="connsiteY7067" fmla="*/ 136893 h 2795428"/>
              <a:gd name="connsiteX7068" fmla="*/ 1989248 w 4760332"/>
              <a:gd name="connsiteY7068" fmla="*/ 132884 h 2795428"/>
              <a:gd name="connsiteX7069" fmla="*/ 1998985 w 4760332"/>
              <a:gd name="connsiteY7069" fmla="*/ 130879 h 2795428"/>
              <a:gd name="connsiteX7070" fmla="*/ 2000989 w 4760332"/>
              <a:gd name="connsiteY7070" fmla="*/ 136607 h 2795428"/>
              <a:gd name="connsiteX7071" fmla="*/ 2002994 w 4760332"/>
              <a:gd name="connsiteY7071" fmla="*/ 139470 h 2795428"/>
              <a:gd name="connsiteX7072" fmla="*/ 2004998 w 4760332"/>
              <a:gd name="connsiteY7072" fmla="*/ 141475 h 2795428"/>
              <a:gd name="connsiteX7073" fmla="*/ 2007863 w 4760332"/>
              <a:gd name="connsiteY7073" fmla="*/ 143480 h 2795428"/>
              <a:gd name="connsiteX7074" fmla="*/ 2011585 w 4760332"/>
              <a:gd name="connsiteY7074" fmla="*/ 146344 h 2795428"/>
              <a:gd name="connsiteX7075" fmla="*/ 1996120 w 4760332"/>
              <a:gd name="connsiteY7075" fmla="*/ 175269 h 2795428"/>
              <a:gd name="connsiteX7076" fmla="*/ 2002994 w 4760332"/>
              <a:gd name="connsiteY7076" fmla="*/ 175269 h 2795428"/>
              <a:gd name="connsiteX7077" fmla="*/ 2014449 w 4760332"/>
              <a:gd name="connsiteY7077" fmla="*/ 168396 h 2795428"/>
              <a:gd name="connsiteX7078" fmla="*/ 2029914 w 4760332"/>
              <a:gd name="connsiteY7078" fmla="*/ 159517 h 2795428"/>
              <a:gd name="connsiteX7079" fmla="*/ 2048243 w 4760332"/>
              <a:gd name="connsiteY7079" fmla="*/ 152645 h 2795428"/>
              <a:gd name="connsiteX7080" fmla="*/ 2068576 w 4760332"/>
              <a:gd name="connsiteY7080" fmla="*/ 145771 h 2795428"/>
              <a:gd name="connsiteX7081" fmla="*/ 2090628 w 4760332"/>
              <a:gd name="connsiteY7081" fmla="*/ 140902 h 2795428"/>
              <a:gd name="connsiteX7082" fmla="*/ 2109816 w 4760332"/>
              <a:gd name="connsiteY7082" fmla="*/ 140902 h 2795428"/>
              <a:gd name="connsiteX7083" fmla="*/ 2129004 w 4760332"/>
              <a:gd name="connsiteY7083" fmla="*/ 142907 h 2795428"/>
              <a:gd name="connsiteX7084" fmla="*/ 2142464 w 4760332"/>
              <a:gd name="connsiteY7084" fmla="*/ 150639 h 2795428"/>
              <a:gd name="connsiteX7085" fmla="*/ 2150197 w 4760332"/>
              <a:gd name="connsiteY7085" fmla="*/ 164386 h 2795428"/>
              <a:gd name="connsiteX7086" fmla="*/ 2155925 w 4760332"/>
              <a:gd name="connsiteY7086" fmla="*/ 164386 h 2795428"/>
              <a:gd name="connsiteX7087" fmla="*/ 2155925 w 4760332"/>
              <a:gd name="connsiteY7087" fmla="*/ 166391 h 2795428"/>
              <a:gd name="connsiteX7088" fmla="*/ 2153920 w 4760332"/>
              <a:gd name="connsiteY7088" fmla="*/ 168396 h 2795428"/>
              <a:gd name="connsiteX7089" fmla="*/ 2151915 w 4760332"/>
              <a:gd name="connsiteY7089" fmla="*/ 168396 h 2795428"/>
              <a:gd name="connsiteX7090" fmla="*/ 2149911 w 4760332"/>
              <a:gd name="connsiteY7090" fmla="*/ 168396 h 2795428"/>
              <a:gd name="connsiteX7091" fmla="*/ 2147046 w 4760332"/>
              <a:gd name="connsiteY7091" fmla="*/ 171260 h 2795428"/>
              <a:gd name="connsiteX7092" fmla="*/ 2142178 w 4760332"/>
              <a:gd name="connsiteY7092" fmla="*/ 173264 h 2795428"/>
              <a:gd name="connsiteX7093" fmla="*/ 2136451 w 4760332"/>
              <a:gd name="connsiteY7093" fmla="*/ 175269 h 2795428"/>
              <a:gd name="connsiteX7094" fmla="*/ 2129577 w 4760332"/>
              <a:gd name="connsiteY7094" fmla="*/ 177274 h 2795428"/>
              <a:gd name="connsiteX7095" fmla="*/ 2124709 w 4760332"/>
              <a:gd name="connsiteY7095" fmla="*/ 178133 h 2795428"/>
              <a:gd name="connsiteX7096" fmla="*/ 2113253 w 4760332"/>
              <a:gd name="connsiteY7096" fmla="*/ 196748 h 2795428"/>
              <a:gd name="connsiteX7097" fmla="*/ 2091201 w 4760332"/>
              <a:gd name="connsiteY7097" fmla="*/ 210495 h 2795428"/>
              <a:gd name="connsiteX7098" fmla="*/ 2066286 w 4760332"/>
              <a:gd name="connsiteY7098" fmla="*/ 219372 h 2795428"/>
              <a:gd name="connsiteX7099" fmla="*/ 2036501 w 4760332"/>
              <a:gd name="connsiteY7099" fmla="*/ 224241 h 2795428"/>
              <a:gd name="connsiteX7100" fmla="*/ 2036501 w 4760332"/>
              <a:gd name="connsiteY7100" fmla="*/ 229969 h 2795428"/>
              <a:gd name="connsiteX7101" fmla="*/ 2036501 w 4760332"/>
              <a:gd name="connsiteY7101" fmla="*/ 232832 h 2795428"/>
              <a:gd name="connsiteX7102" fmla="*/ 2036501 w 4760332"/>
              <a:gd name="connsiteY7102" fmla="*/ 234838 h 2795428"/>
              <a:gd name="connsiteX7103" fmla="*/ 2034496 w 4760332"/>
              <a:gd name="connsiteY7103" fmla="*/ 236842 h 2795428"/>
              <a:gd name="connsiteX7104" fmla="*/ 2036501 w 4760332"/>
              <a:gd name="connsiteY7104" fmla="*/ 237701 h 2795428"/>
              <a:gd name="connsiteX7105" fmla="*/ 2036501 w 4760332"/>
              <a:gd name="connsiteY7105" fmla="*/ 239706 h 2795428"/>
              <a:gd name="connsiteX7106" fmla="*/ 2039365 w 4760332"/>
              <a:gd name="connsiteY7106" fmla="*/ 243715 h 2795428"/>
              <a:gd name="connsiteX7107" fmla="*/ 2044233 w 4760332"/>
              <a:gd name="connsiteY7107" fmla="*/ 246579 h 2795428"/>
              <a:gd name="connsiteX7108" fmla="*/ 2047957 w 4760332"/>
              <a:gd name="connsiteY7108" fmla="*/ 248584 h 2795428"/>
              <a:gd name="connsiteX7109" fmla="*/ 2050820 w 4760332"/>
              <a:gd name="connsiteY7109" fmla="*/ 251447 h 2795428"/>
              <a:gd name="connsiteX7110" fmla="*/ 2054543 w 4760332"/>
              <a:gd name="connsiteY7110" fmla="*/ 253453 h 2795428"/>
              <a:gd name="connsiteX7111" fmla="*/ 2057408 w 4760332"/>
              <a:gd name="connsiteY7111" fmla="*/ 258321 h 2795428"/>
              <a:gd name="connsiteX7112" fmla="*/ 2054543 w 4760332"/>
              <a:gd name="connsiteY7112" fmla="*/ 265195 h 2795428"/>
              <a:gd name="connsiteX7113" fmla="*/ 2050820 w 4760332"/>
              <a:gd name="connsiteY7113" fmla="*/ 280659 h 2795428"/>
              <a:gd name="connsiteX7114" fmla="*/ 2047957 w 4760332"/>
              <a:gd name="connsiteY7114" fmla="*/ 299275 h 2795428"/>
              <a:gd name="connsiteX7115" fmla="*/ 2044233 w 4760332"/>
              <a:gd name="connsiteY7115" fmla="*/ 317890 h 2795428"/>
              <a:gd name="connsiteX7116" fmla="*/ 2044233 w 4760332"/>
              <a:gd name="connsiteY7116" fmla="*/ 333355 h 2795428"/>
              <a:gd name="connsiteX7117" fmla="*/ 2047957 w 4760332"/>
              <a:gd name="connsiteY7117" fmla="*/ 331350 h 2795428"/>
              <a:gd name="connsiteX7118" fmla="*/ 2050820 w 4760332"/>
              <a:gd name="connsiteY7118" fmla="*/ 331350 h 2795428"/>
              <a:gd name="connsiteX7119" fmla="*/ 2052826 w 4760332"/>
              <a:gd name="connsiteY7119" fmla="*/ 331350 h 2795428"/>
              <a:gd name="connsiteX7120" fmla="*/ 2056548 w 4760332"/>
              <a:gd name="connsiteY7120" fmla="*/ 331350 h 2795428"/>
              <a:gd name="connsiteX7121" fmla="*/ 2057408 w 4760332"/>
              <a:gd name="connsiteY7121" fmla="*/ 331350 h 2795428"/>
              <a:gd name="connsiteX7122" fmla="*/ 2063136 w 4760332"/>
              <a:gd name="connsiteY7122" fmla="*/ 333355 h 2795428"/>
              <a:gd name="connsiteX7123" fmla="*/ 2061131 w 4760332"/>
              <a:gd name="connsiteY7123" fmla="*/ 338223 h 2795428"/>
              <a:gd name="connsiteX7124" fmla="*/ 2061131 w 4760332"/>
              <a:gd name="connsiteY7124" fmla="*/ 340228 h 2795428"/>
              <a:gd name="connsiteX7125" fmla="*/ 2061131 w 4760332"/>
              <a:gd name="connsiteY7125" fmla="*/ 344238 h 2795428"/>
              <a:gd name="connsiteX7126" fmla="*/ 2061131 w 4760332"/>
              <a:gd name="connsiteY7126" fmla="*/ 345096 h 2795428"/>
              <a:gd name="connsiteX7127" fmla="*/ 2061131 w 4760332"/>
              <a:gd name="connsiteY7127" fmla="*/ 349106 h 2795428"/>
              <a:gd name="connsiteX7128" fmla="*/ 2063136 w 4760332"/>
              <a:gd name="connsiteY7128" fmla="*/ 355979 h 2795428"/>
              <a:gd name="connsiteX7129" fmla="*/ 2057408 w 4760332"/>
              <a:gd name="connsiteY7129" fmla="*/ 355979 h 2795428"/>
              <a:gd name="connsiteX7130" fmla="*/ 2057408 w 4760332"/>
              <a:gd name="connsiteY7130" fmla="*/ 358844 h 2795428"/>
              <a:gd name="connsiteX7131" fmla="*/ 2054543 w 4760332"/>
              <a:gd name="connsiteY7131" fmla="*/ 357984 h 2795428"/>
              <a:gd name="connsiteX7132" fmla="*/ 2050820 w 4760332"/>
              <a:gd name="connsiteY7132" fmla="*/ 353975 h 2795428"/>
              <a:gd name="connsiteX7133" fmla="*/ 2049961 w 4760332"/>
              <a:gd name="connsiteY7133" fmla="*/ 351970 h 2795428"/>
              <a:gd name="connsiteX7134" fmla="*/ 2046238 w 4760332"/>
              <a:gd name="connsiteY7134" fmla="*/ 351111 h 2795428"/>
              <a:gd name="connsiteX7135" fmla="*/ 2043375 w 4760332"/>
              <a:gd name="connsiteY7135" fmla="*/ 349106 h 2795428"/>
              <a:gd name="connsiteX7136" fmla="*/ 2036501 w 4760332"/>
              <a:gd name="connsiteY7136" fmla="*/ 349106 h 2795428"/>
              <a:gd name="connsiteX7137" fmla="*/ 2032778 w 4760332"/>
              <a:gd name="connsiteY7137" fmla="*/ 351111 h 2795428"/>
              <a:gd name="connsiteX7138" fmla="*/ 2029914 w 4760332"/>
              <a:gd name="connsiteY7138" fmla="*/ 351970 h 2795428"/>
              <a:gd name="connsiteX7139" fmla="*/ 2026191 w 4760332"/>
              <a:gd name="connsiteY7139" fmla="*/ 353975 h 2795428"/>
              <a:gd name="connsiteX7140" fmla="*/ 2024187 w 4760332"/>
              <a:gd name="connsiteY7140" fmla="*/ 355979 h 2795428"/>
              <a:gd name="connsiteX7141" fmla="*/ 2021322 w 4760332"/>
              <a:gd name="connsiteY7141" fmla="*/ 357984 h 2795428"/>
              <a:gd name="connsiteX7142" fmla="*/ 2019318 w 4760332"/>
              <a:gd name="connsiteY7142" fmla="*/ 360848 h 2795428"/>
              <a:gd name="connsiteX7143" fmla="*/ 2017313 w 4760332"/>
              <a:gd name="connsiteY7143" fmla="*/ 367721 h 2795428"/>
              <a:gd name="connsiteX7144" fmla="*/ 2039365 w 4760332"/>
              <a:gd name="connsiteY7144" fmla="*/ 374594 h 2795428"/>
              <a:gd name="connsiteX7145" fmla="*/ 2044233 w 4760332"/>
              <a:gd name="connsiteY7145" fmla="*/ 404665 h 2795428"/>
              <a:gd name="connsiteX7146" fmla="*/ 2039365 w 4760332"/>
              <a:gd name="connsiteY7146" fmla="*/ 404665 h 2795428"/>
              <a:gd name="connsiteX7147" fmla="*/ 2036501 w 4760332"/>
              <a:gd name="connsiteY7147" fmla="*/ 404665 h 2795428"/>
              <a:gd name="connsiteX7148" fmla="*/ 2032778 w 4760332"/>
              <a:gd name="connsiteY7148" fmla="*/ 406670 h 2795428"/>
              <a:gd name="connsiteX7149" fmla="*/ 2029914 w 4760332"/>
              <a:gd name="connsiteY7149" fmla="*/ 408674 h 2795428"/>
              <a:gd name="connsiteX7150" fmla="*/ 2029914 w 4760332"/>
              <a:gd name="connsiteY7150" fmla="*/ 415548 h 2795428"/>
              <a:gd name="connsiteX7151" fmla="*/ 2037647 w 4760332"/>
              <a:gd name="connsiteY7151" fmla="*/ 420416 h 2795428"/>
              <a:gd name="connsiteX7152" fmla="*/ 2043375 w 4760332"/>
              <a:gd name="connsiteY7152" fmla="*/ 427290 h 2795428"/>
              <a:gd name="connsiteX7153" fmla="*/ 2046238 w 4760332"/>
              <a:gd name="connsiteY7153" fmla="*/ 436168 h 2795428"/>
              <a:gd name="connsiteX7154" fmla="*/ 2048243 w 4760332"/>
              <a:gd name="connsiteY7154" fmla="*/ 449914 h 2795428"/>
              <a:gd name="connsiteX7155" fmla="*/ 2039651 w 4760332"/>
              <a:gd name="connsiteY7155" fmla="*/ 449914 h 2795428"/>
              <a:gd name="connsiteX7156" fmla="*/ 2037647 w 4760332"/>
              <a:gd name="connsiteY7156" fmla="*/ 449914 h 2795428"/>
              <a:gd name="connsiteX7157" fmla="*/ 2032778 w 4760332"/>
              <a:gd name="connsiteY7157" fmla="*/ 447909 h 2795428"/>
              <a:gd name="connsiteX7158" fmla="*/ 2029914 w 4760332"/>
              <a:gd name="connsiteY7158" fmla="*/ 449914 h 2795428"/>
              <a:gd name="connsiteX7159" fmla="*/ 2024187 w 4760332"/>
              <a:gd name="connsiteY7159" fmla="*/ 449914 h 2795428"/>
              <a:gd name="connsiteX7160" fmla="*/ 2021322 w 4760332"/>
              <a:gd name="connsiteY7160" fmla="*/ 452778 h 2795428"/>
              <a:gd name="connsiteX7161" fmla="*/ 2017600 w 4760332"/>
              <a:gd name="connsiteY7161" fmla="*/ 456788 h 2795428"/>
              <a:gd name="connsiteX7162" fmla="*/ 2023328 w 4760332"/>
              <a:gd name="connsiteY7162" fmla="*/ 459652 h 2795428"/>
              <a:gd name="connsiteX7163" fmla="*/ 2026191 w 4760332"/>
              <a:gd name="connsiteY7163" fmla="*/ 461657 h 2795428"/>
              <a:gd name="connsiteX7164" fmla="*/ 2028196 w 4760332"/>
              <a:gd name="connsiteY7164" fmla="*/ 463661 h 2795428"/>
              <a:gd name="connsiteX7165" fmla="*/ 2030200 w 4760332"/>
              <a:gd name="connsiteY7165" fmla="*/ 464520 h 2795428"/>
              <a:gd name="connsiteX7166" fmla="*/ 2031060 w 4760332"/>
              <a:gd name="connsiteY7166" fmla="*/ 470248 h 2795428"/>
              <a:gd name="connsiteX7167" fmla="*/ 2033065 w 4760332"/>
              <a:gd name="connsiteY7167" fmla="*/ 475117 h 2795428"/>
              <a:gd name="connsiteX7168" fmla="*/ 2031060 w 4760332"/>
              <a:gd name="connsiteY7168" fmla="*/ 477121 h 2795428"/>
              <a:gd name="connsiteX7169" fmla="*/ 2031060 w 4760332"/>
              <a:gd name="connsiteY7169" fmla="*/ 477980 h 2795428"/>
              <a:gd name="connsiteX7170" fmla="*/ 2030200 w 4760332"/>
              <a:gd name="connsiteY7170" fmla="*/ 479985 h 2795428"/>
              <a:gd name="connsiteX7171" fmla="*/ 2030200 w 4760332"/>
              <a:gd name="connsiteY7171" fmla="*/ 483994 h 2795428"/>
              <a:gd name="connsiteX7172" fmla="*/ 2016168 w 4760332"/>
              <a:gd name="connsiteY7172" fmla="*/ 483994 h 2795428"/>
              <a:gd name="connsiteX7173" fmla="*/ 2002708 w 4760332"/>
              <a:gd name="connsiteY7173" fmla="*/ 486858 h 2795428"/>
              <a:gd name="connsiteX7174" fmla="*/ 1992111 w 4760332"/>
              <a:gd name="connsiteY7174" fmla="*/ 490868 h 2795428"/>
              <a:gd name="connsiteX7175" fmla="*/ 1995834 w 4760332"/>
              <a:gd name="connsiteY7175" fmla="*/ 490868 h 2795428"/>
              <a:gd name="connsiteX7176" fmla="*/ 2000702 w 4760332"/>
              <a:gd name="connsiteY7176" fmla="*/ 493732 h 2795428"/>
              <a:gd name="connsiteX7177" fmla="*/ 2004426 w 4760332"/>
              <a:gd name="connsiteY7177" fmla="*/ 495737 h 2795428"/>
              <a:gd name="connsiteX7178" fmla="*/ 2007290 w 4760332"/>
              <a:gd name="connsiteY7178" fmla="*/ 495737 h 2795428"/>
              <a:gd name="connsiteX7179" fmla="*/ 2011013 w 4760332"/>
              <a:gd name="connsiteY7179" fmla="*/ 497741 h 2795428"/>
              <a:gd name="connsiteX7180" fmla="*/ 2013877 w 4760332"/>
              <a:gd name="connsiteY7180" fmla="*/ 500605 h 2795428"/>
              <a:gd name="connsiteX7181" fmla="*/ 2016740 w 4760332"/>
              <a:gd name="connsiteY7181" fmla="*/ 505474 h 2795428"/>
              <a:gd name="connsiteX7182" fmla="*/ 2011013 w 4760332"/>
              <a:gd name="connsiteY7182" fmla="*/ 514352 h 2795428"/>
              <a:gd name="connsiteX7183" fmla="*/ 2007290 w 4760332"/>
              <a:gd name="connsiteY7183" fmla="*/ 524948 h 2795428"/>
              <a:gd name="connsiteX7184" fmla="*/ 2002421 w 4760332"/>
              <a:gd name="connsiteY7184" fmla="*/ 536690 h 2795428"/>
              <a:gd name="connsiteX7185" fmla="*/ 2000416 w 4760332"/>
              <a:gd name="connsiteY7185" fmla="*/ 531822 h 2795428"/>
              <a:gd name="connsiteX7186" fmla="*/ 1997553 w 4760332"/>
              <a:gd name="connsiteY7186" fmla="*/ 527812 h 2795428"/>
              <a:gd name="connsiteX7187" fmla="*/ 1995547 w 4760332"/>
              <a:gd name="connsiteY7187" fmla="*/ 525808 h 2795428"/>
              <a:gd name="connsiteX7188" fmla="*/ 1991825 w 4760332"/>
              <a:gd name="connsiteY7188" fmla="*/ 525808 h 2795428"/>
              <a:gd name="connsiteX7189" fmla="*/ 1986956 w 4760332"/>
              <a:gd name="connsiteY7189" fmla="*/ 524948 h 2795428"/>
              <a:gd name="connsiteX7190" fmla="*/ 1980083 w 4760332"/>
              <a:gd name="connsiteY7190" fmla="*/ 524948 h 2795428"/>
              <a:gd name="connsiteX7191" fmla="*/ 1980083 w 4760332"/>
              <a:gd name="connsiteY7191" fmla="*/ 527812 h 2795428"/>
              <a:gd name="connsiteX7192" fmla="*/ 1983806 w 4760332"/>
              <a:gd name="connsiteY7192" fmla="*/ 527812 h 2795428"/>
              <a:gd name="connsiteX7193" fmla="*/ 1995261 w 4760332"/>
              <a:gd name="connsiteY7193" fmla="*/ 539554 h 2795428"/>
              <a:gd name="connsiteX7194" fmla="*/ 2004998 w 4760332"/>
              <a:gd name="connsiteY7194" fmla="*/ 553300 h 2795428"/>
              <a:gd name="connsiteX7195" fmla="*/ 2010726 w 4760332"/>
              <a:gd name="connsiteY7195" fmla="*/ 570771 h 2795428"/>
              <a:gd name="connsiteX7196" fmla="*/ 2013590 w 4760332"/>
              <a:gd name="connsiteY7196" fmla="*/ 591104 h 2795428"/>
              <a:gd name="connsiteX7197" fmla="*/ 2010726 w 4760332"/>
              <a:gd name="connsiteY7197" fmla="*/ 591104 h 2795428"/>
              <a:gd name="connsiteX7198" fmla="*/ 2010726 w 4760332"/>
              <a:gd name="connsiteY7198" fmla="*/ 595973 h 2795428"/>
              <a:gd name="connsiteX7199" fmla="*/ 1983806 w 4760332"/>
              <a:gd name="connsiteY7199" fmla="*/ 598836 h 2795428"/>
              <a:gd name="connsiteX7200" fmla="*/ 1983806 w 4760332"/>
              <a:gd name="connsiteY7200" fmla="*/ 580221 h 2795428"/>
              <a:gd name="connsiteX7201" fmla="*/ 1980083 w 4760332"/>
              <a:gd name="connsiteY7201" fmla="*/ 577357 h 2795428"/>
              <a:gd name="connsiteX7202" fmla="*/ 1977219 w 4760332"/>
              <a:gd name="connsiteY7202" fmla="*/ 575353 h 2795428"/>
              <a:gd name="connsiteX7203" fmla="*/ 1975214 w 4760332"/>
              <a:gd name="connsiteY7203" fmla="*/ 573348 h 2795428"/>
              <a:gd name="connsiteX7204" fmla="*/ 1970345 w 4760332"/>
              <a:gd name="connsiteY7204" fmla="*/ 570484 h 2795428"/>
              <a:gd name="connsiteX7205" fmla="*/ 1964618 w 4760332"/>
              <a:gd name="connsiteY7205" fmla="*/ 568479 h 2795428"/>
              <a:gd name="connsiteX7206" fmla="*/ 1956885 w 4760332"/>
              <a:gd name="connsiteY7206" fmla="*/ 573348 h 2795428"/>
              <a:gd name="connsiteX7207" fmla="*/ 1946289 w 4760332"/>
              <a:gd name="connsiteY7207" fmla="*/ 577357 h 2795428"/>
              <a:gd name="connsiteX7208" fmla="*/ 1934834 w 4760332"/>
              <a:gd name="connsiteY7208" fmla="*/ 578216 h 2795428"/>
              <a:gd name="connsiteX7209" fmla="*/ 1924237 w 4760332"/>
              <a:gd name="connsiteY7209" fmla="*/ 582225 h 2795428"/>
              <a:gd name="connsiteX7210" fmla="*/ 1918510 w 4760332"/>
              <a:gd name="connsiteY7210" fmla="*/ 587094 h 2795428"/>
              <a:gd name="connsiteX7211" fmla="*/ 1924237 w 4760332"/>
              <a:gd name="connsiteY7211" fmla="*/ 587094 h 2795428"/>
              <a:gd name="connsiteX7212" fmla="*/ 1932829 w 4760332"/>
              <a:gd name="connsiteY7212" fmla="*/ 587094 h 2795428"/>
              <a:gd name="connsiteX7213" fmla="*/ 1946289 w 4760332"/>
              <a:gd name="connsiteY7213" fmla="*/ 585090 h 2795428"/>
              <a:gd name="connsiteX7214" fmla="*/ 1961754 w 4760332"/>
              <a:gd name="connsiteY7214" fmla="*/ 584230 h 2795428"/>
              <a:gd name="connsiteX7215" fmla="*/ 1961754 w 4760332"/>
              <a:gd name="connsiteY7215" fmla="*/ 591104 h 2795428"/>
              <a:gd name="connsiteX7216" fmla="*/ 1927960 w 4760332"/>
              <a:gd name="connsiteY7216" fmla="*/ 602845 h 2795428"/>
              <a:gd name="connsiteX7217" fmla="*/ 1927960 w 4760332"/>
              <a:gd name="connsiteY7217" fmla="*/ 605710 h 2795428"/>
              <a:gd name="connsiteX7218" fmla="*/ 1936552 w 4760332"/>
              <a:gd name="connsiteY7218" fmla="*/ 605710 h 2795428"/>
              <a:gd name="connsiteX7219" fmla="*/ 1941420 w 4760332"/>
              <a:gd name="connsiteY7219" fmla="*/ 604851 h 2795428"/>
              <a:gd name="connsiteX7220" fmla="*/ 1948294 w 4760332"/>
              <a:gd name="connsiteY7220" fmla="*/ 602845 h 2795428"/>
              <a:gd name="connsiteX7221" fmla="*/ 1955168 w 4760332"/>
              <a:gd name="connsiteY7221" fmla="*/ 600841 h 2795428"/>
              <a:gd name="connsiteX7222" fmla="*/ 1962040 w 4760332"/>
              <a:gd name="connsiteY7222" fmla="*/ 598836 h 2795428"/>
              <a:gd name="connsiteX7223" fmla="*/ 1964045 w 4760332"/>
              <a:gd name="connsiteY7223" fmla="*/ 607714 h 2795428"/>
              <a:gd name="connsiteX7224" fmla="*/ 1970918 w 4760332"/>
              <a:gd name="connsiteY7224" fmla="*/ 611723 h 2795428"/>
              <a:gd name="connsiteX7225" fmla="*/ 1977792 w 4760332"/>
              <a:gd name="connsiteY7225" fmla="*/ 612583 h 2795428"/>
              <a:gd name="connsiteX7226" fmla="*/ 1989248 w 4760332"/>
              <a:gd name="connsiteY7226" fmla="*/ 611723 h 2795428"/>
              <a:gd name="connsiteX7227" fmla="*/ 2002708 w 4760332"/>
              <a:gd name="connsiteY7227" fmla="*/ 611723 h 2795428"/>
              <a:gd name="connsiteX7228" fmla="*/ 2002708 w 4760332"/>
              <a:gd name="connsiteY7228" fmla="*/ 614588 h 2795428"/>
              <a:gd name="connsiteX7229" fmla="*/ 1998985 w 4760332"/>
              <a:gd name="connsiteY7229" fmla="*/ 614588 h 2795428"/>
              <a:gd name="connsiteX7230" fmla="*/ 1980655 w 4760332"/>
              <a:gd name="connsiteY7230" fmla="*/ 632057 h 2795428"/>
              <a:gd name="connsiteX7231" fmla="*/ 1960322 w 4760332"/>
              <a:gd name="connsiteY7231" fmla="*/ 648668 h 2795428"/>
              <a:gd name="connsiteX7232" fmla="*/ 1939989 w 4760332"/>
              <a:gd name="connsiteY7232" fmla="*/ 662414 h 2795428"/>
              <a:gd name="connsiteX7233" fmla="*/ 1916791 w 4760332"/>
              <a:gd name="connsiteY7233" fmla="*/ 674156 h 2795428"/>
              <a:gd name="connsiteX7234" fmla="*/ 1891876 w 4760332"/>
              <a:gd name="connsiteY7234" fmla="*/ 679025 h 2795428"/>
              <a:gd name="connsiteX7235" fmla="*/ 1862950 w 4760332"/>
              <a:gd name="connsiteY7235" fmla="*/ 678166 h 2795428"/>
              <a:gd name="connsiteX7236" fmla="*/ 1862950 w 4760332"/>
              <a:gd name="connsiteY7236" fmla="*/ 683034 h 2795428"/>
              <a:gd name="connsiteX7237" fmla="*/ 1862950 w 4760332"/>
              <a:gd name="connsiteY7237" fmla="*/ 687903 h 2795428"/>
              <a:gd name="connsiteX7238" fmla="*/ 1860946 w 4760332"/>
              <a:gd name="connsiteY7238" fmla="*/ 691912 h 2795428"/>
              <a:gd name="connsiteX7239" fmla="*/ 1858941 w 4760332"/>
              <a:gd name="connsiteY7239" fmla="*/ 692771 h 2795428"/>
              <a:gd name="connsiteX7240" fmla="*/ 1858081 w 4760332"/>
              <a:gd name="connsiteY7240" fmla="*/ 692771 h 2795428"/>
              <a:gd name="connsiteX7241" fmla="*/ 1856077 w 4760332"/>
              <a:gd name="connsiteY7241" fmla="*/ 694776 h 2795428"/>
              <a:gd name="connsiteX7242" fmla="*/ 1852354 w 4760332"/>
              <a:gd name="connsiteY7242" fmla="*/ 696781 h 2795428"/>
              <a:gd name="connsiteX7243" fmla="*/ 1849490 w 4760332"/>
              <a:gd name="connsiteY7243" fmla="*/ 698786 h 2795428"/>
              <a:gd name="connsiteX7244" fmla="*/ 1847486 w 4760332"/>
              <a:gd name="connsiteY7244" fmla="*/ 699644 h 2795428"/>
              <a:gd name="connsiteX7245" fmla="*/ 1844621 w 4760332"/>
              <a:gd name="connsiteY7245" fmla="*/ 703654 h 2795428"/>
              <a:gd name="connsiteX7246" fmla="*/ 1840899 w 4760332"/>
              <a:gd name="connsiteY7246" fmla="*/ 713392 h 2795428"/>
              <a:gd name="connsiteX7247" fmla="*/ 1838893 w 4760332"/>
              <a:gd name="connsiteY7247" fmla="*/ 725992 h 2795428"/>
              <a:gd name="connsiteX7248" fmla="*/ 1836030 w 4760332"/>
              <a:gd name="connsiteY7248" fmla="*/ 733725 h 2795428"/>
              <a:gd name="connsiteX7249" fmla="*/ 1827439 w 4760332"/>
              <a:gd name="connsiteY7249" fmla="*/ 742603 h 2795428"/>
              <a:gd name="connsiteX7250" fmla="*/ 1813119 w 4760332"/>
              <a:gd name="connsiteY7250" fmla="*/ 752340 h 2795428"/>
              <a:gd name="connsiteX7251" fmla="*/ 1793931 w 4760332"/>
              <a:gd name="connsiteY7251" fmla="*/ 761218 h 2795428"/>
              <a:gd name="connsiteX7252" fmla="*/ 1777607 w 4760332"/>
              <a:gd name="connsiteY7252" fmla="*/ 768091 h 2795428"/>
              <a:gd name="connsiteX7253" fmla="*/ 1762142 w 4760332"/>
              <a:gd name="connsiteY7253" fmla="*/ 772101 h 2795428"/>
              <a:gd name="connsiteX7254" fmla="*/ 1762142 w 4760332"/>
              <a:gd name="connsiteY7254" fmla="*/ 768091 h 2795428"/>
              <a:gd name="connsiteX7255" fmla="*/ 1762142 w 4760332"/>
              <a:gd name="connsiteY7255" fmla="*/ 765227 h 2795428"/>
              <a:gd name="connsiteX7256" fmla="*/ 1760137 w 4760332"/>
              <a:gd name="connsiteY7256" fmla="*/ 765227 h 2795428"/>
              <a:gd name="connsiteX7257" fmla="*/ 1760137 w 4760332"/>
              <a:gd name="connsiteY7257" fmla="*/ 763222 h 2795428"/>
              <a:gd name="connsiteX7258" fmla="*/ 1759279 w 4760332"/>
              <a:gd name="connsiteY7258" fmla="*/ 761218 h 2795428"/>
              <a:gd name="connsiteX7259" fmla="*/ 1757273 w 4760332"/>
              <a:gd name="connsiteY7259" fmla="*/ 774964 h 2795428"/>
              <a:gd name="connsiteX7260" fmla="*/ 1752405 w 4760332"/>
              <a:gd name="connsiteY7260" fmla="*/ 786707 h 2795428"/>
              <a:gd name="connsiteX7261" fmla="*/ 1748682 w 4760332"/>
              <a:gd name="connsiteY7261" fmla="*/ 797303 h 2795428"/>
              <a:gd name="connsiteX7262" fmla="*/ 1743814 w 4760332"/>
              <a:gd name="connsiteY7262" fmla="*/ 807040 h 2795428"/>
              <a:gd name="connsiteX7263" fmla="*/ 1740090 w 4760332"/>
              <a:gd name="connsiteY7263" fmla="*/ 820787 h 2795428"/>
              <a:gd name="connsiteX7264" fmla="*/ 1743814 w 4760332"/>
              <a:gd name="connsiteY7264" fmla="*/ 822791 h 2795428"/>
              <a:gd name="connsiteX7265" fmla="*/ 1743814 w 4760332"/>
              <a:gd name="connsiteY7265" fmla="*/ 824796 h 2795428"/>
              <a:gd name="connsiteX7266" fmla="*/ 1745818 w 4760332"/>
              <a:gd name="connsiteY7266" fmla="*/ 824796 h 2795428"/>
              <a:gd name="connsiteX7267" fmla="*/ 1745818 w 4760332"/>
              <a:gd name="connsiteY7267" fmla="*/ 826801 h 2795428"/>
              <a:gd name="connsiteX7268" fmla="*/ 1743814 w 4760332"/>
              <a:gd name="connsiteY7268" fmla="*/ 827659 h 2795428"/>
              <a:gd name="connsiteX7269" fmla="*/ 1740090 w 4760332"/>
              <a:gd name="connsiteY7269" fmla="*/ 831669 h 2795428"/>
              <a:gd name="connsiteX7270" fmla="*/ 1737226 w 4760332"/>
              <a:gd name="connsiteY7270" fmla="*/ 833674 h 2795428"/>
              <a:gd name="connsiteX7271" fmla="*/ 1734363 w 4760332"/>
              <a:gd name="connsiteY7271" fmla="*/ 836538 h 2795428"/>
              <a:gd name="connsiteX7272" fmla="*/ 1730639 w 4760332"/>
              <a:gd name="connsiteY7272" fmla="*/ 838542 h 2795428"/>
              <a:gd name="connsiteX7273" fmla="*/ 1728635 w 4760332"/>
              <a:gd name="connsiteY7273" fmla="*/ 841407 h 2795428"/>
              <a:gd name="connsiteX7274" fmla="*/ 1725770 w 4760332"/>
              <a:gd name="connsiteY7274" fmla="*/ 846275 h 2795428"/>
              <a:gd name="connsiteX7275" fmla="*/ 1718898 w 4760332"/>
              <a:gd name="connsiteY7275" fmla="*/ 865750 h 2795428"/>
              <a:gd name="connsiteX7276" fmla="*/ 1714029 w 4760332"/>
              <a:gd name="connsiteY7276" fmla="*/ 886082 h 2795428"/>
              <a:gd name="connsiteX7277" fmla="*/ 1712024 w 4760332"/>
              <a:gd name="connsiteY7277" fmla="*/ 909567 h 2795428"/>
              <a:gd name="connsiteX7278" fmla="*/ 1708301 w 4760332"/>
              <a:gd name="connsiteY7278" fmla="*/ 931905 h 2795428"/>
              <a:gd name="connsiteX7279" fmla="*/ 1703433 w 4760332"/>
              <a:gd name="connsiteY7279" fmla="*/ 952238 h 2795428"/>
              <a:gd name="connsiteX7280" fmla="*/ 1700569 w 4760332"/>
              <a:gd name="connsiteY7280" fmla="*/ 950233 h 2795428"/>
              <a:gd name="connsiteX7281" fmla="*/ 1698564 w 4760332"/>
              <a:gd name="connsiteY7281" fmla="*/ 950233 h 2795428"/>
              <a:gd name="connsiteX7282" fmla="*/ 1698564 w 4760332"/>
              <a:gd name="connsiteY7282" fmla="*/ 948229 h 2795428"/>
              <a:gd name="connsiteX7283" fmla="*/ 1696559 w 4760332"/>
              <a:gd name="connsiteY7283" fmla="*/ 948229 h 2795428"/>
              <a:gd name="connsiteX7284" fmla="*/ 1691690 w 4760332"/>
              <a:gd name="connsiteY7284" fmla="*/ 945365 h 2795428"/>
              <a:gd name="connsiteX7285" fmla="*/ 1683099 w 4760332"/>
              <a:gd name="connsiteY7285" fmla="*/ 938492 h 2795428"/>
              <a:gd name="connsiteX7286" fmla="*/ 1669639 w 4760332"/>
              <a:gd name="connsiteY7286" fmla="*/ 927895 h 2795428"/>
              <a:gd name="connsiteX7287" fmla="*/ 1654174 w 4760332"/>
              <a:gd name="connsiteY7287" fmla="*/ 919018 h 2795428"/>
              <a:gd name="connsiteX7288" fmla="*/ 1639855 w 4760332"/>
              <a:gd name="connsiteY7288" fmla="*/ 909280 h 2795428"/>
              <a:gd name="connsiteX7289" fmla="*/ 1628399 w 4760332"/>
              <a:gd name="connsiteY7289" fmla="*/ 900402 h 2795428"/>
              <a:gd name="connsiteX7290" fmla="*/ 1617803 w 4760332"/>
              <a:gd name="connsiteY7290" fmla="*/ 895533 h 2795428"/>
              <a:gd name="connsiteX7291" fmla="*/ 1614939 w 4760332"/>
              <a:gd name="connsiteY7291" fmla="*/ 893529 h 2795428"/>
              <a:gd name="connsiteX7292" fmla="*/ 1611216 w 4760332"/>
              <a:gd name="connsiteY7292" fmla="*/ 856584 h 2795428"/>
              <a:gd name="connsiteX7293" fmla="*/ 1609211 w 4760332"/>
              <a:gd name="connsiteY7293" fmla="*/ 852575 h 2795428"/>
              <a:gd name="connsiteX7294" fmla="*/ 1604343 w 4760332"/>
              <a:gd name="connsiteY7294" fmla="*/ 849712 h 2795428"/>
              <a:gd name="connsiteX7295" fmla="*/ 1601479 w 4760332"/>
              <a:gd name="connsiteY7295" fmla="*/ 847707 h 2795428"/>
              <a:gd name="connsiteX7296" fmla="*/ 1595751 w 4760332"/>
              <a:gd name="connsiteY7296" fmla="*/ 843697 h 2795428"/>
              <a:gd name="connsiteX7297" fmla="*/ 1592887 w 4760332"/>
              <a:gd name="connsiteY7297" fmla="*/ 840834 h 2795428"/>
              <a:gd name="connsiteX7298" fmla="*/ 1595751 w 4760332"/>
              <a:gd name="connsiteY7298" fmla="*/ 838829 h 2795428"/>
              <a:gd name="connsiteX7299" fmla="*/ 1595751 w 4760332"/>
              <a:gd name="connsiteY7299" fmla="*/ 836824 h 2795428"/>
              <a:gd name="connsiteX7300" fmla="*/ 1597756 w 4760332"/>
              <a:gd name="connsiteY7300" fmla="*/ 835965 h 2795428"/>
              <a:gd name="connsiteX7301" fmla="*/ 1599760 w 4760332"/>
              <a:gd name="connsiteY7301" fmla="*/ 831955 h 2795428"/>
              <a:gd name="connsiteX7302" fmla="*/ 1601765 w 4760332"/>
              <a:gd name="connsiteY7302" fmla="*/ 829092 h 2795428"/>
              <a:gd name="connsiteX7303" fmla="*/ 1593173 w 4760332"/>
              <a:gd name="connsiteY7303" fmla="*/ 829092 h 2795428"/>
              <a:gd name="connsiteX7304" fmla="*/ 1588304 w 4760332"/>
              <a:gd name="connsiteY7304" fmla="*/ 829092 h 2795428"/>
              <a:gd name="connsiteX7305" fmla="*/ 1584582 w 4760332"/>
              <a:gd name="connsiteY7305" fmla="*/ 829092 h 2795428"/>
              <a:gd name="connsiteX7306" fmla="*/ 1582578 w 4760332"/>
              <a:gd name="connsiteY7306" fmla="*/ 827086 h 2795428"/>
              <a:gd name="connsiteX7307" fmla="*/ 1581718 w 4760332"/>
              <a:gd name="connsiteY7307" fmla="*/ 824223 h 2795428"/>
              <a:gd name="connsiteX7308" fmla="*/ 1577995 w 4760332"/>
              <a:gd name="connsiteY7308" fmla="*/ 818495 h 2795428"/>
              <a:gd name="connsiteX7309" fmla="*/ 1575990 w 4760332"/>
              <a:gd name="connsiteY7309" fmla="*/ 815632 h 2795428"/>
              <a:gd name="connsiteX7310" fmla="*/ 1575990 w 4760332"/>
              <a:gd name="connsiteY7310" fmla="*/ 811622 h 2795428"/>
              <a:gd name="connsiteX7311" fmla="*/ 1575990 w 4760332"/>
              <a:gd name="connsiteY7311" fmla="*/ 810763 h 2795428"/>
              <a:gd name="connsiteX7312" fmla="*/ 1575990 w 4760332"/>
              <a:gd name="connsiteY7312" fmla="*/ 806754 h 2795428"/>
              <a:gd name="connsiteX7313" fmla="*/ 1577995 w 4760332"/>
              <a:gd name="connsiteY7313" fmla="*/ 803889 h 2795428"/>
              <a:gd name="connsiteX7314" fmla="*/ 1577995 w 4760332"/>
              <a:gd name="connsiteY7314" fmla="*/ 799880 h 2795428"/>
              <a:gd name="connsiteX7315" fmla="*/ 1568258 w 4760332"/>
              <a:gd name="connsiteY7315" fmla="*/ 799880 h 2795428"/>
              <a:gd name="connsiteX7316" fmla="*/ 1568258 w 4760332"/>
              <a:gd name="connsiteY7316" fmla="*/ 795012 h 2795428"/>
              <a:gd name="connsiteX7317" fmla="*/ 1569117 w 4760332"/>
              <a:gd name="connsiteY7317" fmla="*/ 790143 h 2795428"/>
              <a:gd name="connsiteX7318" fmla="*/ 1571122 w 4760332"/>
              <a:gd name="connsiteY7318" fmla="*/ 788138 h 2795428"/>
              <a:gd name="connsiteX7319" fmla="*/ 1571122 w 4760332"/>
              <a:gd name="connsiteY7319" fmla="*/ 784702 h 2795428"/>
              <a:gd name="connsiteX7320" fmla="*/ 1573127 w 4760332"/>
              <a:gd name="connsiteY7320" fmla="*/ 781838 h 2795428"/>
              <a:gd name="connsiteX7321" fmla="*/ 1575131 w 4760332"/>
              <a:gd name="connsiteY7321" fmla="*/ 776969 h 2795428"/>
              <a:gd name="connsiteX7322" fmla="*/ 1569403 w 4760332"/>
              <a:gd name="connsiteY7322" fmla="*/ 776969 h 2795428"/>
              <a:gd name="connsiteX7323" fmla="*/ 1563675 w 4760332"/>
              <a:gd name="connsiteY7323" fmla="*/ 776969 h 2795428"/>
              <a:gd name="connsiteX7324" fmla="*/ 1560812 w 4760332"/>
              <a:gd name="connsiteY7324" fmla="*/ 774964 h 2795428"/>
              <a:gd name="connsiteX7325" fmla="*/ 1555084 w 4760332"/>
              <a:gd name="connsiteY7325" fmla="*/ 772960 h 2795428"/>
              <a:gd name="connsiteX7326" fmla="*/ 1554225 w 4760332"/>
              <a:gd name="connsiteY7326" fmla="*/ 747758 h 2795428"/>
              <a:gd name="connsiteX7327" fmla="*/ 1552220 w 4760332"/>
              <a:gd name="connsiteY7327" fmla="*/ 724273 h 2795428"/>
              <a:gd name="connsiteX7328" fmla="*/ 1552220 w 4760332"/>
              <a:gd name="connsiteY7328" fmla="*/ 701936 h 2795428"/>
              <a:gd name="connsiteX7329" fmla="*/ 1559093 w 4760332"/>
              <a:gd name="connsiteY7329" fmla="*/ 679598 h 2795428"/>
              <a:gd name="connsiteX7330" fmla="*/ 1565967 w 4760332"/>
              <a:gd name="connsiteY7330" fmla="*/ 669861 h 2795428"/>
              <a:gd name="connsiteX7331" fmla="*/ 1574558 w 4760332"/>
              <a:gd name="connsiteY7331" fmla="*/ 662987 h 2795428"/>
              <a:gd name="connsiteX7332" fmla="*/ 1581432 w 4760332"/>
              <a:gd name="connsiteY7332" fmla="*/ 657259 h 2795428"/>
              <a:gd name="connsiteX7333" fmla="*/ 1586300 w 4760332"/>
              <a:gd name="connsiteY7333" fmla="*/ 649527 h 2795428"/>
              <a:gd name="connsiteX7334" fmla="*/ 1591169 w 4760332"/>
              <a:gd name="connsiteY7334" fmla="*/ 638931 h 2795428"/>
              <a:gd name="connsiteX7335" fmla="*/ 1593173 w 4760332"/>
              <a:gd name="connsiteY7335" fmla="*/ 620316 h 2795428"/>
              <a:gd name="connsiteX7336" fmla="*/ 1589450 w 4760332"/>
              <a:gd name="connsiteY7336" fmla="*/ 620316 h 2795428"/>
              <a:gd name="connsiteX7337" fmla="*/ 1586587 w 4760332"/>
              <a:gd name="connsiteY7337" fmla="*/ 624325 h 2795428"/>
              <a:gd name="connsiteX7338" fmla="*/ 1582864 w 4760332"/>
              <a:gd name="connsiteY7338" fmla="*/ 625184 h 2795428"/>
              <a:gd name="connsiteX7339" fmla="*/ 1582005 w 4760332"/>
              <a:gd name="connsiteY7339" fmla="*/ 625184 h 2795428"/>
              <a:gd name="connsiteX7340" fmla="*/ 1578281 w 4760332"/>
              <a:gd name="connsiteY7340" fmla="*/ 625184 h 2795428"/>
              <a:gd name="connsiteX7341" fmla="*/ 1575417 w 4760332"/>
              <a:gd name="connsiteY7341" fmla="*/ 624325 h 2795428"/>
              <a:gd name="connsiteX7342" fmla="*/ 1561958 w 4760332"/>
              <a:gd name="connsiteY7342" fmla="*/ 620316 h 2795428"/>
              <a:gd name="connsiteX7343" fmla="*/ 1551361 w 4760332"/>
              <a:gd name="connsiteY7343" fmla="*/ 613442 h 2795428"/>
              <a:gd name="connsiteX7344" fmla="*/ 1544487 w 4760332"/>
              <a:gd name="connsiteY7344" fmla="*/ 603705 h 2795428"/>
              <a:gd name="connsiteX7345" fmla="*/ 1541624 w 4760332"/>
              <a:gd name="connsiteY7345" fmla="*/ 586236 h 2795428"/>
              <a:gd name="connsiteX7346" fmla="*/ 1546492 w 4760332"/>
              <a:gd name="connsiteY7346" fmla="*/ 586236 h 2795428"/>
              <a:gd name="connsiteX7347" fmla="*/ 1546492 w 4760332"/>
              <a:gd name="connsiteY7347" fmla="*/ 583371 h 2795428"/>
              <a:gd name="connsiteX7348" fmla="*/ 1555084 w 4760332"/>
              <a:gd name="connsiteY7348" fmla="*/ 588240 h 2795428"/>
              <a:gd name="connsiteX7349" fmla="*/ 1564821 w 4760332"/>
              <a:gd name="connsiteY7349" fmla="*/ 595113 h 2795428"/>
              <a:gd name="connsiteX7350" fmla="*/ 1573412 w 4760332"/>
              <a:gd name="connsiteY7350" fmla="*/ 597977 h 2795428"/>
              <a:gd name="connsiteX7351" fmla="*/ 1583150 w 4760332"/>
              <a:gd name="connsiteY7351" fmla="*/ 597977 h 2795428"/>
              <a:gd name="connsiteX7352" fmla="*/ 1583150 w 4760332"/>
              <a:gd name="connsiteY7352" fmla="*/ 597118 h 2795428"/>
              <a:gd name="connsiteX7353" fmla="*/ 1585155 w 4760332"/>
              <a:gd name="connsiteY7353" fmla="*/ 595113 h 2795428"/>
              <a:gd name="connsiteX7354" fmla="*/ 1585155 w 4760332"/>
              <a:gd name="connsiteY7354" fmla="*/ 592822 h 2795428"/>
              <a:gd name="connsiteX7355" fmla="*/ 1587160 w 4760332"/>
              <a:gd name="connsiteY7355" fmla="*/ 589958 h 2795428"/>
              <a:gd name="connsiteX7356" fmla="*/ 1568830 w 4760332"/>
              <a:gd name="connsiteY7356" fmla="*/ 576212 h 2795428"/>
              <a:gd name="connsiteX7357" fmla="*/ 1553366 w 4760332"/>
              <a:gd name="connsiteY7357" fmla="*/ 556738 h 2795428"/>
              <a:gd name="connsiteX7358" fmla="*/ 1548498 w 4760332"/>
              <a:gd name="connsiteY7358" fmla="*/ 558742 h 2795428"/>
              <a:gd name="connsiteX7359" fmla="*/ 1544774 w 4760332"/>
              <a:gd name="connsiteY7359" fmla="*/ 560747 h 2795428"/>
              <a:gd name="connsiteX7360" fmla="*/ 1539905 w 4760332"/>
              <a:gd name="connsiteY7360" fmla="*/ 562751 h 2795428"/>
              <a:gd name="connsiteX7361" fmla="*/ 1535037 w 4760332"/>
              <a:gd name="connsiteY7361" fmla="*/ 563610 h 2795428"/>
              <a:gd name="connsiteX7362" fmla="*/ 1531314 w 4760332"/>
              <a:gd name="connsiteY7362" fmla="*/ 560747 h 2795428"/>
              <a:gd name="connsiteX7363" fmla="*/ 1530455 w 4760332"/>
              <a:gd name="connsiteY7363" fmla="*/ 558742 h 2795428"/>
              <a:gd name="connsiteX7364" fmla="*/ 1528450 w 4760332"/>
              <a:gd name="connsiteY7364" fmla="*/ 555878 h 2795428"/>
              <a:gd name="connsiteX7365" fmla="*/ 1526445 w 4760332"/>
              <a:gd name="connsiteY7365" fmla="*/ 553873 h 2795428"/>
              <a:gd name="connsiteX7366" fmla="*/ 1523582 w 4760332"/>
              <a:gd name="connsiteY7366" fmla="*/ 549005 h 2795428"/>
              <a:gd name="connsiteX7367" fmla="*/ 1533319 w 4760332"/>
              <a:gd name="connsiteY7367" fmla="*/ 538408 h 2795428"/>
              <a:gd name="connsiteX7368" fmla="*/ 1535323 w 4760332"/>
              <a:gd name="connsiteY7368" fmla="*/ 523802 h 2795428"/>
              <a:gd name="connsiteX7369" fmla="*/ 1533319 w 4760332"/>
              <a:gd name="connsiteY7369" fmla="*/ 504328 h 2795428"/>
              <a:gd name="connsiteX7370" fmla="*/ 1528450 w 4760332"/>
              <a:gd name="connsiteY7370" fmla="*/ 483994 h 2795428"/>
              <a:gd name="connsiteX7371" fmla="*/ 1519858 w 4760332"/>
              <a:gd name="connsiteY7371" fmla="*/ 462515 h 2795428"/>
              <a:gd name="connsiteX7372" fmla="*/ 1510121 w 4760332"/>
              <a:gd name="connsiteY7372" fmla="*/ 442182 h 2795428"/>
              <a:gd name="connsiteX7373" fmla="*/ 1497520 w 4760332"/>
              <a:gd name="connsiteY7373" fmla="*/ 423566 h 2795428"/>
              <a:gd name="connsiteX7374" fmla="*/ 1487783 w 4760332"/>
              <a:gd name="connsiteY7374" fmla="*/ 406097 h 2795428"/>
              <a:gd name="connsiteX7375" fmla="*/ 1479192 w 4760332"/>
              <a:gd name="connsiteY7375" fmla="*/ 392351 h 2795428"/>
              <a:gd name="connsiteX7376" fmla="*/ 1458858 w 4760332"/>
              <a:gd name="connsiteY7376" fmla="*/ 378604 h 2795428"/>
              <a:gd name="connsiteX7377" fmla="*/ 1435660 w 4760332"/>
              <a:gd name="connsiteY7377" fmla="*/ 373735 h 2795428"/>
              <a:gd name="connsiteX7378" fmla="*/ 1411603 w 4760332"/>
              <a:gd name="connsiteY7378" fmla="*/ 373735 h 2795428"/>
              <a:gd name="connsiteX7379" fmla="*/ 1384684 w 4760332"/>
              <a:gd name="connsiteY7379" fmla="*/ 373735 h 2795428"/>
              <a:gd name="connsiteX7380" fmla="*/ 1358622 w 4760332"/>
              <a:gd name="connsiteY7380" fmla="*/ 375740 h 2795428"/>
              <a:gd name="connsiteX7381" fmla="*/ 1331702 w 4760332"/>
              <a:gd name="connsiteY7381" fmla="*/ 373735 h 2795428"/>
              <a:gd name="connsiteX7382" fmla="*/ 1331702 w 4760332"/>
              <a:gd name="connsiteY7382" fmla="*/ 368867 h 2795428"/>
              <a:gd name="connsiteX7383" fmla="*/ 1331702 w 4760332"/>
              <a:gd name="connsiteY7383" fmla="*/ 364857 h 2795428"/>
              <a:gd name="connsiteX7384" fmla="*/ 1332561 w 4760332"/>
              <a:gd name="connsiteY7384" fmla="*/ 363998 h 2795428"/>
              <a:gd name="connsiteX7385" fmla="*/ 1332561 w 4760332"/>
              <a:gd name="connsiteY7385" fmla="*/ 361994 h 2795428"/>
              <a:gd name="connsiteX7386" fmla="*/ 1332561 w 4760332"/>
              <a:gd name="connsiteY7386" fmla="*/ 359988 h 2795428"/>
              <a:gd name="connsiteX7387" fmla="*/ 1331702 w 4760332"/>
              <a:gd name="connsiteY7387" fmla="*/ 357984 h 2795428"/>
              <a:gd name="connsiteX7388" fmla="*/ 1321106 w 4760332"/>
              <a:gd name="connsiteY7388" fmla="*/ 353116 h 2795428"/>
              <a:gd name="connsiteX7389" fmla="*/ 1311368 w 4760332"/>
              <a:gd name="connsiteY7389" fmla="*/ 350251 h 2795428"/>
              <a:gd name="connsiteX7390" fmla="*/ 1300772 w 4760332"/>
              <a:gd name="connsiteY7390" fmla="*/ 343379 h 2795428"/>
              <a:gd name="connsiteX7391" fmla="*/ 1309363 w 4760332"/>
              <a:gd name="connsiteY7391" fmla="*/ 343379 h 2795428"/>
              <a:gd name="connsiteX7392" fmla="*/ 1319101 w 4760332"/>
              <a:gd name="connsiteY7392" fmla="*/ 339369 h 2795428"/>
              <a:gd name="connsiteX7393" fmla="*/ 1332561 w 4760332"/>
              <a:gd name="connsiteY7393" fmla="*/ 336505 h 2795428"/>
              <a:gd name="connsiteX7394" fmla="*/ 1348026 w 4760332"/>
              <a:gd name="connsiteY7394" fmla="*/ 334500 h 2795428"/>
              <a:gd name="connsiteX7395" fmla="*/ 1359481 w 4760332"/>
              <a:gd name="connsiteY7395" fmla="*/ 330490 h 2795428"/>
              <a:gd name="connsiteX7396" fmla="*/ 1368073 w 4760332"/>
              <a:gd name="connsiteY7396" fmla="*/ 323618 h 2795428"/>
              <a:gd name="connsiteX7397" fmla="*/ 1327692 w 4760332"/>
              <a:gd name="connsiteY7397" fmla="*/ 323618 h 2795428"/>
              <a:gd name="connsiteX7398" fmla="*/ 1317955 w 4760332"/>
              <a:gd name="connsiteY7398" fmla="*/ 320753 h 2795428"/>
              <a:gd name="connsiteX7399" fmla="*/ 1309363 w 4760332"/>
              <a:gd name="connsiteY7399" fmla="*/ 320753 h 2795428"/>
              <a:gd name="connsiteX7400" fmla="*/ 1298767 w 4760332"/>
              <a:gd name="connsiteY7400" fmla="*/ 318749 h 2795428"/>
              <a:gd name="connsiteX7401" fmla="*/ 1291035 w 4760332"/>
              <a:gd name="connsiteY7401" fmla="*/ 316744 h 2795428"/>
              <a:gd name="connsiteX7402" fmla="*/ 1282443 w 4760332"/>
              <a:gd name="connsiteY7402" fmla="*/ 313881 h 2795428"/>
              <a:gd name="connsiteX7403" fmla="*/ 1277575 w 4760332"/>
              <a:gd name="connsiteY7403" fmla="*/ 305003 h 2795428"/>
              <a:gd name="connsiteX7404" fmla="*/ 1275570 w 4760332"/>
              <a:gd name="connsiteY7404" fmla="*/ 291255 h 2795428"/>
              <a:gd name="connsiteX7405" fmla="*/ 1295903 w 4760332"/>
              <a:gd name="connsiteY7405" fmla="*/ 288392 h 2795428"/>
              <a:gd name="connsiteX7406" fmla="*/ 1314232 w 4760332"/>
              <a:gd name="connsiteY7406" fmla="*/ 281518 h 2795428"/>
              <a:gd name="connsiteX7407" fmla="*/ 1329697 w 4760332"/>
              <a:gd name="connsiteY7407" fmla="*/ 274646 h 2795428"/>
              <a:gd name="connsiteX7408" fmla="*/ 1346021 w 4760332"/>
              <a:gd name="connsiteY7408" fmla="*/ 267772 h 2795428"/>
              <a:gd name="connsiteX7409" fmla="*/ 1379815 w 4760332"/>
              <a:gd name="connsiteY7409" fmla="*/ 267772 h 2795428"/>
              <a:gd name="connsiteX7410" fmla="*/ 1393275 w 4760332"/>
              <a:gd name="connsiteY7410" fmla="*/ 223095 h 2795428"/>
              <a:gd name="connsiteX7411" fmla="*/ 1361486 w 4760332"/>
              <a:gd name="connsiteY7411" fmla="*/ 223095 h 2795428"/>
              <a:gd name="connsiteX7412" fmla="*/ 1352894 w 4760332"/>
              <a:gd name="connsiteY7412" fmla="*/ 211354 h 2795428"/>
              <a:gd name="connsiteX7413" fmla="*/ 1363491 w 4760332"/>
              <a:gd name="connsiteY7413" fmla="*/ 204480 h 2795428"/>
              <a:gd name="connsiteX7414" fmla="*/ 1371224 w 4760332"/>
              <a:gd name="connsiteY7414" fmla="*/ 197608 h 2795428"/>
              <a:gd name="connsiteX7415" fmla="*/ 1381819 w 4760332"/>
              <a:gd name="connsiteY7415" fmla="*/ 192739 h 2795428"/>
              <a:gd name="connsiteX7416" fmla="*/ 1393275 w 4760332"/>
              <a:gd name="connsiteY7416" fmla="*/ 188729 h 2795428"/>
              <a:gd name="connsiteX7417" fmla="*/ 1393275 w 4760332"/>
              <a:gd name="connsiteY7417" fmla="*/ 176988 h 2795428"/>
              <a:gd name="connsiteX7418" fmla="*/ 1406735 w 4760332"/>
              <a:gd name="connsiteY7418" fmla="*/ 170114 h 2795428"/>
              <a:gd name="connsiteX7419" fmla="*/ 1413609 w 4760332"/>
              <a:gd name="connsiteY7419" fmla="*/ 162382 h 2795428"/>
              <a:gd name="connsiteX7420" fmla="*/ 1420482 w 4760332"/>
              <a:gd name="connsiteY7420" fmla="*/ 151785 h 2795428"/>
              <a:gd name="connsiteX7421" fmla="*/ 1431078 w 4760332"/>
              <a:gd name="connsiteY7421" fmla="*/ 144912 h 2795428"/>
              <a:gd name="connsiteX7422" fmla="*/ 1442534 w 4760332"/>
              <a:gd name="connsiteY7422" fmla="*/ 140043 h 2795428"/>
              <a:gd name="connsiteX7423" fmla="*/ 1452271 w 4760332"/>
              <a:gd name="connsiteY7423" fmla="*/ 140043 h 2795428"/>
              <a:gd name="connsiteX7424" fmla="*/ 1460862 w 4760332"/>
              <a:gd name="connsiteY7424" fmla="*/ 142907 h 2795428"/>
              <a:gd name="connsiteX7425" fmla="*/ 1472318 w 4760332"/>
              <a:gd name="connsiteY7425" fmla="*/ 142048 h 2795428"/>
              <a:gd name="connsiteX7426" fmla="*/ 1463727 w 4760332"/>
              <a:gd name="connsiteY7426" fmla="*/ 138039 h 2795428"/>
              <a:gd name="connsiteX7427" fmla="*/ 1458858 w 4760332"/>
              <a:gd name="connsiteY7427" fmla="*/ 136034 h 2795428"/>
              <a:gd name="connsiteX7428" fmla="*/ 1453989 w 4760332"/>
              <a:gd name="connsiteY7428" fmla="*/ 135174 h 2795428"/>
              <a:gd name="connsiteX7429" fmla="*/ 1449121 w 4760332"/>
              <a:gd name="connsiteY7429" fmla="*/ 129447 h 2795428"/>
              <a:gd name="connsiteX7430" fmla="*/ 1465444 w 4760332"/>
              <a:gd name="connsiteY7430" fmla="*/ 126583 h 2795428"/>
              <a:gd name="connsiteX7431" fmla="*/ 1480909 w 4760332"/>
              <a:gd name="connsiteY7431" fmla="*/ 121714 h 2795428"/>
              <a:gd name="connsiteX7432" fmla="*/ 1494370 w 4760332"/>
              <a:gd name="connsiteY7432" fmla="*/ 117705 h 2795428"/>
              <a:gd name="connsiteX7433" fmla="*/ 1509834 w 4760332"/>
              <a:gd name="connsiteY7433" fmla="*/ 114841 h 2795428"/>
              <a:gd name="connsiteX7434" fmla="*/ 1510694 w 4760332"/>
              <a:gd name="connsiteY7434" fmla="*/ 121714 h 2795428"/>
              <a:gd name="connsiteX7435" fmla="*/ 1512699 w 4760332"/>
              <a:gd name="connsiteY7435" fmla="*/ 124578 h 2795428"/>
              <a:gd name="connsiteX7436" fmla="*/ 1514703 w 4760332"/>
              <a:gd name="connsiteY7436" fmla="*/ 129447 h 2795428"/>
              <a:gd name="connsiteX7437" fmla="*/ 1516708 w 4760332"/>
              <a:gd name="connsiteY7437" fmla="*/ 133457 h 2795428"/>
              <a:gd name="connsiteX7438" fmla="*/ 1521577 w 4760332"/>
              <a:gd name="connsiteY7438" fmla="*/ 135461 h 2795428"/>
              <a:gd name="connsiteX7439" fmla="*/ 1528450 w 4760332"/>
              <a:gd name="connsiteY7439" fmla="*/ 136320 h 2795428"/>
              <a:gd name="connsiteX7440" fmla="*/ 1528450 w 4760332"/>
              <a:gd name="connsiteY7440" fmla="*/ 131452 h 2795428"/>
              <a:gd name="connsiteX7441" fmla="*/ 1531314 w 4760332"/>
              <a:gd name="connsiteY7441" fmla="*/ 126583 h 2795428"/>
              <a:gd name="connsiteX7442" fmla="*/ 1533319 w 4760332"/>
              <a:gd name="connsiteY7442" fmla="*/ 119709 h 2795428"/>
              <a:gd name="connsiteX7443" fmla="*/ 1535323 w 4760332"/>
              <a:gd name="connsiteY7443" fmla="*/ 114841 h 2795428"/>
              <a:gd name="connsiteX7444" fmla="*/ 1538187 w 4760332"/>
              <a:gd name="connsiteY7444" fmla="*/ 119709 h 2795428"/>
              <a:gd name="connsiteX7445" fmla="*/ 1543915 w 4760332"/>
              <a:gd name="connsiteY7445" fmla="*/ 124578 h 2795428"/>
              <a:gd name="connsiteX7446" fmla="*/ 1546779 w 4760332"/>
              <a:gd name="connsiteY7446" fmla="*/ 128588 h 2795428"/>
              <a:gd name="connsiteX7447" fmla="*/ 1553652 w 4760332"/>
              <a:gd name="connsiteY7447" fmla="*/ 131452 h 2795428"/>
              <a:gd name="connsiteX7448" fmla="*/ 1560525 w 4760332"/>
              <a:gd name="connsiteY7448" fmla="*/ 133457 h 2795428"/>
              <a:gd name="connsiteX7449" fmla="*/ 1556802 w 4760332"/>
              <a:gd name="connsiteY7449" fmla="*/ 111118 h 2795428"/>
              <a:gd name="connsiteX7450" fmla="*/ 1569403 w 4760332"/>
              <a:gd name="connsiteY7450" fmla="*/ 108255 h 2795428"/>
              <a:gd name="connsiteX7451" fmla="*/ 1579140 w 4760332"/>
              <a:gd name="connsiteY7451" fmla="*/ 104245 h 2795428"/>
              <a:gd name="connsiteX7452" fmla="*/ 1594605 w 4760332"/>
              <a:gd name="connsiteY7452" fmla="*/ 108255 h 2795428"/>
              <a:gd name="connsiteX7453" fmla="*/ 1610930 w 4760332"/>
              <a:gd name="connsiteY7453" fmla="*/ 115127 h 2795428"/>
              <a:gd name="connsiteX7454" fmla="*/ 1628399 w 4760332"/>
              <a:gd name="connsiteY7454" fmla="*/ 124864 h 2795428"/>
              <a:gd name="connsiteX7455" fmla="*/ 1646728 w 4760332"/>
              <a:gd name="connsiteY7455" fmla="*/ 133743 h 2795428"/>
              <a:gd name="connsiteX7456" fmla="*/ 1662193 w 4760332"/>
              <a:gd name="connsiteY7456" fmla="*/ 140616 h 2795428"/>
              <a:gd name="connsiteX7457" fmla="*/ 1676512 w 4760332"/>
              <a:gd name="connsiteY7457" fmla="*/ 145484 h 2795428"/>
              <a:gd name="connsiteX7458" fmla="*/ 1676512 w 4760332"/>
              <a:gd name="connsiteY7458" fmla="*/ 142621 h 2795428"/>
              <a:gd name="connsiteX7459" fmla="*/ 1666775 w 4760332"/>
              <a:gd name="connsiteY7459" fmla="*/ 133743 h 2795428"/>
              <a:gd name="connsiteX7460" fmla="*/ 1659902 w 4760332"/>
              <a:gd name="connsiteY7460" fmla="*/ 126869 h 2795428"/>
              <a:gd name="connsiteX7461" fmla="*/ 1656179 w 4760332"/>
              <a:gd name="connsiteY7461" fmla="*/ 117992 h 2795428"/>
              <a:gd name="connsiteX7462" fmla="*/ 1661906 w 4760332"/>
              <a:gd name="connsiteY7462" fmla="*/ 108255 h 2795428"/>
              <a:gd name="connsiteX7463" fmla="*/ 1658183 w 4760332"/>
              <a:gd name="connsiteY7463" fmla="*/ 104245 h 2795428"/>
              <a:gd name="connsiteX7464" fmla="*/ 1653315 w 4760332"/>
              <a:gd name="connsiteY7464" fmla="*/ 99377 h 2795428"/>
              <a:gd name="connsiteX7465" fmla="*/ 1648446 w 4760332"/>
              <a:gd name="connsiteY7465" fmla="*/ 95366 h 2795428"/>
              <a:gd name="connsiteX7466" fmla="*/ 1643578 w 4760332"/>
              <a:gd name="connsiteY7466" fmla="*/ 92503 h 2795428"/>
              <a:gd name="connsiteX7467" fmla="*/ 1639855 w 4760332"/>
              <a:gd name="connsiteY7467" fmla="*/ 88494 h 2795428"/>
              <a:gd name="connsiteX7468" fmla="*/ 1643578 w 4760332"/>
              <a:gd name="connsiteY7468" fmla="*/ 80761 h 2795428"/>
              <a:gd name="connsiteX7469" fmla="*/ 1653315 w 4760332"/>
              <a:gd name="connsiteY7469" fmla="*/ 83625 h 2795428"/>
              <a:gd name="connsiteX7470" fmla="*/ 1666775 w 4760332"/>
              <a:gd name="connsiteY7470" fmla="*/ 85629 h 2795428"/>
              <a:gd name="connsiteX7471" fmla="*/ 1678230 w 4760332"/>
              <a:gd name="connsiteY7471" fmla="*/ 83625 h 2795428"/>
              <a:gd name="connsiteX7472" fmla="*/ 1686822 w 4760332"/>
              <a:gd name="connsiteY7472" fmla="*/ 76751 h 2795428"/>
              <a:gd name="connsiteX7473" fmla="*/ 1646442 w 4760332"/>
              <a:gd name="connsiteY7473" fmla="*/ 76751 h 2795428"/>
              <a:gd name="connsiteX7474" fmla="*/ 1646442 w 4760332"/>
              <a:gd name="connsiteY7474" fmla="*/ 73888 h 2795428"/>
              <a:gd name="connsiteX7475" fmla="*/ 1643578 w 4760332"/>
              <a:gd name="connsiteY7475" fmla="*/ 73888 h 2795428"/>
              <a:gd name="connsiteX7476" fmla="*/ 1643578 w 4760332"/>
              <a:gd name="connsiteY7476" fmla="*/ 69879 h 2795428"/>
              <a:gd name="connsiteX7477" fmla="*/ 1648446 w 4760332"/>
              <a:gd name="connsiteY7477" fmla="*/ 67014 h 2795428"/>
              <a:gd name="connsiteX7478" fmla="*/ 1653315 w 4760332"/>
              <a:gd name="connsiteY7478" fmla="*/ 63005 h 2795428"/>
              <a:gd name="connsiteX7479" fmla="*/ 1658183 w 4760332"/>
              <a:gd name="connsiteY7479" fmla="*/ 60142 h 2795428"/>
              <a:gd name="connsiteX7480" fmla="*/ 1663052 w 4760332"/>
              <a:gd name="connsiteY7480" fmla="*/ 56131 h 2795428"/>
              <a:gd name="connsiteX7481" fmla="*/ 1668780 w 4760332"/>
              <a:gd name="connsiteY7481" fmla="*/ 55273 h 2795428"/>
              <a:gd name="connsiteX7482" fmla="*/ 1689973 w 4760332"/>
              <a:gd name="connsiteY7482" fmla="*/ 58136 h 2795428"/>
              <a:gd name="connsiteX7483" fmla="*/ 1695700 w 4760332"/>
              <a:gd name="connsiteY7483" fmla="*/ 42671 h 2795428"/>
              <a:gd name="connsiteX7484" fmla="*/ 1720615 w 4760332"/>
              <a:gd name="connsiteY7484" fmla="*/ 46681 h 2795428"/>
              <a:gd name="connsiteX7485" fmla="*/ 1722621 w 4760332"/>
              <a:gd name="connsiteY7485" fmla="*/ 46681 h 2795428"/>
              <a:gd name="connsiteX7486" fmla="*/ 1723480 w 4760332"/>
              <a:gd name="connsiteY7486" fmla="*/ 42671 h 2795428"/>
              <a:gd name="connsiteX7487" fmla="*/ 1725484 w 4760332"/>
              <a:gd name="connsiteY7487" fmla="*/ 41812 h 2795428"/>
              <a:gd name="connsiteX7488" fmla="*/ 1727489 w 4760332"/>
              <a:gd name="connsiteY7488" fmla="*/ 37803 h 2795428"/>
              <a:gd name="connsiteX7489" fmla="*/ 1732358 w 4760332"/>
              <a:gd name="connsiteY7489" fmla="*/ 35799 h 2795428"/>
              <a:gd name="connsiteX7490" fmla="*/ 1736081 w 4760332"/>
              <a:gd name="connsiteY7490" fmla="*/ 41526 h 2795428"/>
              <a:gd name="connsiteX7491" fmla="*/ 1740949 w 4760332"/>
              <a:gd name="connsiteY7491" fmla="*/ 46394 h 2795428"/>
              <a:gd name="connsiteX7492" fmla="*/ 1745818 w 4760332"/>
              <a:gd name="connsiteY7492" fmla="*/ 51263 h 2795428"/>
              <a:gd name="connsiteX7493" fmla="*/ 1745818 w 4760332"/>
              <a:gd name="connsiteY7493" fmla="*/ 42385 h 2795428"/>
              <a:gd name="connsiteX7494" fmla="*/ 1747823 w 4760332"/>
              <a:gd name="connsiteY7494" fmla="*/ 41526 h 2795428"/>
              <a:gd name="connsiteX7495" fmla="*/ 1747823 w 4760332"/>
              <a:gd name="connsiteY7495" fmla="*/ 39522 h 2795428"/>
              <a:gd name="connsiteX7496" fmla="*/ 1747823 w 4760332"/>
              <a:gd name="connsiteY7496" fmla="*/ 37516 h 2795428"/>
              <a:gd name="connsiteX7497" fmla="*/ 1747823 w 4760332"/>
              <a:gd name="connsiteY7497" fmla="*/ 35512 h 2795428"/>
              <a:gd name="connsiteX7498" fmla="*/ 1748682 w 4760332"/>
              <a:gd name="connsiteY7498" fmla="*/ 32648 h 2795428"/>
              <a:gd name="connsiteX7499" fmla="*/ 1750686 w 4760332"/>
              <a:gd name="connsiteY7499" fmla="*/ 30644 h 2795428"/>
              <a:gd name="connsiteX7500" fmla="*/ 1754410 w 4760332"/>
              <a:gd name="connsiteY7500" fmla="*/ 28639 h 2795428"/>
              <a:gd name="connsiteX7501" fmla="*/ 1770733 w 4760332"/>
              <a:gd name="connsiteY7501" fmla="*/ 20907 h 2795428"/>
              <a:gd name="connsiteX7502" fmla="*/ 3005922 w 4760332"/>
              <a:gd name="connsiteY7502" fmla="*/ 15465 h 2795428"/>
              <a:gd name="connsiteX7503" fmla="*/ 3015659 w 4760332"/>
              <a:gd name="connsiteY7503" fmla="*/ 18329 h 2795428"/>
              <a:gd name="connsiteX7504" fmla="*/ 3015659 w 4760332"/>
              <a:gd name="connsiteY7504" fmla="*/ 25202 h 2795428"/>
              <a:gd name="connsiteX7505" fmla="*/ 3001340 w 4760332"/>
              <a:gd name="connsiteY7505" fmla="*/ 25202 h 2795428"/>
              <a:gd name="connsiteX7506" fmla="*/ 3342141 w 4760332"/>
              <a:gd name="connsiteY7506" fmla="*/ 295 h 2795428"/>
              <a:gd name="connsiteX7507" fmla="*/ 3350446 w 4760332"/>
              <a:gd name="connsiteY7507" fmla="*/ 8878 h 2795428"/>
              <a:gd name="connsiteX7508" fmla="*/ 3355315 w 4760332"/>
              <a:gd name="connsiteY7508" fmla="*/ 18615 h 2795428"/>
              <a:gd name="connsiteX7509" fmla="*/ 3360184 w 4760332"/>
              <a:gd name="connsiteY7509" fmla="*/ 30357 h 2795428"/>
              <a:gd name="connsiteX7510" fmla="*/ 3351592 w 4760332"/>
              <a:gd name="connsiteY7510" fmla="*/ 30357 h 2795428"/>
              <a:gd name="connsiteX7511" fmla="*/ 3351592 w 4760332"/>
              <a:gd name="connsiteY7511" fmla="*/ 25202 h 2795428"/>
              <a:gd name="connsiteX7512" fmla="*/ 3348728 w 4760332"/>
              <a:gd name="connsiteY7512" fmla="*/ 22338 h 2795428"/>
              <a:gd name="connsiteX7513" fmla="*/ 3345005 w 4760332"/>
              <a:gd name="connsiteY7513" fmla="*/ 18329 h 2795428"/>
              <a:gd name="connsiteX7514" fmla="*/ 3344145 w 4760332"/>
              <a:gd name="connsiteY7514" fmla="*/ 13460 h 2795428"/>
              <a:gd name="connsiteX7515" fmla="*/ 3342141 w 4760332"/>
              <a:gd name="connsiteY7515" fmla="*/ 8591 h 2795428"/>
              <a:gd name="connsiteX7516" fmla="*/ 3459274 w 4760332"/>
              <a:gd name="connsiteY7516" fmla="*/ 0 h 2795428"/>
              <a:gd name="connsiteX7517" fmla="*/ 3464142 w 4760332"/>
              <a:gd name="connsiteY7517" fmla="*/ 2863 h 2795428"/>
              <a:gd name="connsiteX7518" fmla="*/ 3467865 w 4760332"/>
              <a:gd name="connsiteY7518" fmla="*/ 6873 h 2795428"/>
              <a:gd name="connsiteX7519" fmla="*/ 3469870 w 4760332"/>
              <a:gd name="connsiteY7519" fmla="*/ 9737 h 2795428"/>
              <a:gd name="connsiteX7520" fmla="*/ 3470729 w 4760332"/>
              <a:gd name="connsiteY7520" fmla="*/ 15465 h 2795428"/>
              <a:gd name="connsiteX7521" fmla="*/ 3472734 w 4760332"/>
              <a:gd name="connsiteY7521" fmla="*/ 18329 h 2795428"/>
              <a:gd name="connsiteX7522" fmla="*/ 3474739 w 4760332"/>
              <a:gd name="connsiteY7522" fmla="*/ 23197 h 2795428"/>
              <a:gd name="connsiteX7523" fmla="*/ 3477602 w 4760332"/>
              <a:gd name="connsiteY7523" fmla="*/ 25202 h 2795428"/>
              <a:gd name="connsiteX7524" fmla="*/ 3488199 w 4760332"/>
              <a:gd name="connsiteY7524" fmla="*/ 30071 h 2795428"/>
              <a:gd name="connsiteX7525" fmla="*/ 3497936 w 4760332"/>
              <a:gd name="connsiteY7525" fmla="*/ 32075 h 2795428"/>
              <a:gd name="connsiteX7526" fmla="*/ 3504809 w 4760332"/>
              <a:gd name="connsiteY7526" fmla="*/ 32075 h 2795428"/>
              <a:gd name="connsiteX7527" fmla="*/ 3509678 w 4760332"/>
              <a:gd name="connsiteY7527" fmla="*/ 36085 h 2795428"/>
              <a:gd name="connsiteX7528" fmla="*/ 3513401 w 4760332"/>
              <a:gd name="connsiteY7528" fmla="*/ 42958 h 2795428"/>
              <a:gd name="connsiteX7529" fmla="*/ 3515405 w 4760332"/>
              <a:gd name="connsiteY7529" fmla="*/ 56704 h 2795428"/>
              <a:gd name="connsiteX7530" fmla="*/ 3513401 w 4760332"/>
              <a:gd name="connsiteY7530" fmla="*/ 57564 h 2795428"/>
              <a:gd name="connsiteX7531" fmla="*/ 3513401 w 4760332"/>
              <a:gd name="connsiteY7531" fmla="*/ 59569 h 2795428"/>
              <a:gd name="connsiteX7532" fmla="*/ 3513401 w 4760332"/>
              <a:gd name="connsiteY7532" fmla="*/ 61573 h 2795428"/>
              <a:gd name="connsiteX7533" fmla="*/ 3511396 w 4760332"/>
              <a:gd name="connsiteY7533" fmla="*/ 63578 h 2795428"/>
              <a:gd name="connsiteX7534" fmla="*/ 3490203 w 4760332"/>
              <a:gd name="connsiteY7534" fmla="*/ 63578 h 2795428"/>
              <a:gd name="connsiteX7535" fmla="*/ 3468152 w 4760332"/>
              <a:gd name="connsiteY7535" fmla="*/ 63578 h 2795428"/>
              <a:gd name="connsiteX7536" fmla="*/ 3449823 w 4760332"/>
              <a:gd name="connsiteY7536" fmla="*/ 71310 h 2795428"/>
              <a:gd name="connsiteX7537" fmla="*/ 3446099 w 4760332"/>
              <a:gd name="connsiteY7537" fmla="*/ 73315 h 2795428"/>
              <a:gd name="connsiteX7538" fmla="*/ 3444095 w 4760332"/>
              <a:gd name="connsiteY7538" fmla="*/ 77324 h 2795428"/>
              <a:gd name="connsiteX7539" fmla="*/ 3443236 w 4760332"/>
              <a:gd name="connsiteY7539" fmla="*/ 78184 h 2795428"/>
              <a:gd name="connsiteX7540" fmla="*/ 3441231 w 4760332"/>
              <a:gd name="connsiteY7540" fmla="*/ 80188 h 2795428"/>
              <a:gd name="connsiteX7541" fmla="*/ 3439227 w 4760332"/>
              <a:gd name="connsiteY7541" fmla="*/ 82193 h 2795428"/>
              <a:gd name="connsiteX7542" fmla="*/ 3436362 w 4760332"/>
              <a:gd name="connsiteY7542" fmla="*/ 84198 h 2795428"/>
              <a:gd name="connsiteX7543" fmla="*/ 3430635 w 4760332"/>
              <a:gd name="connsiteY7543" fmla="*/ 87062 h 2795428"/>
              <a:gd name="connsiteX7544" fmla="*/ 3427771 w 4760332"/>
              <a:gd name="connsiteY7544" fmla="*/ 82193 h 2795428"/>
              <a:gd name="connsiteX7545" fmla="*/ 3425766 w 4760332"/>
              <a:gd name="connsiteY7545" fmla="*/ 78184 h 2795428"/>
              <a:gd name="connsiteX7546" fmla="*/ 3422902 w 4760332"/>
              <a:gd name="connsiteY7546" fmla="*/ 75320 h 2795428"/>
              <a:gd name="connsiteX7547" fmla="*/ 3434358 w 4760332"/>
              <a:gd name="connsiteY7547" fmla="*/ 46108 h 2795428"/>
              <a:gd name="connsiteX7548" fmla="*/ 3445814 w 4760332"/>
              <a:gd name="connsiteY7548" fmla="*/ 22624 h 2795428"/>
              <a:gd name="connsiteX7549" fmla="*/ 3341855 w 4760332"/>
              <a:gd name="connsiteY7549" fmla="*/ 0 h 2795428"/>
              <a:gd name="connsiteX7550" fmla="*/ 3342141 w 4760332"/>
              <a:gd name="connsiteY7550" fmla="*/ 0 h 2795428"/>
              <a:gd name="connsiteX7551" fmla="*/ 3342141 w 4760332"/>
              <a:gd name="connsiteY7551" fmla="*/ 295 h 2795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Lst>
            <a:rect l="l" t="t" r="r" b="b"/>
            <a:pathLst>
              <a:path w="4760332" h="2795428">
                <a:moveTo>
                  <a:pt x="1351462" y="2732995"/>
                </a:moveTo>
                <a:lnTo>
                  <a:pt x="1364923" y="2740728"/>
                </a:lnTo>
                <a:lnTo>
                  <a:pt x="1378383" y="2753615"/>
                </a:lnTo>
                <a:lnTo>
                  <a:pt x="1391844" y="2765071"/>
                </a:lnTo>
                <a:lnTo>
                  <a:pt x="1407309" y="2773950"/>
                </a:lnTo>
                <a:lnTo>
                  <a:pt x="1407309" y="2781682"/>
                </a:lnTo>
                <a:lnTo>
                  <a:pt x="1398430" y="2781682"/>
                </a:lnTo>
                <a:lnTo>
                  <a:pt x="1389839" y="2783687"/>
                </a:lnTo>
                <a:lnTo>
                  <a:pt x="1376379" y="2783687"/>
                </a:lnTo>
                <a:lnTo>
                  <a:pt x="1364923" y="2780822"/>
                </a:lnTo>
                <a:lnTo>
                  <a:pt x="1358336" y="2778818"/>
                </a:lnTo>
                <a:lnTo>
                  <a:pt x="1355185" y="2765071"/>
                </a:lnTo>
                <a:lnTo>
                  <a:pt x="1351462" y="2747602"/>
                </a:lnTo>
                <a:close/>
                <a:moveTo>
                  <a:pt x="1459144" y="2703784"/>
                </a:moveTo>
                <a:lnTo>
                  <a:pt x="1472605" y="2706648"/>
                </a:lnTo>
                <a:lnTo>
                  <a:pt x="1488070" y="2712376"/>
                </a:lnTo>
                <a:lnTo>
                  <a:pt x="1499526" y="2717245"/>
                </a:lnTo>
                <a:lnTo>
                  <a:pt x="1495517" y="2717245"/>
                </a:lnTo>
                <a:lnTo>
                  <a:pt x="1484061" y="2724119"/>
                </a:lnTo>
                <a:lnTo>
                  <a:pt x="1472605" y="2728987"/>
                </a:lnTo>
                <a:lnTo>
                  <a:pt x="1459144" y="2732997"/>
                </a:lnTo>
                <a:lnTo>
                  <a:pt x="1459144" y="2726123"/>
                </a:lnTo>
                <a:lnTo>
                  <a:pt x="1461150" y="2724119"/>
                </a:lnTo>
                <a:lnTo>
                  <a:pt x="1464014" y="2722400"/>
                </a:lnTo>
                <a:lnTo>
                  <a:pt x="1465732" y="2720395"/>
                </a:lnTo>
                <a:lnTo>
                  <a:pt x="1465732" y="2719250"/>
                </a:lnTo>
                <a:lnTo>
                  <a:pt x="1467737" y="2717245"/>
                </a:lnTo>
                <a:lnTo>
                  <a:pt x="1468596" y="2713522"/>
                </a:lnTo>
                <a:lnTo>
                  <a:pt x="1465732" y="2713522"/>
                </a:lnTo>
                <a:lnTo>
                  <a:pt x="1457140" y="2722400"/>
                </a:lnTo>
                <a:lnTo>
                  <a:pt x="1449407" y="2727269"/>
                </a:lnTo>
                <a:lnTo>
                  <a:pt x="1440816" y="2728987"/>
                </a:lnTo>
                <a:lnTo>
                  <a:pt x="1429360" y="2732997"/>
                </a:lnTo>
                <a:lnTo>
                  <a:pt x="1429360" y="2717245"/>
                </a:lnTo>
                <a:lnTo>
                  <a:pt x="1438811" y="2713522"/>
                </a:lnTo>
                <a:lnTo>
                  <a:pt x="1449407" y="2708653"/>
                </a:lnTo>
                <a:close/>
                <a:moveTo>
                  <a:pt x="1432223" y="2511331"/>
                </a:moveTo>
                <a:lnTo>
                  <a:pt x="1435947" y="2514195"/>
                </a:lnTo>
                <a:lnTo>
                  <a:pt x="1438810" y="2516199"/>
                </a:lnTo>
                <a:lnTo>
                  <a:pt x="1440816" y="2518205"/>
                </a:lnTo>
                <a:lnTo>
                  <a:pt x="1442821" y="2521069"/>
                </a:lnTo>
                <a:lnTo>
                  <a:pt x="1442821" y="2525078"/>
                </a:lnTo>
                <a:lnTo>
                  <a:pt x="1443680" y="2529947"/>
                </a:lnTo>
                <a:lnTo>
                  <a:pt x="1435947" y="2529947"/>
                </a:lnTo>
                <a:lnTo>
                  <a:pt x="1434228" y="2525938"/>
                </a:lnTo>
                <a:lnTo>
                  <a:pt x="1432223" y="2523073"/>
                </a:lnTo>
                <a:lnTo>
                  <a:pt x="1432223" y="2521069"/>
                </a:lnTo>
                <a:lnTo>
                  <a:pt x="1430218" y="2519064"/>
                </a:lnTo>
                <a:lnTo>
                  <a:pt x="1432223" y="2516199"/>
                </a:lnTo>
                <a:close/>
                <a:moveTo>
                  <a:pt x="4233379" y="2488993"/>
                </a:moveTo>
                <a:lnTo>
                  <a:pt x="4238248" y="2502740"/>
                </a:lnTo>
                <a:lnTo>
                  <a:pt x="4240253" y="2518205"/>
                </a:lnTo>
                <a:lnTo>
                  <a:pt x="4236244" y="2532810"/>
                </a:lnTo>
                <a:lnTo>
                  <a:pt x="4228797" y="2541688"/>
                </a:lnTo>
                <a:lnTo>
                  <a:pt x="4219919" y="2546557"/>
                </a:lnTo>
                <a:lnTo>
                  <a:pt x="4208464" y="2552285"/>
                </a:lnTo>
                <a:lnTo>
                  <a:pt x="4203595" y="2531951"/>
                </a:lnTo>
                <a:lnTo>
                  <a:pt x="4197008" y="2511332"/>
                </a:lnTo>
                <a:lnTo>
                  <a:pt x="4190134" y="2492716"/>
                </a:lnTo>
                <a:lnTo>
                  <a:pt x="4203595" y="2492716"/>
                </a:lnTo>
                <a:lnTo>
                  <a:pt x="4215337" y="2499590"/>
                </a:lnTo>
                <a:lnTo>
                  <a:pt x="4224788" y="2497585"/>
                </a:lnTo>
                <a:close/>
                <a:moveTo>
                  <a:pt x="4510315" y="2486129"/>
                </a:moveTo>
                <a:lnTo>
                  <a:pt x="4513179" y="2486988"/>
                </a:lnTo>
                <a:lnTo>
                  <a:pt x="4516902" y="2488993"/>
                </a:lnTo>
                <a:lnTo>
                  <a:pt x="4518907" y="2490998"/>
                </a:lnTo>
                <a:lnTo>
                  <a:pt x="4519766" y="2492716"/>
                </a:lnTo>
                <a:lnTo>
                  <a:pt x="4521771" y="2493862"/>
                </a:lnTo>
                <a:lnTo>
                  <a:pt x="4525494" y="2497585"/>
                </a:lnTo>
                <a:lnTo>
                  <a:pt x="4525494" y="2495866"/>
                </a:lnTo>
                <a:lnTo>
                  <a:pt x="4526640" y="2493862"/>
                </a:lnTo>
                <a:lnTo>
                  <a:pt x="4528644" y="2490998"/>
                </a:lnTo>
                <a:lnTo>
                  <a:pt x="4528644" y="2488993"/>
                </a:lnTo>
                <a:lnTo>
                  <a:pt x="4530363" y="2488993"/>
                </a:lnTo>
                <a:lnTo>
                  <a:pt x="4532367" y="2488993"/>
                </a:lnTo>
                <a:lnTo>
                  <a:pt x="4532367" y="2492716"/>
                </a:lnTo>
                <a:lnTo>
                  <a:pt x="4533226" y="2495866"/>
                </a:lnTo>
                <a:lnTo>
                  <a:pt x="4535231" y="2500735"/>
                </a:lnTo>
                <a:lnTo>
                  <a:pt x="4535231" y="2506463"/>
                </a:lnTo>
                <a:lnTo>
                  <a:pt x="4535231" y="2511331"/>
                </a:lnTo>
                <a:lnTo>
                  <a:pt x="4523775" y="2525078"/>
                </a:lnTo>
                <a:lnTo>
                  <a:pt x="4513179" y="2541689"/>
                </a:lnTo>
                <a:lnTo>
                  <a:pt x="4516902" y="2552285"/>
                </a:lnTo>
                <a:lnTo>
                  <a:pt x="4515184" y="2555435"/>
                </a:lnTo>
                <a:lnTo>
                  <a:pt x="4510315" y="2559158"/>
                </a:lnTo>
                <a:lnTo>
                  <a:pt x="4505447" y="2560304"/>
                </a:lnTo>
                <a:lnTo>
                  <a:pt x="4500578" y="2562022"/>
                </a:lnTo>
                <a:lnTo>
                  <a:pt x="4494850" y="2566031"/>
                </a:lnTo>
                <a:lnTo>
                  <a:pt x="4491987" y="2567177"/>
                </a:lnTo>
                <a:lnTo>
                  <a:pt x="4488263" y="2572904"/>
                </a:lnTo>
                <a:lnTo>
                  <a:pt x="4488263" y="2577773"/>
                </a:lnTo>
                <a:lnTo>
                  <a:pt x="4487118" y="2582641"/>
                </a:lnTo>
                <a:lnTo>
                  <a:pt x="4487118" y="2587510"/>
                </a:lnTo>
                <a:lnTo>
                  <a:pt x="4485399" y="2594384"/>
                </a:lnTo>
                <a:lnTo>
                  <a:pt x="4481390" y="2598393"/>
                </a:lnTo>
                <a:lnTo>
                  <a:pt x="4476522" y="2601256"/>
                </a:lnTo>
                <a:lnTo>
                  <a:pt x="4471940" y="2604980"/>
                </a:lnTo>
                <a:lnTo>
                  <a:pt x="4467071" y="2608130"/>
                </a:lnTo>
                <a:lnTo>
                  <a:pt x="4461343" y="2612999"/>
                </a:lnTo>
                <a:lnTo>
                  <a:pt x="4454469" y="2612999"/>
                </a:lnTo>
                <a:lnTo>
                  <a:pt x="4446737" y="2606984"/>
                </a:lnTo>
                <a:lnTo>
                  <a:pt x="4438146" y="2601256"/>
                </a:lnTo>
                <a:lnTo>
                  <a:pt x="4431559" y="2596388"/>
                </a:lnTo>
                <a:lnTo>
                  <a:pt x="4424685" y="2586651"/>
                </a:lnTo>
                <a:lnTo>
                  <a:pt x="4429553" y="2582641"/>
                </a:lnTo>
                <a:lnTo>
                  <a:pt x="4431559" y="2577773"/>
                </a:lnTo>
                <a:lnTo>
                  <a:pt x="4433277" y="2573764"/>
                </a:lnTo>
                <a:lnTo>
                  <a:pt x="4434422" y="2568895"/>
                </a:lnTo>
                <a:lnTo>
                  <a:pt x="4436141" y="2564026"/>
                </a:lnTo>
                <a:lnTo>
                  <a:pt x="4440150" y="2560304"/>
                </a:lnTo>
                <a:lnTo>
                  <a:pt x="4449601" y="2557154"/>
                </a:lnTo>
                <a:lnTo>
                  <a:pt x="4460197" y="2555435"/>
                </a:lnTo>
                <a:lnTo>
                  <a:pt x="4469935" y="2552285"/>
                </a:lnTo>
                <a:lnTo>
                  <a:pt x="4474803" y="2546557"/>
                </a:lnTo>
                <a:lnTo>
                  <a:pt x="4483394" y="2534815"/>
                </a:lnTo>
                <a:lnTo>
                  <a:pt x="4489982" y="2521068"/>
                </a:lnTo>
                <a:lnTo>
                  <a:pt x="4498860" y="2507608"/>
                </a:lnTo>
                <a:lnTo>
                  <a:pt x="4505447" y="2493862"/>
                </a:lnTo>
                <a:close/>
                <a:moveTo>
                  <a:pt x="4503442" y="2360978"/>
                </a:moveTo>
                <a:lnTo>
                  <a:pt x="4510316" y="2360978"/>
                </a:lnTo>
                <a:lnTo>
                  <a:pt x="4525494" y="2376730"/>
                </a:lnTo>
                <a:lnTo>
                  <a:pt x="4538954" y="2390477"/>
                </a:lnTo>
                <a:lnTo>
                  <a:pt x="4552415" y="2405942"/>
                </a:lnTo>
                <a:lnTo>
                  <a:pt x="4562152" y="2425416"/>
                </a:lnTo>
                <a:lnTo>
                  <a:pt x="4567021" y="2425416"/>
                </a:lnTo>
                <a:lnTo>
                  <a:pt x="4572748" y="2425416"/>
                </a:lnTo>
                <a:lnTo>
                  <a:pt x="4575612" y="2425416"/>
                </a:lnTo>
                <a:lnTo>
                  <a:pt x="4577617" y="2425416"/>
                </a:lnTo>
                <a:lnTo>
                  <a:pt x="4580481" y="2425416"/>
                </a:lnTo>
                <a:lnTo>
                  <a:pt x="4584204" y="2422552"/>
                </a:lnTo>
                <a:lnTo>
                  <a:pt x="4586209" y="2419688"/>
                </a:lnTo>
                <a:lnTo>
                  <a:pt x="4587068" y="2413674"/>
                </a:lnTo>
                <a:lnTo>
                  <a:pt x="4591077" y="2413674"/>
                </a:lnTo>
                <a:lnTo>
                  <a:pt x="4591077" y="2436299"/>
                </a:lnTo>
                <a:lnTo>
                  <a:pt x="4589072" y="2441168"/>
                </a:lnTo>
                <a:lnTo>
                  <a:pt x="4587068" y="2446036"/>
                </a:lnTo>
                <a:lnTo>
                  <a:pt x="4586209" y="2451764"/>
                </a:lnTo>
                <a:lnTo>
                  <a:pt x="4584204" y="2454914"/>
                </a:lnTo>
                <a:lnTo>
                  <a:pt x="4572748" y="2454914"/>
                </a:lnTo>
                <a:lnTo>
                  <a:pt x="4572748" y="2466370"/>
                </a:lnTo>
                <a:lnTo>
                  <a:pt x="4562152" y="2477253"/>
                </a:lnTo>
                <a:lnTo>
                  <a:pt x="4553560" y="2486990"/>
                </a:lnTo>
                <a:lnTo>
                  <a:pt x="4543823" y="2497587"/>
                </a:lnTo>
                <a:lnTo>
                  <a:pt x="4543823" y="2492718"/>
                </a:lnTo>
                <a:lnTo>
                  <a:pt x="4542105" y="2488995"/>
                </a:lnTo>
                <a:lnTo>
                  <a:pt x="4542105" y="2486131"/>
                </a:lnTo>
                <a:lnTo>
                  <a:pt x="4542105" y="2480116"/>
                </a:lnTo>
                <a:lnTo>
                  <a:pt x="4543823" y="2477253"/>
                </a:lnTo>
                <a:lnTo>
                  <a:pt x="4543823" y="2473244"/>
                </a:lnTo>
                <a:lnTo>
                  <a:pt x="4543823" y="2470379"/>
                </a:lnTo>
                <a:lnTo>
                  <a:pt x="4542105" y="2468374"/>
                </a:lnTo>
                <a:lnTo>
                  <a:pt x="4538954" y="2466370"/>
                </a:lnTo>
                <a:lnTo>
                  <a:pt x="4535231" y="2465511"/>
                </a:lnTo>
                <a:lnTo>
                  <a:pt x="4532368" y="2463506"/>
                </a:lnTo>
                <a:lnTo>
                  <a:pt x="4528644" y="2461501"/>
                </a:lnTo>
                <a:lnTo>
                  <a:pt x="4525494" y="2459783"/>
                </a:lnTo>
                <a:lnTo>
                  <a:pt x="4523776" y="2458637"/>
                </a:lnTo>
                <a:lnTo>
                  <a:pt x="4523776" y="2456633"/>
                </a:lnTo>
                <a:lnTo>
                  <a:pt x="4525494" y="2454914"/>
                </a:lnTo>
                <a:lnTo>
                  <a:pt x="4528644" y="2449759"/>
                </a:lnTo>
                <a:lnTo>
                  <a:pt x="4533226" y="2446036"/>
                </a:lnTo>
                <a:lnTo>
                  <a:pt x="4538954" y="2441168"/>
                </a:lnTo>
                <a:lnTo>
                  <a:pt x="4543823" y="2436299"/>
                </a:lnTo>
                <a:lnTo>
                  <a:pt x="4537237" y="2429425"/>
                </a:lnTo>
                <a:lnTo>
                  <a:pt x="4530363" y="2417683"/>
                </a:lnTo>
                <a:lnTo>
                  <a:pt x="4519766" y="2400214"/>
                </a:lnTo>
                <a:lnTo>
                  <a:pt x="4512034" y="2385322"/>
                </a:lnTo>
                <a:lnTo>
                  <a:pt x="4507451" y="2371861"/>
                </a:lnTo>
                <a:close/>
                <a:moveTo>
                  <a:pt x="4443014" y="2182272"/>
                </a:moveTo>
                <a:lnTo>
                  <a:pt x="4451606" y="2182272"/>
                </a:lnTo>
                <a:lnTo>
                  <a:pt x="4467071" y="2194014"/>
                </a:lnTo>
                <a:lnTo>
                  <a:pt x="4485400" y="2204897"/>
                </a:lnTo>
                <a:lnTo>
                  <a:pt x="4485400" y="2214634"/>
                </a:lnTo>
                <a:lnTo>
                  <a:pt x="4473658" y="2214634"/>
                </a:lnTo>
                <a:lnTo>
                  <a:pt x="4465066" y="2207761"/>
                </a:lnTo>
                <a:lnTo>
                  <a:pt x="4456475" y="2200888"/>
                </a:lnTo>
                <a:lnTo>
                  <a:pt x="4449601" y="2192296"/>
                </a:lnTo>
                <a:close/>
                <a:moveTo>
                  <a:pt x="4620860" y="2122990"/>
                </a:moveTo>
                <a:lnTo>
                  <a:pt x="4624584" y="2122990"/>
                </a:lnTo>
                <a:lnTo>
                  <a:pt x="4627447" y="2124709"/>
                </a:lnTo>
                <a:lnTo>
                  <a:pt x="4629452" y="2125854"/>
                </a:lnTo>
                <a:lnTo>
                  <a:pt x="4629452" y="2127859"/>
                </a:lnTo>
                <a:lnTo>
                  <a:pt x="4631456" y="2129577"/>
                </a:lnTo>
                <a:lnTo>
                  <a:pt x="4632316" y="2132727"/>
                </a:lnTo>
                <a:lnTo>
                  <a:pt x="4636040" y="2138455"/>
                </a:lnTo>
                <a:lnTo>
                  <a:pt x="4638044" y="2144469"/>
                </a:lnTo>
                <a:lnTo>
                  <a:pt x="4638903" y="2151057"/>
                </a:lnTo>
                <a:lnTo>
                  <a:pt x="4632316" y="2151057"/>
                </a:lnTo>
                <a:lnTo>
                  <a:pt x="4632316" y="2144469"/>
                </a:lnTo>
                <a:lnTo>
                  <a:pt x="4627447" y="2141320"/>
                </a:lnTo>
                <a:lnTo>
                  <a:pt x="4625442" y="2136451"/>
                </a:lnTo>
                <a:lnTo>
                  <a:pt x="4624584" y="2132727"/>
                </a:lnTo>
                <a:lnTo>
                  <a:pt x="4622579" y="2127859"/>
                </a:lnTo>
                <a:close/>
                <a:moveTo>
                  <a:pt x="4467070" y="2102371"/>
                </a:moveTo>
                <a:lnTo>
                  <a:pt x="4469934" y="2102371"/>
                </a:lnTo>
                <a:lnTo>
                  <a:pt x="4471938" y="2104376"/>
                </a:lnTo>
                <a:lnTo>
                  <a:pt x="4471938" y="2105235"/>
                </a:lnTo>
                <a:lnTo>
                  <a:pt x="4473657" y="2105235"/>
                </a:lnTo>
                <a:lnTo>
                  <a:pt x="4474803" y="2105235"/>
                </a:lnTo>
                <a:lnTo>
                  <a:pt x="4476521" y="2107240"/>
                </a:lnTo>
                <a:lnTo>
                  <a:pt x="4478526" y="2112109"/>
                </a:lnTo>
                <a:lnTo>
                  <a:pt x="4478526" y="2117837"/>
                </a:lnTo>
                <a:lnTo>
                  <a:pt x="4480531" y="2120987"/>
                </a:lnTo>
                <a:lnTo>
                  <a:pt x="4481390" y="2124710"/>
                </a:lnTo>
                <a:lnTo>
                  <a:pt x="4483394" y="2127861"/>
                </a:lnTo>
                <a:lnTo>
                  <a:pt x="4485399" y="2132729"/>
                </a:lnTo>
                <a:lnTo>
                  <a:pt x="4473657" y="2132729"/>
                </a:lnTo>
                <a:lnTo>
                  <a:pt x="4471938" y="2124710"/>
                </a:lnTo>
                <a:lnTo>
                  <a:pt x="4467929" y="2118982"/>
                </a:lnTo>
                <a:lnTo>
                  <a:pt x="4467070" y="2112109"/>
                </a:lnTo>
                <a:close/>
                <a:moveTo>
                  <a:pt x="2905400" y="2095497"/>
                </a:moveTo>
                <a:lnTo>
                  <a:pt x="2905400" y="2102371"/>
                </a:lnTo>
                <a:lnTo>
                  <a:pt x="2913133" y="2120986"/>
                </a:lnTo>
                <a:lnTo>
                  <a:pt x="2913133" y="2141319"/>
                </a:lnTo>
                <a:lnTo>
                  <a:pt x="2908265" y="2159934"/>
                </a:lnTo>
                <a:lnTo>
                  <a:pt x="2899673" y="2178550"/>
                </a:lnTo>
                <a:lnTo>
                  <a:pt x="2889935" y="2196019"/>
                </a:lnTo>
                <a:lnTo>
                  <a:pt x="2881344" y="2212630"/>
                </a:lnTo>
                <a:lnTo>
                  <a:pt x="2874757" y="2226377"/>
                </a:lnTo>
                <a:lnTo>
                  <a:pt x="2871893" y="2243847"/>
                </a:lnTo>
                <a:lnTo>
                  <a:pt x="2869888" y="2258453"/>
                </a:lnTo>
                <a:lnTo>
                  <a:pt x="2867884" y="2271340"/>
                </a:lnTo>
                <a:lnTo>
                  <a:pt x="2861297" y="2281077"/>
                </a:lnTo>
                <a:lnTo>
                  <a:pt x="2849554" y="2289669"/>
                </a:lnTo>
                <a:lnTo>
                  <a:pt x="2849554" y="2285946"/>
                </a:lnTo>
                <a:lnTo>
                  <a:pt x="2842968" y="2284801"/>
                </a:lnTo>
                <a:lnTo>
                  <a:pt x="2838100" y="2283082"/>
                </a:lnTo>
                <a:lnTo>
                  <a:pt x="2833231" y="2279073"/>
                </a:lnTo>
                <a:lnTo>
                  <a:pt x="2829507" y="2274204"/>
                </a:lnTo>
                <a:lnTo>
                  <a:pt x="2827503" y="2267330"/>
                </a:lnTo>
                <a:lnTo>
                  <a:pt x="2820916" y="2253584"/>
                </a:lnTo>
                <a:lnTo>
                  <a:pt x="2819770" y="2240124"/>
                </a:lnTo>
                <a:lnTo>
                  <a:pt x="2824639" y="2228382"/>
                </a:lnTo>
                <a:lnTo>
                  <a:pt x="2829507" y="2214635"/>
                </a:lnTo>
                <a:lnTo>
                  <a:pt x="2834376" y="2200888"/>
                </a:lnTo>
                <a:lnTo>
                  <a:pt x="2834376" y="2192297"/>
                </a:lnTo>
                <a:lnTo>
                  <a:pt x="2833231" y="2178550"/>
                </a:lnTo>
                <a:lnTo>
                  <a:pt x="2831512" y="2164803"/>
                </a:lnTo>
                <a:lnTo>
                  <a:pt x="2831512" y="2151056"/>
                </a:lnTo>
                <a:lnTo>
                  <a:pt x="2849554" y="2151056"/>
                </a:lnTo>
                <a:lnTo>
                  <a:pt x="2854423" y="2143324"/>
                </a:lnTo>
                <a:lnTo>
                  <a:pt x="2865020" y="2132728"/>
                </a:lnTo>
                <a:lnTo>
                  <a:pt x="2874757" y="2120986"/>
                </a:lnTo>
                <a:lnTo>
                  <a:pt x="2886212" y="2109244"/>
                </a:lnTo>
                <a:lnTo>
                  <a:pt x="2896809" y="2100366"/>
                </a:lnTo>
                <a:close/>
                <a:moveTo>
                  <a:pt x="4392897" y="2042802"/>
                </a:moveTo>
                <a:lnTo>
                  <a:pt x="4406359" y="2047672"/>
                </a:lnTo>
                <a:lnTo>
                  <a:pt x="4406359" y="2054545"/>
                </a:lnTo>
                <a:lnTo>
                  <a:pt x="4395761" y="2054545"/>
                </a:lnTo>
                <a:lnTo>
                  <a:pt x="4395761" y="2050536"/>
                </a:lnTo>
                <a:lnTo>
                  <a:pt x="4394902" y="2049677"/>
                </a:lnTo>
                <a:lnTo>
                  <a:pt x="4394902" y="2047672"/>
                </a:lnTo>
                <a:lnTo>
                  <a:pt x="4392897" y="2047672"/>
                </a:lnTo>
                <a:lnTo>
                  <a:pt x="4392897" y="2045666"/>
                </a:lnTo>
                <a:close/>
                <a:moveTo>
                  <a:pt x="4152904" y="2038793"/>
                </a:moveTo>
                <a:lnTo>
                  <a:pt x="4156627" y="2038793"/>
                </a:lnTo>
                <a:lnTo>
                  <a:pt x="4157486" y="2047671"/>
                </a:lnTo>
                <a:lnTo>
                  <a:pt x="4159491" y="2059413"/>
                </a:lnTo>
                <a:lnTo>
                  <a:pt x="4164360" y="2073159"/>
                </a:lnTo>
                <a:lnTo>
                  <a:pt x="4168082" y="2084902"/>
                </a:lnTo>
                <a:lnTo>
                  <a:pt x="4170946" y="2091489"/>
                </a:lnTo>
                <a:lnTo>
                  <a:pt x="4172951" y="2093493"/>
                </a:lnTo>
                <a:lnTo>
                  <a:pt x="4177820" y="2095498"/>
                </a:lnTo>
                <a:lnTo>
                  <a:pt x="4181542" y="2095498"/>
                </a:lnTo>
                <a:lnTo>
                  <a:pt x="4186411" y="2097502"/>
                </a:lnTo>
                <a:lnTo>
                  <a:pt x="4190134" y="2097502"/>
                </a:lnTo>
                <a:lnTo>
                  <a:pt x="4192998" y="2098362"/>
                </a:lnTo>
                <a:lnTo>
                  <a:pt x="4192998" y="2104376"/>
                </a:lnTo>
                <a:lnTo>
                  <a:pt x="4197007" y="2116118"/>
                </a:lnTo>
                <a:lnTo>
                  <a:pt x="4199871" y="2129578"/>
                </a:lnTo>
                <a:lnTo>
                  <a:pt x="4204739" y="2146188"/>
                </a:lnTo>
                <a:lnTo>
                  <a:pt x="4208463" y="2157930"/>
                </a:lnTo>
                <a:lnTo>
                  <a:pt x="4211327" y="2166808"/>
                </a:lnTo>
                <a:lnTo>
                  <a:pt x="4219918" y="2166808"/>
                </a:lnTo>
                <a:lnTo>
                  <a:pt x="4224786" y="2168813"/>
                </a:lnTo>
                <a:lnTo>
                  <a:pt x="4230514" y="2170817"/>
                </a:lnTo>
                <a:lnTo>
                  <a:pt x="4233378" y="2173682"/>
                </a:lnTo>
                <a:lnTo>
                  <a:pt x="4236242" y="2178551"/>
                </a:lnTo>
                <a:lnTo>
                  <a:pt x="4245120" y="2191151"/>
                </a:lnTo>
                <a:lnTo>
                  <a:pt x="4248843" y="2207762"/>
                </a:lnTo>
                <a:lnTo>
                  <a:pt x="4267172" y="2207762"/>
                </a:lnTo>
                <a:lnTo>
                  <a:pt x="4273759" y="2225231"/>
                </a:lnTo>
                <a:lnTo>
                  <a:pt x="4283496" y="2236973"/>
                </a:lnTo>
                <a:lnTo>
                  <a:pt x="4292087" y="2248716"/>
                </a:lnTo>
                <a:lnTo>
                  <a:pt x="4300680" y="2264466"/>
                </a:lnTo>
                <a:lnTo>
                  <a:pt x="4303543" y="2289668"/>
                </a:lnTo>
                <a:lnTo>
                  <a:pt x="4302684" y="2310289"/>
                </a:lnTo>
                <a:lnTo>
                  <a:pt x="4296956" y="2330909"/>
                </a:lnTo>
                <a:lnTo>
                  <a:pt x="4289224" y="2349237"/>
                </a:lnTo>
                <a:lnTo>
                  <a:pt x="4280632" y="2369857"/>
                </a:lnTo>
                <a:lnTo>
                  <a:pt x="4270036" y="2392195"/>
                </a:lnTo>
                <a:lnTo>
                  <a:pt x="4267172" y="2405942"/>
                </a:lnTo>
                <a:lnTo>
                  <a:pt x="4262304" y="2419689"/>
                </a:lnTo>
                <a:lnTo>
                  <a:pt x="4258580" y="2434295"/>
                </a:lnTo>
                <a:lnTo>
                  <a:pt x="4253712" y="2446036"/>
                </a:lnTo>
                <a:lnTo>
                  <a:pt x="4245120" y="2454915"/>
                </a:lnTo>
                <a:lnTo>
                  <a:pt x="4235383" y="2459783"/>
                </a:lnTo>
                <a:lnTo>
                  <a:pt x="4223927" y="2465510"/>
                </a:lnTo>
                <a:lnTo>
                  <a:pt x="4211327" y="2470379"/>
                </a:lnTo>
                <a:lnTo>
                  <a:pt x="4203595" y="2473243"/>
                </a:lnTo>
                <a:lnTo>
                  <a:pt x="4192998" y="2465510"/>
                </a:lnTo>
                <a:lnTo>
                  <a:pt x="4181542" y="2454915"/>
                </a:lnTo>
                <a:lnTo>
                  <a:pt x="4172951" y="2461501"/>
                </a:lnTo>
                <a:lnTo>
                  <a:pt x="4163214" y="2465510"/>
                </a:lnTo>
                <a:lnTo>
                  <a:pt x="4150899" y="2463506"/>
                </a:lnTo>
                <a:lnTo>
                  <a:pt x="4138298" y="2461501"/>
                </a:lnTo>
                <a:lnTo>
                  <a:pt x="4122833" y="2459783"/>
                </a:lnTo>
                <a:lnTo>
                  <a:pt x="4116246" y="2425417"/>
                </a:lnTo>
                <a:lnTo>
                  <a:pt x="4111377" y="2424557"/>
                </a:lnTo>
                <a:lnTo>
                  <a:pt x="4105650" y="2422552"/>
                </a:lnTo>
                <a:lnTo>
                  <a:pt x="4100782" y="2420548"/>
                </a:lnTo>
                <a:lnTo>
                  <a:pt x="4097917" y="2417684"/>
                </a:lnTo>
                <a:lnTo>
                  <a:pt x="4094194" y="2415680"/>
                </a:lnTo>
                <a:lnTo>
                  <a:pt x="4092189" y="2413674"/>
                </a:lnTo>
                <a:lnTo>
                  <a:pt x="4092189" y="2412815"/>
                </a:lnTo>
                <a:lnTo>
                  <a:pt x="4094194" y="2410811"/>
                </a:lnTo>
                <a:lnTo>
                  <a:pt x="4094194" y="2408806"/>
                </a:lnTo>
                <a:lnTo>
                  <a:pt x="4094194" y="2406801"/>
                </a:lnTo>
                <a:lnTo>
                  <a:pt x="4092189" y="2405942"/>
                </a:lnTo>
                <a:lnTo>
                  <a:pt x="4091330" y="2403937"/>
                </a:lnTo>
                <a:lnTo>
                  <a:pt x="4085603" y="2401932"/>
                </a:lnTo>
                <a:lnTo>
                  <a:pt x="4084457" y="2403937"/>
                </a:lnTo>
                <a:lnTo>
                  <a:pt x="4084457" y="2405942"/>
                </a:lnTo>
                <a:lnTo>
                  <a:pt x="4082738" y="2406801"/>
                </a:lnTo>
                <a:lnTo>
                  <a:pt x="4080734" y="2406801"/>
                </a:lnTo>
                <a:lnTo>
                  <a:pt x="4078729" y="2406801"/>
                </a:lnTo>
                <a:lnTo>
                  <a:pt x="4078729" y="2401932"/>
                </a:lnTo>
                <a:lnTo>
                  <a:pt x="4073861" y="2401932"/>
                </a:lnTo>
                <a:lnTo>
                  <a:pt x="4073861" y="2399069"/>
                </a:lnTo>
                <a:lnTo>
                  <a:pt x="4080734" y="2395346"/>
                </a:lnTo>
                <a:lnTo>
                  <a:pt x="4085603" y="2390477"/>
                </a:lnTo>
                <a:lnTo>
                  <a:pt x="4089326" y="2385322"/>
                </a:lnTo>
                <a:lnTo>
                  <a:pt x="4085603" y="2385322"/>
                </a:lnTo>
                <a:lnTo>
                  <a:pt x="4085603" y="2379595"/>
                </a:lnTo>
                <a:lnTo>
                  <a:pt x="4077870" y="2388472"/>
                </a:lnTo>
                <a:lnTo>
                  <a:pt x="4069279" y="2393341"/>
                </a:lnTo>
                <a:lnTo>
                  <a:pt x="4055818" y="2399069"/>
                </a:lnTo>
                <a:lnTo>
                  <a:pt x="4050950" y="2388472"/>
                </a:lnTo>
                <a:lnTo>
                  <a:pt x="4044076" y="2378735"/>
                </a:lnTo>
                <a:lnTo>
                  <a:pt x="4035485" y="2369857"/>
                </a:lnTo>
                <a:lnTo>
                  <a:pt x="4024029" y="2362984"/>
                </a:lnTo>
                <a:lnTo>
                  <a:pt x="4008564" y="2360980"/>
                </a:lnTo>
                <a:lnTo>
                  <a:pt x="3999113" y="2358115"/>
                </a:lnTo>
                <a:lnTo>
                  <a:pt x="3985653" y="2356111"/>
                </a:lnTo>
                <a:lnTo>
                  <a:pt x="3966466" y="2358115"/>
                </a:lnTo>
                <a:lnTo>
                  <a:pt x="3948137" y="2358974"/>
                </a:lnTo>
                <a:lnTo>
                  <a:pt x="3929808" y="2362984"/>
                </a:lnTo>
                <a:lnTo>
                  <a:pt x="3913484" y="2365848"/>
                </a:lnTo>
                <a:lnTo>
                  <a:pt x="3900882" y="2369857"/>
                </a:lnTo>
                <a:lnTo>
                  <a:pt x="3894296" y="2392195"/>
                </a:lnTo>
                <a:lnTo>
                  <a:pt x="3877972" y="2392195"/>
                </a:lnTo>
                <a:lnTo>
                  <a:pt x="3862507" y="2390477"/>
                </a:lnTo>
                <a:lnTo>
                  <a:pt x="3846183" y="2392195"/>
                </a:lnTo>
                <a:lnTo>
                  <a:pt x="3834728" y="2395346"/>
                </a:lnTo>
                <a:lnTo>
                  <a:pt x="3822127" y="2400214"/>
                </a:lnTo>
                <a:lnTo>
                  <a:pt x="3812675" y="2405942"/>
                </a:lnTo>
                <a:lnTo>
                  <a:pt x="3800934" y="2406801"/>
                </a:lnTo>
                <a:lnTo>
                  <a:pt x="3787474" y="2406801"/>
                </a:lnTo>
                <a:lnTo>
                  <a:pt x="3783750" y="2400214"/>
                </a:lnTo>
                <a:lnTo>
                  <a:pt x="3780887" y="2395346"/>
                </a:lnTo>
                <a:lnTo>
                  <a:pt x="3775159" y="2390477"/>
                </a:lnTo>
                <a:lnTo>
                  <a:pt x="3772295" y="2385322"/>
                </a:lnTo>
                <a:lnTo>
                  <a:pt x="3780887" y="2372721"/>
                </a:lnTo>
                <a:lnTo>
                  <a:pt x="3781746" y="2358115"/>
                </a:lnTo>
                <a:lnTo>
                  <a:pt x="3780887" y="2340646"/>
                </a:lnTo>
                <a:lnTo>
                  <a:pt x="3774013" y="2324035"/>
                </a:lnTo>
                <a:lnTo>
                  <a:pt x="3767427" y="2305420"/>
                </a:lnTo>
                <a:lnTo>
                  <a:pt x="3758835" y="2287951"/>
                </a:lnTo>
                <a:lnTo>
                  <a:pt x="3753966" y="2272199"/>
                </a:lnTo>
                <a:lnTo>
                  <a:pt x="3750243" y="2260457"/>
                </a:lnTo>
                <a:lnTo>
                  <a:pt x="3753966" y="2260457"/>
                </a:lnTo>
                <a:lnTo>
                  <a:pt x="3756830" y="2262462"/>
                </a:lnTo>
                <a:lnTo>
                  <a:pt x="3758835" y="2262462"/>
                </a:lnTo>
                <a:lnTo>
                  <a:pt x="3760553" y="2264466"/>
                </a:lnTo>
                <a:lnTo>
                  <a:pt x="3762558" y="2262462"/>
                </a:lnTo>
                <a:lnTo>
                  <a:pt x="3763703" y="2260457"/>
                </a:lnTo>
                <a:lnTo>
                  <a:pt x="3765422" y="2257593"/>
                </a:lnTo>
                <a:lnTo>
                  <a:pt x="3756830" y="2248716"/>
                </a:lnTo>
                <a:lnTo>
                  <a:pt x="3753966" y="2238119"/>
                </a:lnTo>
                <a:lnTo>
                  <a:pt x="3750243" y="2226377"/>
                </a:lnTo>
                <a:lnTo>
                  <a:pt x="3758835" y="2216640"/>
                </a:lnTo>
                <a:lnTo>
                  <a:pt x="3765422" y="2205757"/>
                </a:lnTo>
                <a:lnTo>
                  <a:pt x="3772295" y="2196020"/>
                </a:lnTo>
                <a:lnTo>
                  <a:pt x="3781746" y="2187428"/>
                </a:lnTo>
                <a:lnTo>
                  <a:pt x="3794347" y="2182273"/>
                </a:lnTo>
                <a:lnTo>
                  <a:pt x="3802080" y="2182273"/>
                </a:lnTo>
                <a:lnTo>
                  <a:pt x="3815540" y="2180555"/>
                </a:lnTo>
                <a:lnTo>
                  <a:pt x="3832723" y="2177405"/>
                </a:lnTo>
                <a:lnTo>
                  <a:pt x="3848187" y="2173682"/>
                </a:lnTo>
                <a:lnTo>
                  <a:pt x="3861647" y="2170817"/>
                </a:lnTo>
                <a:lnTo>
                  <a:pt x="3866516" y="2157930"/>
                </a:lnTo>
                <a:lnTo>
                  <a:pt x="3873962" y="2144470"/>
                </a:lnTo>
                <a:lnTo>
                  <a:pt x="3884559" y="2134447"/>
                </a:lnTo>
                <a:lnTo>
                  <a:pt x="3898019" y="2129578"/>
                </a:lnTo>
                <a:lnTo>
                  <a:pt x="3898019" y="2117836"/>
                </a:lnTo>
                <a:lnTo>
                  <a:pt x="3904893" y="2114113"/>
                </a:lnTo>
                <a:lnTo>
                  <a:pt x="3913484" y="2105235"/>
                </a:lnTo>
                <a:lnTo>
                  <a:pt x="3923221" y="2097502"/>
                </a:lnTo>
                <a:lnTo>
                  <a:pt x="3933531" y="2090630"/>
                </a:lnTo>
                <a:lnTo>
                  <a:pt x="3943269" y="2084902"/>
                </a:lnTo>
                <a:lnTo>
                  <a:pt x="3949855" y="2088624"/>
                </a:lnTo>
                <a:lnTo>
                  <a:pt x="3951860" y="2090630"/>
                </a:lnTo>
                <a:lnTo>
                  <a:pt x="3951860" y="2093493"/>
                </a:lnTo>
                <a:lnTo>
                  <a:pt x="3951860" y="2097502"/>
                </a:lnTo>
                <a:lnTo>
                  <a:pt x="3953865" y="2102371"/>
                </a:lnTo>
                <a:lnTo>
                  <a:pt x="3958734" y="2104376"/>
                </a:lnTo>
                <a:lnTo>
                  <a:pt x="3963316" y="2104376"/>
                </a:lnTo>
                <a:lnTo>
                  <a:pt x="3966466" y="2105235"/>
                </a:lnTo>
                <a:lnTo>
                  <a:pt x="3972193" y="2107239"/>
                </a:lnTo>
                <a:lnTo>
                  <a:pt x="3975057" y="2091489"/>
                </a:lnTo>
                <a:lnTo>
                  <a:pt x="3979925" y="2083756"/>
                </a:lnTo>
                <a:lnTo>
                  <a:pt x="3986513" y="2078028"/>
                </a:lnTo>
                <a:lnTo>
                  <a:pt x="3995104" y="2073159"/>
                </a:lnTo>
                <a:lnTo>
                  <a:pt x="4003696" y="2070009"/>
                </a:lnTo>
                <a:lnTo>
                  <a:pt x="4012574" y="2061418"/>
                </a:lnTo>
                <a:lnTo>
                  <a:pt x="4008564" y="2059413"/>
                </a:lnTo>
                <a:lnTo>
                  <a:pt x="4008564" y="2057408"/>
                </a:lnTo>
                <a:lnTo>
                  <a:pt x="4006560" y="2056549"/>
                </a:lnTo>
                <a:lnTo>
                  <a:pt x="4005700" y="2054545"/>
                </a:lnTo>
                <a:lnTo>
                  <a:pt x="4019161" y="2054545"/>
                </a:lnTo>
                <a:lnTo>
                  <a:pt x="4032621" y="2061418"/>
                </a:lnTo>
                <a:lnTo>
                  <a:pt x="4046941" y="2063422"/>
                </a:lnTo>
                <a:lnTo>
                  <a:pt x="4062405" y="2063422"/>
                </a:lnTo>
                <a:lnTo>
                  <a:pt x="4078729" y="2061418"/>
                </a:lnTo>
                <a:lnTo>
                  <a:pt x="4078729" y="2070009"/>
                </a:lnTo>
                <a:lnTo>
                  <a:pt x="4067273" y="2084902"/>
                </a:lnTo>
                <a:lnTo>
                  <a:pt x="4060401" y="2107239"/>
                </a:lnTo>
                <a:lnTo>
                  <a:pt x="4072142" y="2114113"/>
                </a:lnTo>
                <a:lnTo>
                  <a:pt x="4087321" y="2122991"/>
                </a:lnTo>
                <a:lnTo>
                  <a:pt x="4102786" y="2131582"/>
                </a:lnTo>
                <a:lnTo>
                  <a:pt x="4118251" y="2136451"/>
                </a:lnTo>
                <a:lnTo>
                  <a:pt x="4129707" y="2136451"/>
                </a:lnTo>
                <a:lnTo>
                  <a:pt x="4138298" y="2122991"/>
                </a:lnTo>
                <a:lnTo>
                  <a:pt x="4143166" y="2100367"/>
                </a:lnTo>
                <a:lnTo>
                  <a:pt x="4144026" y="2078028"/>
                </a:lnTo>
                <a:lnTo>
                  <a:pt x="4148035" y="2056549"/>
                </a:lnTo>
                <a:close/>
                <a:moveTo>
                  <a:pt x="4377717" y="2027050"/>
                </a:moveTo>
                <a:lnTo>
                  <a:pt x="4381440" y="2031059"/>
                </a:lnTo>
                <a:lnTo>
                  <a:pt x="4384305" y="2033924"/>
                </a:lnTo>
                <a:lnTo>
                  <a:pt x="4388314" y="2035928"/>
                </a:lnTo>
                <a:lnTo>
                  <a:pt x="4388314" y="2042802"/>
                </a:lnTo>
                <a:lnTo>
                  <a:pt x="4381440" y="2042802"/>
                </a:lnTo>
                <a:lnTo>
                  <a:pt x="4379435" y="2042802"/>
                </a:lnTo>
                <a:lnTo>
                  <a:pt x="4377717" y="2040796"/>
                </a:lnTo>
                <a:lnTo>
                  <a:pt x="4375712" y="2040796"/>
                </a:lnTo>
                <a:lnTo>
                  <a:pt x="4374853" y="2040796"/>
                </a:lnTo>
                <a:lnTo>
                  <a:pt x="4369125" y="2038792"/>
                </a:lnTo>
                <a:lnTo>
                  <a:pt x="4370844" y="2035928"/>
                </a:lnTo>
                <a:lnTo>
                  <a:pt x="4370844" y="2032205"/>
                </a:lnTo>
                <a:lnTo>
                  <a:pt x="4370844" y="2031059"/>
                </a:lnTo>
                <a:lnTo>
                  <a:pt x="4372849" y="2031059"/>
                </a:lnTo>
                <a:lnTo>
                  <a:pt x="4374853" y="2031059"/>
                </a:lnTo>
                <a:close/>
                <a:moveTo>
                  <a:pt x="3827854" y="2027050"/>
                </a:moveTo>
                <a:lnTo>
                  <a:pt x="3834728" y="2029055"/>
                </a:lnTo>
                <a:lnTo>
                  <a:pt x="3839596" y="2029055"/>
                </a:lnTo>
                <a:lnTo>
                  <a:pt x="3844179" y="2029055"/>
                </a:lnTo>
                <a:lnTo>
                  <a:pt x="3848189" y="2031059"/>
                </a:lnTo>
                <a:lnTo>
                  <a:pt x="3853057" y="2032205"/>
                </a:lnTo>
                <a:lnTo>
                  <a:pt x="3853057" y="2038792"/>
                </a:lnTo>
                <a:lnTo>
                  <a:pt x="3849048" y="2038792"/>
                </a:lnTo>
                <a:lnTo>
                  <a:pt x="3849048" y="2042802"/>
                </a:lnTo>
                <a:lnTo>
                  <a:pt x="3844179" y="2040796"/>
                </a:lnTo>
                <a:lnTo>
                  <a:pt x="3839596" y="2038792"/>
                </a:lnTo>
                <a:lnTo>
                  <a:pt x="3834728" y="2035928"/>
                </a:lnTo>
                <a:lnTo>
                  <a:pt x="3830718" y="2032205"/>
                </a:lnTo>
                <a:close/>
                <a:moveTo>
                  <a:pt x="4381441" y="2017313"/>
                </a:moveTo>
                <a:lnTo>
                  <a:pt x="4392897" y="2017313"/>
                </a:lnTo>
                <a:lnTo>
                  <a:pt x="4399771" y="2038792"/>
                </a:lnTo>
                <a:lnTo>
                  <a:pt x="4392897" y="2038792"/>
                </a:lnTo>
                <a:lnTo>
                  <a:pt x="4392897" y="2035929"/>
                </a:lnTo>
                <a:lnTo>
                  <a:pt x="4388315" y="2032205"/>
                </a:lnTo>
                <a:lnTo>
                  <a:pt x="4386309" y="2029055"/>
                </a:lnTo>
                <a:lnTo>
                  <a:pt x="4384305" y="2025332"/>
                </a:lnTo>
                <a:lnTo>
                  <a:pt x="4382300" y="2022181"/>
                </a:lnTo>
                <a:close/>
                <a:moveTo>
                  <a:pt x="3920071" y="2013590"/>
                </a:moveTo>
                <a:lnTo>
                  <a:pt x="3938400" y="2013590"/>
                </a:lnTo>
                <a:lnTo>
                  <a:pt x="3938400" y="2017314"/>
                </a:lnTo>
                <a:lnTo>
                  <a:pt x="3934677" y="2017314"/>
                </a:lnTo>
                <a:lnTo>
                  <a:pt x="3923221" y="2025332"/>
                </a:lnTo>
                <a:lnTo>
                  <a:pt x="3909761" y="2033925"/>
                </a:lnTo>
                <a:lnTo>
                  <a:pt x="3898019" y="2042803"/>
                </a:lnTo>
                <a:lnTo>
                  <a:pt x="3894296" y="2042803"/>
                </a:lnTo>
                <a:lnTo>
                  <a:pt x="3893437" y="2040797"/>
                </a:lnTo>
                <a:lnTo>
                  <a:pt x="3891432" y="2040797"/>
                </a:lnTo>
                <a:lnTo>
                  <a:pt x="3889427" y="2038793"/>
                </a:lnTo>
                <a:lnTo>
                  <a:pt x="3886563" y="2038793"/>
                </a:lnTo>
                <a:lnTo>
                  <a:pt x="3886563" y="2035929"/>
                </a:lnTo>
                <a:lnTo>
                  <a:pt x="3902888" y="2025332"/>
                </a:lnTo>
                <a:close/>
                <a:moveTo>
                  <a:pt x="3875967" y="2008722"/>
                </a:moveTo>
                <a:lnTo>
                  <a:pt x="3879977" y="2011586"/>
                </a:lnTo>
                <a:lnTo>
                  <a:pt x="3880836" y="2011586"/>
                </a:lnTo>
                <a:lnTo>
                  <a:pt x="3880836" y="2013590"/>
                </a:lnTo>
                <a:lnTo>
                  <a:pt x="3880836" y="2017313"/>
                </a:lnTo>
                <a:lnTo>
                  <a:pt x="3882841" y="2020464"/>
                </a:lnTo>
                <a:lnTo>
                  <a:pt x="3875967" y="2020464"/>
                </a:lnTo>
                <a:lnTo>
                  <a:pt x="3864512" y="2024187"/>
                </a:lnTo>
                <a:lnTo>
                  <a:pt x="3851051" y="2024187"/>
                </a:lnTo>
                <a:lnTo>
                  <a:pt x="3839595" y="2020464"/>
                </a:lnTo>
                <a:lnTo>
                  <a:pt x="3839595" y="2018459"/>
                </a:lnTo>
                <a:lnTo>
                  <a:pt x="3841314" y="2018459"/>
                </a:lnTo>
                <a:lnTo>
                  <a:pt x="3842459" y="2017313"/>
                </a:lnTo>
                <a:lnTo>
                  <a:pt x="3851051" y="2013590"/>
                </a:lnTo>
                <a:lnTo>
                  <a:pt x="3859643" y="2013590"/>
                </a:lnTo>
                <a:lnTo>
                  <a:pt x="3867375" y="2013590"/>
                </a:lnTo>
                <a:close/>
                <a:moveTo>
                  <a:pt x="3812675" y="2008722"/>
                </a:moveTo>
                <a:lnTo>
                  <a:pt x="3819262" y="2010727"/>
                </a:lnTo>
                <a:lnTo>
                  <a:pt x="3822126" y="2011586"/>
                </a:lnTo>
                <a:lnTo>
                  <a:pt x="3826136" y="2013590"/>
                </a:lnTo>
                <a:lnTo>
                  <a:pt x="3828999" y="2017313"/>
                </a:lnTo>
                <a:lnTo>
                  <a:pt x="3830718" y="2020464"/>
                </a:lnTo>
                <a:lnTo>
                  <a:pt x="3827854" y="2020464"/>
                </a:lnTo>
                <a:lnTo>
                  <a:pt x="3819262" y="2024187"/>
                </a:lnTo>
                <a:lnTo>
                  <a:pt x="3808666" y="2024187"/>
                </a:lnTo>
                <a:lnTo>
                  <a:pt x="3797210" y="2024187"/>
                </a:lnTo>
                <a:lnTo>
                  <a:pt x="3797210" y="2017313"/>
                </a:lnTo>
                <a:lnTo>
                  <a:pt x="3802078" y="2015596"/>
                </a:lnTo>
                <a:lnTo>
                  <a:pt x="3807806" y="2013590"/>
                </a:lnTo>
                <a:lnTo>
                  <a:pt x="3808666" y="2011586"/>
                </a:lnTo>
                <a:close/>
                <a:moveTo>
                  <a:pt x="4350797" y="2001848"/>
                </a:moveTo>
                <a:lnTo>
                  <a:pt x="4357384" y="2004712"/>
                </a:lnTo>
                <a:lnTo>
                  <a:pt x="4361394" y="2006717"/>
                </a:lnTo>
                <a:lnTo>
                  <a:pt x="4365977" y="2010726"/>
                </a:lnTo>
                <a:lnTo>
                  <a:pt x="4369127" y="2013590"/>
                </a:lnTo>
                <a:lnTo>
                  <a:pt x="4370845" y="2018459"/>
                </a:lnTo>
                <a:lnTo>
                  <a:pt x="4374855" y="2024187"/>
                </a:lnTo>
                <a:lnTo>
                  <a:pt x="4369127" y="2024187"/>
                </a:lnTo>
                <a:lnTo>
                  <a:pt x="4365977" y="2020464"/>
                </a:lnTo>
                <a:lnTo>
                  <a:pt x="4361394" y="2017313"/>
                </a:lnTo>
                <a:lnTo>
                  <a:pt x="4357384" y="2013590"/>
                </a:lnTo>
                <a:lnTo>
                  <a:pt x="4354521" y="2008722"/>
                </a:lnTo>
                <a:close/>
                <a:moveTo>
                  <a:pt x="4325881" y="1994975"/>
                </a:moveTo>
                <a:lnTo>
                  <a:pt x="4328745" y="1994975"/>
                </a:lnTo>
                <a:lnTo>
                  <a:pt x="4330463" y="1996980"/>
                </a:lnTo>
                <a:lnTo>
                  <a:pt x="4332468" y="1996980"/>
                </a:lnTo>
                <a:lnTo>
                  <a:pt x="4334472" y="1997839"/>
                </a:lnTo>
                <a:lnTo>
                  <a:pt x="4334472" y="1999844"/>
                </a:lnTo>
                <a:lnTo>
                  <a:pt x="4337337" y="2001849"/>
                </a:lnTo>
                <a:lnTo>
                  <a:pt x="4341060" y="2001849"/>
                </a:lnTo>
                <a:lnTo>
                  <a:pt x="4341060" y="2004712"/>
                </a:lnTo>
                <a:lnTo>
                  <a:pt x="4335332" y="2003853"/>
                </a:lnTo>
                <a:lnTo>
                  <a:pt x="4332468" y="2001849"/>
                </a:lnTo>
                <a:lnTo>
                  <a:pt x="4330463" y="1999844"/>
                </a:lnTo>
                <a:lnTo>
                  <a:pt x="4328745" y="1997839"/>
                </a:lnTo>
                <a:close/>
                <a:moveTo>
                  <a:pt x="4033480" y="1976359"/>
                </a:moveTo>
                <a:lnTo>
                  <a:pt x="4046083" y="1979223"/>
                </a:lnTo>
                <a:lnTo>
                  <a:pt x="4046083" y="1986097"/>
                </a:lnTo>
                <a:lnTo>
                  <a:pt x="4037490" y="1990966"/>
                </a:lnTo>
                <a:lnTo>
                  <a:pt x="4035485" y="1992970"/>
                </a:lnTo>
                <a:lnTo>
                  <a:pt x="4033480" y="1994975"/>
                </a:lnTo>
                <a:close/>
                <a:moveTo>
                  <a:pt x="4281779" y="1956886"/>
                </a:moveTo>
                <a:lnTo>
                  <a:pt x="4282638" y="1957744"/>
                </a:lnTo>
                <a:lnTo>
                  <a:pt x="4282638" y="1956886"/>
                </a:lnTo>
                <a:close/>
                <a:moveTo>
                  <a:pt x="4303543" y="1956885"/>
                </a:moveTo>
                <a:lnTo>
                  <a:pt x="4314140" y="1963759"/>
                </a:lnTo>
                <a:lnTo>
                  <a:pt x="4321013" y="1974355"/>
                </a:lnTo>
                <a:lnTo>
                  <a:pt x="4325882" y="1986098"/>
                </a:lnTo>
                <a:lnTo>
                  <a:pt x="4322731" y="1986098"/>
                </a:lnTo>
                <a:lnTo>
                  <a:pt x="4322731" y="1990966"/>
                </a:lnTo>
                <a:lnTo>
                  <a:pt x="4310417" y="1986098"/>
                </a:lnTo>
                <a:lnTo>
                  <a:pt x="4307552" y="1977505"/>
                </a:lnTo>
                <a:lnTo>
                  <a:pt x="4305548" y="1969487"/>
                </a:lnTo>
                <a:close/>
                <a:moveTo>
                  <a:pt x="3923221" y="1942279"/>
                </a:moveTo>
                <a:lnTo>
                  <a:pt x="3938400" y="1942279"/>
                </a:lnTo>
                <a:lnTo>
                  <a:pt x="3940405" y="1944284"/>
                </a:lnTo>
                <a:lnTo>
                  <a:pt x="3941264" y="1945143"/>
                </a:lnTo>
                <a:lnTo>
                  <a:pt x="3941264" y="1952016"/>
                </a:lnTo>
                <a:lnTo>
                  <a:pt x="3923221" y="1952016"/>
                </a:lnTo>
                <a:close/>
                <a:moveTo>
                  <a:pt x="3949855" y="1938270"/>
                </a:moveTo>
                <a:lnTo>
                  <a:pt x="3986513" y="1942280"/>
                </a:lnTo>
                <a:lnTo>
                  <a:pt x="3986513" y="1945144"/>
                </a:lnTo>
                <a:lnTo>
                  <a:pt x="3988518" y="1949153"/>
                </a:lnTo>
                <a:lnTo>
                  <a:pt x="3988518" y="1952017"/>
                </a:lnTo>
                <a:lnTo>
                  <a:pt x="3990236" y="1956886"/>
                </a:lnTo>
                <a:lnTo>
                  <a:pt x="3986513" y="1956886"/>
                </a:lnTo>
                <a:lnTo>
                  <a:pt x="3976776" y="1951158"/>
                </a:lnTo>
                <a:lnTo>
                  <a:pt x="3965320" y="1949153"/>
                </a:lnTo>
                <a:lnTo>
                  <a:pt x="3949855" y="1949153"/>
                </a:lnTo>
                <a:close/>
                <a:moveTo>
                  <a:pt x="4255717" y="1930538"/>
                </a:moveTo>
                <a:lnTo>
                  <a:pt x="4273760" y="1930538"/>
                </a:lnTo>
                <a:lnTo>
                  <a:pt x="4282638" y="1940275"/>
                </a:lnTo>
                <a:lnTo>
                  <a:pt x="4289224" y="1951158"/>
                </a:lnTo>
                <a:lnTo>
                  <a:pt x="4292088" y="1963760"/>
                </a:lnTo>
                <a:lnTo>
                  <a:pt x="4289224" y="1963760"/>
                </a:lnTo>
                <a:lnTo>
                  <a:pt x="4282638" y="1957745"/>
                </a:lnTo>
                <a:lnTo>
                  <a:pt x="4282638" y="1976360"/>
                </a:lnTo>
                <a:lnTo>
                  <a:pt x="4248843" y="1986098"/>
                </a:lnTo>
                <a:lnTo>
                  <a:pt x="4243115" y="1984092"/>
                </a:lnTo>
                <a:lnTo>
                  <a:pt x="4238247" y="1983234"/>
                </a:lnTo>
                <a:lnTo>
                  <a:pt x="4231659" y="1981229"/>
                </a:lnTo>
                <a:lnTo>
                  <a:pt x="4226791" y="1979224"/>
                </a:lnTo>
                <a:lnTo>
                  <a:pt x="4226791" y="1972637"/>
                </a:lnTo>
                <a:lnTo>
                  <a:pt x="4246839" y="1970632"/>
                </a:lnTo>
                <a:lnTo>
                  <a:pt x="4262304" y="1965764"/>
                </a:lnTo>
                <a:lnTo>
                  <a:pt x="4273760" y="1956885"/>
                </a:lnTo>
                <a:lnTo>
                  <a:pt x="4281776" y="1956885"/>
                </a:lnTo>
                <a:lnTo>
                  <a:pt x="4280633" y="1956027"/>
                </a:lnTo>
                <a:lnTo>
                  <a:pt x="4272041" y="1947149"/>
                </a:lnTo>
                <a:lnTo>
                  <a:pt x="4262304" y="1940275"/>
                </a:lnTo>
                <a:close/>
                <a:moveTo>
                  <a:pt x="3999972" y="1909918"/>
                </a:moveTo>
                <a:lnTo>
                  <a:pt x="4010569" y="1909918"/>
                </a:lnTo>
                <a:lnTo>
                  <a:pt x="4020019" y="1909918"/>
                </a:lnTo>
                <a:lnTo>
                  <a:pt x="4033480" y="1911064"/>
                </a:lnTo>
                <a:lnTo>
                  <a:pt x="4037489" y="1923664"/>
                </a:lnTo>
                <a:lnTo>
                  <a:pt x="4042358" y="1933401"/>
                </a:lnTo>
                <a:lnTo>
                  <a:pt x="4048945" y="1942280"/>
                </a:lnTo>
                <a:lnTo>
                  <a:pt x="4048945" y="1945144"/>
                </a:lnTo>
                <a:lnTo>
                  <a:pt x="4051809" y="1945144"/>
                </a:lnTo>
                <a:lnTo>
                  <a:pt x="4051809" y="1942280"/>
                </a:lnTo>
                <a:lnTo>
                  <a:pt x="4060400" y="1933401"/>
                </a:lnTo>
                <a:lnTo>
                  <a:pt x="4069278" y="1928533"/>
                </a:lnTo>
                <a:lnTo>
                  <a:pt x="4080734" y="1924810"/>
                </a:lnTo>
                <a:lnTo>
                  <a:pt x="4097917" y="1923664"/>
                </a:lnTo>
                <a:lnTo>
                  <a:pt x="4111377" y="1931397"/>
                </a:lnTo>
                <a:lnTo>
                  <a:pt x="4127701" y="1938270"/>
                </a:lnTo>
                <a:lnTo>
                  <a:pt x="4148034" y="1945144"/>
                </a:lnTo>
                <a:lnTo>
                  <a:pt x="4164359" y="1956027"/>
                </a:lnTo>
                <a:lnTo>
                  <a:pt x="4177819" y="1965764"/>
                </a:lnTo>
                <a:lnTo>
                  <a:pt x="4184406" y="1979224"/>
                </a:lnTo>
                <a:lnTo>
                  <a:pt x="4197007" y="1981228"/>
                </a:lnTo>
                <a:lnTo>
                  <a:pt x="4204740" y="1984092"/>
                </a:lnTo>
                <a:lnTo>
                  <a:pt x="4215336" y="1986097"/>
                </a:lnTo>
                <a:lnTo>
                  <a:pt x="4215336" y="1994975"/>
                </a:lnTo>
                <a:lnTo>
                  <a:pt x="4213331" y="1994975"/>
                </a:lnTo>
                <a:lnTo>
                  <a:pt x="4210467" y="1996979"/>
                </a:lnTo>
                <a:lnTo>
                  <a:pt x="4206458" y="1996979"/>
                </a:lnTo>
                <a:lnTo>
                  <a:pt x="4204740" y="1997839"/>
                </a:lnTo>
                <a:lnTo>
                  <a:pt x="4203594" y="1999844"/>
                </a:lnTo>
                <a:lnTo>
                  <a:pt x="4204740" y="1999844"/>
                </a:lnTo>
                <a:lnTo>
                  <a:pt x="4208462" y="2001848"/>
                </a:lnTo>
                <a:lnTo>
                  <a:pt x="4219918" y="2018459"/>
                </a:lnTo>
                <a:lnTo>
                  <a:pt x="4236242" y="2032205"/>
                </a:lnTo>
                <a:lnTo>
                  <a:pt x="4255716" y="2042802"/>
                </a:lnTo>
                <a:lnTo>
                  <a:pt x="4255716" y="2050534"/>
                </a:lnTo>
                <a:lnTo>
                  <a:pt x="4233378" y="2050534"/>
                </a:lnTo>
                <a:lnTo>
                  <a:pt x="4230514" y="2047670"/>
                </a:lnTo>
                <a:lnTo>
                  <a:pt x="4226791" y="2045665"/>
                </a:lnTo>
                <a:lnTo>
                  <a:pt x="4223928" y="2045665"/>
                </a:lnTo>
                <a:lnTo>
                  <a:pt x="4219918" y="2045665"/>
                </a:lnTo>
                <a:lnTo>
                  <a:pt x="4217054" y="2044806"/>
                </a:lnTo>
                <a:lnTo>
                  <a:pt x="4211326" y="2042802"/>
                </a:lnTo>
                <a:lnTo>
                  <a:pt x="4206458" y="2038793"/>
                </a:lnTo>
                <a:lnTo>
                  <a:pt x="4203594" y="2035928"/>
                </a:lnTo>
                <a:lnTo>
                  <a:pt x="4199871" y="2029055"/>
                </a:lnTo>
                <a:lnTo>
                  <a:pt x="4197007" y="2024187"/>
                </a:lnTo>
                <a:lnTo>
                  <a:pt x="4192997" y="2020463"/>
                </a:lnTo>
                <a:lnTo>
                  <a:pt x="4179538" y="2013590"/>
                </a:lnTo>
                <a:lnTo>
                  <a:pt x="4170087" y="2013590"/>
                </a:lnTo>
                <a:lnTo>
                  <a:pt x="4157485" y="2017313"/>
                </a:lnTo>
                <a:lnTo>
                  <a:pt x="4146030" y="2024187"/>
                </a:lnTo>
                <a:lnTo>
                  <a:pt x="4134574" y="2027050"/>
                </a:lnTo>
                <a:lnTo>
                  <a:pt x="4122832" y="2020463"/>
                </a:lnTo>
                <a:lnTo>
                  <a:pt x="4111377" y="2017313"/>
                </a:lnTo>
                <a:lnTo>
                  <a:pt x="4099062" y="2015594"/>
                </a:lnTo>
                <a:lnTo>
                  <a:pt x="4082739" y="2017313"/>
                </a:lnTo>
                <a:lnTo>
                  <a:pt x="4084456" y="2010726"/>
                </a:lnTo>
                <a:lnTo>
                  <a:pt x="4085602" y="2004712"/>
                </a:lnTo>
                <a:lnTo>
                  <a:pt x="4087321" y="2001848"/>
                </a:lnTo>
                <a:lnTo>
                  <a:pt x="4089325" y="1997839"/>
                </a:lnTo>
                <a:lnTo>
                  <a:pt x="4091330" y="1994975"/>
                </a:lnTo>
                <a:lnTo>
                  <a:pt x="4089325" y="1990965"/>
                </a:lnTo>
                <a:lnTo>
                  <a:pt x="4080734" y="1976360"/>
                </a:lnTo>
                <a:lnTo>
                  <a:pt x="4069278" y="1967768"/>
                </a:lnTo>
                <a:lnTo>
                  <a:pt x="4055818" y="1963759"/>
                </a:lnTo>
                <a:lnTo>
                  <a:pt x="4040353" y="1958890"/>
                </a:lnTo>
                <a:lnTo>
                  <a:pt x="4026034" y="1956027"/>
                </a:lnTo>
                <a:lnTo>
                  <a:pt x="4013433" y="1949153"/>
                </a:lnTo>
                <a:lnTo>
                  <a:pt x="4005700" y="1938270"/>
                </a:lnTo>
                <a:lnTo>
                  <a:pt x="4008564" y="1937412"/>
                </a:lnTo>
                <a:lnTo>
                  <a:pt x="4010569" y="1937412"/>
                </a:lnTo>
                <a:lnTo>
                  <a:pt x="4012573" y="1935407"/>
                </a:lnTo>
                <a:lnTo>
                  <a:pt x="4013433" y="1933401"/>
                </a:lnTo>
                <a:lnTo>
                  <a:pt x="4015437" y="1930538"/>
                </a:lnTo>
                <a:lnTo>
                  <a:pt x="4005700" y="1928533"/>
                </a:lnTo>
                <a:lnTo>
                  <a:pt x="3995104" y="1923664"/>
                </a:lnTo>
                <a:lnTo>
                  <a:pt x="3986512" y="1919942"/>
                </a:lnTo>
                <a:lnTo>
                  <a:pt x="3986512" y="1911064"/>
                </a:lnTo>
                <a:close/>
                <a:moveTo>
                  <a:pt x="3907757" y="1876984"/>
                </a:moveTo>
                <a:lnTo>
                  <a:pt x="3909761" y="1876984"/>
                </a:lnTo>
                <a:lnTo>
                  <a:pt x="3911480" y="1876984"/>
                </a:lnTo>
                <a:lnTo>
                  <a:pt x="3911480" y="1878703"/>
                </a:lnTo>
                <a:lnTo>
                  <a:pt x="3911480" y="1880707"/>
                </a:lnTo>
                <a:lnTo>
                  <a:pt x="3913485" y="1880707"/>
                </a:lnTo>
                <a:lnTo>
                  <a:pt x="3913485" y="1882712"/>
                </a:lnTo>
                <a:lnTo>
                  <a:pt x="3916348" y="1882712"/>
                </a:lnTo>
                <a:lnTo>
                  <a:pt x="3914344" y="1883571"/>
                </a:lnTo>
                <a:lnTo>
                  <a:pt x="3913485" y="1883571"/>
                </a:lnTo>
                <a:lnTo>
                  <a:pt x="3913485" y="1885576"/>
                </a:lnTo>
                <a:lnTo>
                  <a:pt x="3907757" y="1890445"/>
                </a:lnTo>
                <a:lnTo>
                  <a:pt x="3902889" y="1896458"/>
                </a:lnTo>
                <a:lnTo>
                  <a:pt x="3898020" y="1901327"/>
                </a:lnTo>
                <a:lnTo>
                  <a:pt x="3879977" y="1899323"/>
                </a:lnTo>
                <a:lnTo>
                  <a:pt x="3864512" y="1899323"/>
                </a:lnTo>
                <a:lnTo>
                  <a:pt x="3846183" y="1901327"/>
                </a:lnTo>
                <a:lnTo>
                  <a:pt x="3846183" y="1911064"/>
                </a:lnTo>
                <a:lnTo>
                  <a:pt x="3849047" y="1913069"/>
                </a:lnTo>
                <a:lnTo>
                  <a:pt x="3849047" y="1914788"/>
                </a:lnTo>
                <a:lnTo>
                  <a:pt x="3851052" y="1916792"/>
                </a:lnTo>
                <a:lnTo>
                  <a:pt x="3853057" y="1919943"/>
                </a:lnTo>
                <a:lnTo>
                  <a:pt x="3871099" y="1913069"/>
                </a:lnTo>
                <a:lnTo>
                  <a:pt x="3889427" y="1908200"/>
                </a:lnTo>
                <a:lnTo>
                  <a:pt x="3889427" y="1916792"/>
                </a:lnTo>
                <a:lnTo>
                  <a:pt x="3886564" y="1916792"/>
                </a:lnTo>
                <a:lnTo>
                  <a:pt x="3880836" y="1919943"/>
                </a:lnTo>
                <a:lnTo>
                  <a:pt x="3873962" y="1923666"/>
                </a:lnTo>
                <a:lnTo>
                  <a:pt x="3867376" y="1926529"/>
                </a:lnTo>
                <a:lnTo>
                  <a:pt x="3873104" y="1938271"/>
                </a:lnTo>
                <a:lnTo>
                  <a:pt x="3879977" y="1949154"/>
                </a:lnTo>
                <a:lnTo>
                  <a:pt x="3882841" y="1958891"/>
                </a:lnTo>
                <a:lnTo>
                  <a:pt x="3886564" y="1976361"/>
                </a:lnTo>
                <a:lnTo>
                  <a:pt x="3882841" y="1976361"/>
                </a:lnTo>
                <a:lnTo>
                  <a:pt x="3882841" y="1979225"/>
                </a:lnTo>
                <a:lnTo>
                  <a:pt x="3879977" y="1977506"/>
                </a:lnTo>
                <a:lnTo>
                  <a:pt x="3877973" y="1977506"/>
                </a:lnTo>
                <a:lnTo>
                  <a:pt x="3877973" y="1976361"/>
                </a:lnTo>
                <a:lnTo>
                  <a:pt x="3875968" y="1976361"/>
                </a:lnTo>
                <a:lnTo>
                  <a:pt x="3866517" y="1965765"/>
                </a:lnTo>
                <a:lnTo>
                  <a:pt x="3857639" y="1954023"/>
                </a:lnTo>
                <a:lnTo>
                  <a:pt x="3849047" y="1942281"/>
                </a:lnTo>
                <a:lnTo>
                  <a:pt x="3849047" y="1979225"/>
                </a:lnTo>
                <a:lnTo>
                  <a:pt x="3834727" y="1979225"/>
                </a:lnTo>
                <a:lnTo>
                  <a:pt x="3834727" y="1977506"/>
                </a:lnTo>
                <a:lnTo>
                  <a:pt x="3832723" y="1977506"/>
                </a:lnTo>
                <a:lnTo>
                  <a:pt x="3832723" y="1976361"/>
                </a:lnTo>
                <a:lnTo>
                  <a:pt x="3830718" y="1976361"/>
                </a:lnTo>
                <a:lnTo>
                  <a:pt x="3832723" y="1963760"/>
                </a:lnTo>
                <a:lnTo>
                  <a:pt x="3830718" y="1956886"/>
                </a:lnTo>
                <a:lnTo>
                  <a:pt x="3827855" y="1951158"/>
                </a:lnTo>
                <a:lnTo>
                  <a:pt x="3824131" y="1942281"/>
                </a:lnTo>
                <a:lnTo>
                  <a:pt x="3824131" y="1933403"/>
                </a:lnTo>
                <a:lnTo>
                  <a:pt x="3828999" y="1923666"/>
                </a:lnTo>
                <a:lnTo>
                  <a:pt x="3835587" y="1909919"/>
                </a:lnTo>
                <a:lnTo>
                  <a:pt x="3842460" y="1897318"/>
                </a:lnTo>
                <a:lnTo>
                  <a:pt x="3849047" y="1887580"/>
                </a:lnTo>
                <a:lnTo>
                  <a:pt x="3853057" y="1882712"/>
                </a:lnTo>
                <a:lnTo>
                  <a:pt x="3869380" y="1887580"/>
                </a:lnTo>
                <a:lnTo>
                  <a:pt x="3879977" y="1887580"/>
                </a:lnTo>
                <a:lnTo>
                  <a:pt x="3887423" y="1885576"/>
                </a:lnTo>
                <a:lnTo>
                  <a:pt x="3898020" y="1882712"/>
                </a:lnTo>
                <a:close/>
                <a:moveTo>
                  <a:pt x="3945273" y="1873833"/>
                </a:moveTo>
                <a:lnTo>
                  <a:pt x="3951859" y="1876984"/>
                </a:lnTo>
                <a:lnTo>
                  <a:pt x="3954724" y="1878702"/>
                </a:lnTo>
                <a:lnTo>
                  <a:pt x="3958733" y="1882712"/>
                </a:lnTo>
                <a:lnTo>
                  <a:pt x="3959592" y="1885575"/>
                </a:lnTo>
                <a:lnTo>
                  <a:pt x="3959592" y="1892449"/>
                </a:lnTo>
                <a:lnTo>
                  <a:pt x="3959592" y="1901327"/>
                </a:lnTo>
                <a:lnTo>
                  <a:pt x="3956728" y="1903332"/>
                </a:lnTo>
                <a:lnTo>
                  <a:pt x="3954724" y="1904191"/>
                </a:lnTo>
                <a:lnTo>
                  <a:pt x="3954724" y="1906195"/>
                </a:lnTo>
                <a:lnTo>
                  <a:pt x="3954724" y="1908200"/>
                </a:lnTo>
                <a:lnTo>
                  <a:pt x="3954724" y="1909918"/>
                </a:lnTo>
                <a:lnTo>
                  <a:pt x="3954724" y="1911064"/>
                </a:lnTo>
                <a:lnTo>
                  <a:pt x="3953864" y="1913069"/>
                </a:lnTo>
                <a:lnTo>
                  <a:pt x="3949855" y="1916792"/>
                </a:lnTo>
                <a:lnTo>
                  <a:pt x="3949855" y="1908200"/>
                </a:lnTo>
                <a:lnTo>
                  <a:pt x="3943268" y="1897318"/>
                </a:lnTo>
                <a:lnTo>
                  <a:pt x="3943268" y="1885575"/>
                </a:lnTo>
                <a:close/>
                <a:moveTo>
                  <a:pt x="3794348" y="1807678"/>
                </a:moveTo>
                <a:lnTo>
                  <a:pt x="3803799" y="1810542"/>
                </a:lnTo>
                <a:lnTo>
                  <a:pt x="3815541" y="1817415"/>
                </a:lnTo>
                <a:lnTo>
                  <a:pt x="3826138" y="1828012"/>
                </a:lnTo>
                <a:lnTo>
                  <a:pt x="3830720" y="1836891"/>
                </a:lnTo>
                <a:lnTo>
                  <a:pt x="3826138" y="1839754"/>
                </a:lnTo>
                <a:lnTo>
                  <a:pt x="3821269" y="1844622"/>
                </a:lnTo>
                <a:lnTo>
                  <a:pt x="3815541" y="1848632"/>
                </a:lnTo>
                <a:lnTo>
                  <a:pt x="3808667" y="1851496"/>
                </a:lnTo>
                <a:lnTo>
                  <a:pt x="3814395" y="1866961"/>
                </a:lnTo>
                <a:lnTo>
                  <a:pt x="3821269" y="1878703"/>
                </a:lnTo>
                <a:lnTo>
                  <a:pt x="3827855" y="1892450"/>
                </a:lnTo>
                <a:lnTo>
                  <a:pt x="3822128" y="1894454"/>
                </a:lnTo>
                <a:lnTo>
                  <a:pt x="3819264" y="1894454"/>
                </a:lnTo>
                <a:lnTo>
                  <a:pt x="3817259" y="1894454"/>
                </a:lnTo>
                <a:lnTo>
                  <a:pt x="3815541" y="1896459"/>
                </a:lnTo>
                <a:lnTo>
                  <a:pt x="3814395" y="1897319"/>
                </a:lnTo>
                <a:lnTo>
                  <a:pt x="3812677" y="1901328"/>
                </a:lnTo>
                <a:lnTo>
                  <a:pt x="3803799" y="1916793"/>
                </a:lnTo>
                <a:lnTo>
                  <a:pt x="3799217" y="1935408"/>
                </a:lnTo>
                <a:lnTo>
                  <a:pt x="3790339" y="1952019"/>
                </a:lnTo>
                <a:lnTo>
                  <a:pt x="3785757" y="1956028"/>
                </a:lnTo>
                <a:lnTo>
                  <a:pt x="3780888" y="1956028"/>
                </a:lnTo>
                <a:lnTo>
                  <a:pt x="3775160" y="1956887"/>
                </a:lnTo>
                <a:lnTo>
                  <a:pt x="3769432" y="1956887"/>
                </a:lnTo>
                <a:lnTo>
                  <a:pt x="3758836" y="1951159"/>
                </a:lnTo>
                <a:lnTo>
                  <a:pt x="3749099" y="1949155"/>
                </a:lnTo>
                <a:lnTo>
                  <a:pt x="3736784" y="1949155"/>
                </a:lnTo>
                <a:lnTo>
                  <a:pt x="3725042" y="1947150"/>
                </a:lnTo>
                <a:lnTo>
                  <a:pt x="3713586" y="1942282"/>
                </a:lnTo>
                <a:lnTo>
                  <a:pt x="3702130" y="1926530"/>
                </a:lnTo>
                <a:lnTo>
                  <a:pt x="3693539" y="1906196"/>
                </a:lnTo>
                <a:lnTo>
                  <a:pt x="3691534" y="1882713"/>
                </a:lnTo>
                <a:lnTo>
                  <a:pt x="3700126" y="1878703"/>
                </a:lnTo>
                <a:lnTo>
                  <a:pt x="3706999" y="1878703"/>
                </a:lnTo>
                <a:lnTo>
                  <a:pt x="3713586" y="1880708"/>
                </a:lnTo>
                <a:lnTo>
                  <a:pt x="3720460" y="1876985"/>
                </a:lnTo>
                <a:lnTo>
                  <a:pt x="3729051" y="1863237"/>
                </a:lnTo>
                <a:lnTo>
                  <a:pt x="3750244" y="1860374"/>
                </a:lnTo>
                <a:lnTo>
                  <a:pt x="3753967" y="1857224"/>
                </a:lnTo>
                <a:lnTo>
                  <a:pt x="3756831" y="1853500"/>
                </a:lnTo>
                <a:lnTo>
                  <a:pt x="3756831" y="1851496"/>
                </a:lnTo>
                <a:lnTo>
                  <a:pt x="3758836" y="1850350"/>
                </a:lnTo>
                <a:lnTo>
                  <a:pt x="3758836" y="1848632"/>
                </a:lnTo>
                <a:lnTo>
                  <a:pt x="3758836" y="1846628"/>
                </a:lnTo>
                <a:lnTo>
                  <a:pt x="3760554" y="1844622"/>
                </a:lnTo>
                <a:lnTo>
                  <a:pt x="3763704" y="1844622"/>
                </a:lnTo>
                <a:lnTo>
                  <a:pt x="3769432" y="1844622"/>
                </a:lnTo>
                <a:lnTo>
                  <a:pt x="3775160" y="1844622"/>
                </a:lnTo>
                <a:lnTo>
                  <a:pt x="3778883" y="1832880"/>
                </a:lnTo>
                <a:lnTo>
                  <a:pt x="3783751" y="1824002"/>
                </a:lnTo>
                <a:lnTo>
                  <a:pt x="3788620" y="1816270"/>
                </a:lnTo>
                <a:close/>
                <a:moveTo>
                  <a:pt x="3310924" y="1785053"/>
                </a:moveTo>
                <a:lnTo>
                  <a:pt x="3320661" y="1791927"/>
                </a:lnTo>
                <a:lnTo>
                  <a:pt x="3326389" y="1803669"/>
                </a:lnTo>
                <a:lnTo>
                  <a:pt x="3326389" y="1821138"/>
                </a:lnTo>
                <a:lnTo>
                  <a:pt x="3326389" y="1823143"/>
                </a:lnTo>
                <a:lnTo>
                  <a:pt x="3327249" y="1823143"/>
                </a:lnTo>
                <a:lnTo>
                  <a:pt x="3329254" y="1824003"/>
                </a:lnTo>
                <a:lnTo>
                  <a:pt x="3329254" y="1826007"/>
                </a:lnTo>
                <a:lnTo>
                  <a:pt x="3329254" y="1830017"/>
                </a:lnTo>
                <a:lnTo>
                  <a:pt x="3326389" y="1830017"/>
                </a:lnTo>
                <a:lnTo>
                  <a:pt x="3322380" y="1830875"/>
                </a:lnTo>
                <a:lnTo>
                  <a:pt x="3320661" y="1834886"/>
                </a:lnTo>
                <a:lnTo>
                  <a:pt x="3317798" y="1836890"/>
                </a:lnTo>
                <a:lnTo>
                  <a:pt x="3315793" y="1836890"/>
                </a:lnTo>
                <a:lnTo>
                  <a:pt x="3313788" y="1834886"/>
                </a:lnTo>
                <a:lnTo>
                  <a:pt x="3312929" y="1834886"/>
                </a:lnTo>
                <a:lnTo>
                  <a:pt x="3310924" y="1832880"/>
                </a:lnTo>
                <a:lnTo>
                  <a:pt x="3304337" y="1819134"/>
                </a:lnTo>
                <a:lnTo>
                  <a:pt x="3304337" y="1798800"/>
                </a:lnTo>
                <a:lnTo>
                  <a:pt x="3306056" y="1795936"/>
                </a:lnTo>
                <a:lnTo>
                  <a:pt x="3308061" y="1793932"/>
                </a:lnTo>
                <a:lnTo>
                  <a:pt x="3308919" y="1789922"/>
                </a:lnTo>
                <a:close/>
                <a:moveTo>
                  <a:pt x="3913483" y="1764719"/>
                </a:moveTo>
                <a:lnTo>
                  <a:pt x="3921216" y="1773311"/>
                </a:lnTo>
                <a:lnTo>
                  <a:pt x="3926943" y="1783048"/>
                </a:lnTo>
                <a:lnTo>
                  <a:pt x="3926943" y="1798800"/>
                </a:lnTo>
                <a:lnTo>
                  <a:pt x="3927802" y="1802523"/>
                </a:lnTo>
                <a:lnTo>
                  <a:pt x="3929807" y="1802523"/>
                </a:lnTo>
                <a:lnTo>
                  <a:pt x="3929807" y="1803669"/>
                </a:lnTo>
                <a:lnTo>
                  <a:pt x="3927802" y="1803669"/>
                </a:lnTo>
                <a:lnTo>
                  <a:pt x="3926943" y="1807678"/>
                </a:lnTo>
                <a:lnTo>
                  <a:pt x="3926943" y="1810542"/>
                </a:lnTo>
                <a:lnTo>
                  <a:pt x="3924939" y="1810542"/>
                </a:lnTo>
                <a:lnTo>
                  <a:pt x="3924939" y="1812546"/>
                </a:lnTo>
                <a:lnTo>
                  <a:pt x="3923220" y="1812546"/>
                </a:lnTo>
                <a:lnTo>
                  <a:pt x="3920071" y="1814265"/>
                </a:lnTo>
                <a:lnTo>
                  <a:pt x="3918352" y="1810542"/>
                </a:lnTo>
                <a:lnTo>
                  <a:pt x="3918352" y="1809396"/>
                </a:lnTo>
                <a:lnTo>
                  <a:pt x="3916348" y="1809396"/>
                </a:lnTo>
                <a:lnTo>
                  <a:pt x="3914343" y="1809396"/>
                </a:lnTo>
                <a:lnTo>
                  <a:pt x="3913483" y="1807678"/>
                </a:lnTo>
                <a:lnTo>
                  <a:pt x="3913483" y="1810542"/>
                </a:lnTo>
                <a:lnTo>
                  <a:pt x="3914343" y="1812546"/>
                </a:lnTo>
                <a:lnTo>
                  <a:pt x="3916348" y="1814265"/>
                </a:lnTo>
                <a:lnTo>
                  <a:pt x="3918352" y="1816270"/>
                </a:lnTo>
                <a:lnTo>
                  <a:pt x="3916348" y="1817416"/>
                </a:lnTo>
                <a:lnTo>
                  <a:pt x="3916348" y="1819134"/>
                </a:lnTo>
                <a:lnTo>
                  <a:pt x="3916348" y="1821139"/>
                </a:lnTo>
                <a:lnTo>
                  <a:pt x="3916348" y="1826007"/>
                </a:lnTo>
                <a:lnTo>
                  <a:pt x="3907755" y="1826007"/>
                </a:lnTo>
                <a:lnTo>
                  <a:pt x="3907755" y="1821139"/>
                </a:lnTo>
                <a:lnTo>
                  <a:pt x="3902887" y="1819134"/>
                </a:lnTo>
                <a:lnTo>
                  <a:pt x="3898018" y="1816270"/>
                </a:lnTo>
                <a:lnTo>
                  <a:pt x="3896300" y="1812546"/>
                </a:lnTo>
                <a:lnTo>
                  <a:pt x="3894295" y="1807678"/>
                </a:lnTo>
                <a:lnTo>
                  <a:pt x="3893436" y="1802523"/>
                </a:lnTo>
                <a:lnTo>
                  <a:pt x="3889427" y="1795936"/>
                </a:lnTo>
                <a:lnTo>
                  <a:pt x="3884558" y="1798800"/>
                </a:lnTo>
                <a:lnTo>
                  <a:pt x="3877971" y="1802523"/>
                </a:lnTo>
                <a:lnTo>
                  <a:pt x="3871098" y="1803669"/>
                </a:lnTo>
                <a:lnTo>
                  <a:pt x="3864511" y="1807678"/>
                </a:lnTo>
                <a:lnTo>
                  <a:pt x="3864511" y="1798800"/>
                </a:lnTo>
                <a:lnTo>
                  <a:pt x="3866516" y="1796795"/>
                </a:lnTo>
                <a:lnTo>
                  <a:pt x="3866516" y="1795936"/>
                </a:lnTo>
                <a:lnTo>
                  <a:pt x="3867375" y="1795936"/>
                </a:lnTo>
                <a:lnTo>
                  <a:pt x="3867375" y="1791926"/>
                </a:lnTo>
                <a:lnTo>
                  <a:pt x="3880835" y="1787058"/>
                </a:lnTo>
                <a:lnTo>
                  <a:pt x="3893436" y="1783048"/>
                </a:lnTo>
                <a:lnTo>
                  <a:pt x="3904892" y="1776175"/>
                </a:lnTo>
                <a:close/>
                <a:moveTo>
                  <a:pt x="3830719" y="1746104"/>
                </a:moveTo>
                <a:lnTo>
                  <a:pt x="3834728" y="1749828"/>
                </a:lnTo>
                <a:lnTo>
                  <a:pt x="3835587" y="1749828"/>
                </a:lnTo>
                <a:lnTo>
                  <a:pt x="3837592" y="1749828"/>
                </a:lnTo>
                <a:lnTo>
                  <a:pt x="3837592" y="1750973"/>
                </a:lnTo>
                <a:lnTo>
                  <a:pt x="3837592" y="1754696"/>
                </a:lnTo>
                <a:lnTo>
                  <a:pt x="3839596" y="1757846"/>
                </a:lnTo>
                <a:lnTo>
                  <a:pt x="3829000" y="1766438"/>
                </a:lnTo>
                <a:lnTo>
                  <a:pt x="3822126" y="1775317"/>
                </a:lnTo>
                <a:lnTo>
                  <a:pt x="3814394" y="1782189"/>
                </a:lnTo>
                <a:lnTo>
                  <a:pt x="3802079" y="1789063"/>
                </a:lnTo>
                <a:lnTo>
                  <a:pt x="3802079" y="1785054"/>
                </a:lnTo>
                <a:lnTo>
                  <a:pt x="3812676" y="1773311"/>
                </a:lnTo>
                <a:lnTo>
                  <a:pt x="3824132" y="1761569"/>
                </a:lnTo>
                <a:close/>
                <a:moveTo>
                  <a:pt x="1422487" y="1656179"/>
                </a:moveTo>
                <a:lnTo>
                  <a:pt x="1429360" y="1656179"/>
                </a:lnTo>
                <a:lnTo>
                  <a:pt x="1435947" y="1657325"/>
                </a:lnTo>
                <a:lnTo>
                  <a:pt x="1443680" y="1661049"/>
                </a:lnTo>
                <a:lnTo>
                  <a:pt x="1440816" y="1663054"/>
                </a:lnTo>
                <a:lnTo>
                  <a:pt x="1438812" y="1665917"/>
                </a:lnTo>
                <a:lnTo>
                  <a:pt x="1435947" y="1667922"/>
                </a:lnTo>
                <a:lnTo>
                  <a:pt x="1430219" y="1667922"/>
                </a:lnTo>
                <a:lnTo>
                  <a:pt x="1425351" y="1665917"/>
                </a:lnTo>
                <a:lnTo>
                  <a:pt x="1420769" y="1665917"/>
                </a:lnTo>
                <a:lnTo>
                  <a:pt x="1415900" y="1665917"/>
                </a:lnTo>
                <a:lnTo>
                  <a:pt x="1410172" y="1667922"/>
                </a:lnTo>
                <a:lnTo>
                  <a:pt x="1410172" y="1657325"/>
                </a:lnTo>
                <a:close/>
                <a:moveTo>
                  <a:pt x="3859642" y="1645582"/>
                </a:moveTo>
                <a:lnTo>
                  <a:pt x="3864511" y="1645582"/>
                </a:lnTo>
                <a:lnTo>
                  <a:pt x="3871098" y="1645582"/>
                </a:lnTo>
                <a:lnTo>
                  <a:pt x="3871098" y="1663052"/>
                </a:lnTo>
                <a:lnTo>
                  <a:pt x="3869379" y="1674795"/>
                </a:lnTo>
                <a:lnTo>
                  <a:pt x="3866516" y="1684532"/>
                </a:lnTo>
                <a:lnTo>
                  <a:pt x="3864511" y="1702001"/>
                </a:lnTo>
                <a:lnTo>
                  <a:pt x="3867375" y="1702001"/>
                </a:lnTo>
                <a:lnTo>
                  <a:pt x="3867375" y="1705152"/>
                </a:lnTo>
                <a:lnTo>
                  <a:pt x="3873962" y="1705152"/>
                </a:lnTo>
                <a:lnTo>
                  <a:pt x="3877972" y="1705152"/>
                </a:lnTo>
                <a:lnTo>
                  <a:pt x="3880835" y="1705152"/>
                </a:lnTo>
                <a:lnTo>
                  <a:pt x="3884558" y="1706869"/>
                </a:lnTo>
                <a:lnTo>
                  <a:pt x="3887423" y="1708875"/>
                </a:lnTo>
                <a:lnTo>
                  <a:pt x="3894295" y="1710020"/>
                </a:lnTo>
                <a:lnTo>
                  <a:pt x="3898019" y="1722621"/>
                </a:lnTo>
                <a:lnTo>
                  <a:pt x="3904892" y="1730354"/>
                </a:lnTo>
                <a:lnTo>
                  <a:pt x="3913483" y="1739232"/>
                </a:lnTo>
                <a:lnTo>
                  <a:pt x="3920071" y="1750974"/>
                </a:lnTo>
                <a:lnTo>
                  <a:pt x="3914343" y="1752978"/>
                </a:lnTo>
                <a:lnTo>
                  <a:pt x="3911479" y="1754697"/>
                </a:lnTo>
                <a:lnTo>
                  <a:pt x="3909760" y="1754697"/>
                </a:lnTo>
                <a:lnTo>
                  <a:pt x="3909760" y="1756702"/>
                </a:lnTo>
                <a:lnTo>
                  <a:pt x="3909760" y="1757847"/>
                </a:lnTo>
                <a:lnTo>
                  <a:pt x="3909760" y="1759566"/>
                </a:lnTo>
                <a:lnTo>
                  <a:pt x="3906610" y="1759566"/>
                </a:lnTo>
                <a:lnTo>
                  <a:pt x="3900882" y="1761571"/>
                </a:lnTo>
                <a:lnTo>
                  <a:pt x="3900023" y="1757847"/>
                </a:lnTo>
                <a:lnTo>
                  <a:pt x="3900023" y="1756702"/>
                </a:lnTo>
                <a:lnTo>
                  <a:pt x="3898019" y="1756702"/>
                </a:lnTo>
                <a:lnTo>
                  <a:pt x="3896300" y="1756702"/>
                </a:lnTo>
                <a:lnTo>
                  <a:pt x="3894295" y="1754697"/>
                </a:lnTo>
                <a:lnTo>
                  <a:pt x="3891432" y="1761571"/>
                </a:lnTo>
                <a:lnTo>
                  <a:pt x="3889427" y="1766439"/>
                </a:lnTo>
                <a:lnTo>
                  <a:pt x="3886563" y="1771308"/>
                </a:lnTo>
                <a:lnTo>
                  <a:pt x="3880835" y="1773312"/>
                </a:lnTo>
                <a:lnTo>
                  <a:pt x="3875967" y="1776176"/>
                </a:lnTo>
                <a:lnTo>
                  <a:pt x="3875967" y="1773312"/>
                </a:lnTo>
                <a:lnTo>
                  <a:pt x="3873103" y="1769589"/>
                </a:lnTo>
                <a:lnTo>
                  <a:pt x="3873103" y="1766439"/>
                </a:lnTo>
                <a:lnTo>
                  <a:pt x="3873103" y="1764721"/>
                </a:lnTo>
                <a:lnTo>
                  <a:pt x="3873103" y="1763575"/>
                </a:lnTo>
                <a:lnTo>
                  <a:pt x="3873103" y="1761571"/>
                </a:lnTo>
                <a:lnTo>
                  <a:pt x="3871098" y="1759566"/>
                </a:lnTo>
                <a:lnTo>
                  <a:pt x="3869379" y="1759566"/>
                </a:lnTo>
                <a:lnTo>
                  <a:pt x="3864511" y="1757847"/>
                </a:lnTo>
                <a:lnTo>
                  <a:pt x="3864511" y="1752978"/>
                </a:lnTo>
                <a:lnTo>
                  <a:pt x="3864511" y="1748110"/>
                </a:lnTo>
                <a:lnTo>
                  <a:pt x="3866516" y="1744100"/>
                </a:lnTo>
                <a:lnTo>
                  <a:pt x="3866516" y="1743241"/>
                </a:lnTo>
                <a:lnTo>
                  <a:pt x="3867375" y="1741237"/>
                </a:lnTo>
                <a:lnTo>
                  <a:pt x="3871098" y="1741237"/>
                </a:lnTo>
                <a:lnTo>
                  <a:pt x="3875967" y="1739232"/>
                </a:lnTo>
                <a:lnTo>
                  <a:pt x="3882841" y="1739232"/>
                </a:lnTo>
                <a:lnTo>
                  <a:pt x="3882841" y="1750974"/>
                </a:lnTo>
                <a:lnTo>
                  <a:pt x="3894295" y="1750974"/>
                </a:lnTo>
                <a:lnTo>
                  <a:pt x="3894295" y="1748110"/>
                </a:lnTo>
                <a:lnTo>
                  <a:pt x="3896300" y="1744100"/>
                </a:lnTo>
                <a:lnTo>
                  <a:pt x="3898019" y="1743241"/>
                </a:lnTo>
                <a:lnTo>
                  <a:pt x="3898019" y="1741237"/>
                </a:lnTo>
                <a:lnTo>
                  <a:pt x="3900023" y="1739232"/>
                </a:lnTo>
                <a:lnTo>
                  <a:pt x="3900882" y="1736368"/>
                </a:lnTo>
                <a:lnTo>
                  <a:pt x="3898019" y="1736368"/>
                </a:lnTo>
                <a:lnTo>
                  <a:pt x="3880835" y="1722621"/>
                </a:lnTo>
                <a:lnTo>
                  <a:pt x="3861648" y="1713743"/>
                </a:lnTo>
                <a:lnTo>
                  <a:pt x="3861648" y="1720617"/>
                </a:lnTo>
                <a:lnTo>
                  <a:pt x="3859642" y="1725485"/>
                </a:lnTo>
                <a:lnTo>
                  <a:pt x="3857638" y="1730354"/>
                </a:lnTo>
                <a:lnTo>
                  <a:pt x="3857638" y="1736368"/>
                </a:lnTo>
                <a:lnTo>
                  <a:pt x="3855920" y="1734363"/>
                </a:lnTo>
                <a:lnTo>
                  <a:pt x="3854774" y="1732358"/>
                </a:lnTo>
                <a:lnTo>
                  <a:pt x="3854774" y="1730354"/>
                </a:lnTo>
                <a:lnTo>
                  <a:pt x="3853056" y="1729495"/>
                </a:lnTo>
                <a:lnTo>
                  <a:pt x="3848187" y="1716607"/>
                </a:lnTo>
                <a:lnTo>
                  <a:pt x="3842459" y="1702001"/>
                </a:lnTo>
                <a:lnTo>
                  <a:pt x="3841314" y="1682527"/>
                </a:lnTo>
                <a:lnTo>
                  <a:pt x="3842459" y="1665916"/>
                </a:lnTo>
                <a:lnTo>
                  <a:pt x="3849047" y="1649306"/>
                </a:lnTo>
                <a:lnTo>
                  <a:pt x="3854774" y="1647301"/>
                </a:lnTo>
                <a:close/>
                <a:moveTo>
                  <a:pt x="1366927" y="1645582"/>
                </a:moveTo>
                <a:lnTo>
                  <a:pt x="1373514" y="1645582"/>
                </a:lnTo>
                <a:lnTo>
                  <a:pt x="1380388" y="1647301"/>
                </a:lnTo>
                <a:lnTo>
                  <a:pt x="1386975" y="1647301"/>
                </a:lnTo>
                <a:lnTo>
                  <a:pt x="1391844" y="1649306"/>
                </a:lnTo>
                <a:lnTo>
                  <a:pt x="1391844" y="1657325"/>
                </a:lnTo>
                <a:lnTo>
                  <a:pt x="1366927" y="1657325"/>
                </a:lnTo>
                <a:close/>
                <a:moveTo>
                  <a:pt x="1225452" y="1645582"/>
                </a:moveTo>
                <a:lnTo>
                  <a:pt x="1234330" y="1647301"/>
                </a:lnTo>
                <a:lnTo>
                  <a:pt x="1238912" y="1650451"/>
                </a:lnTo>
                <a:lnTo>
                  <a:pt x="1245786" y="1654174"/>
                </a:lnTo>
                <a:lnTo>
                  <a:pt x="1251514" y="1657324"/>
                </a:lnTo>
                <a:lnTo>
                  <a:pt x="1251514" y="1661048"/>
                </a:lnTo>
                <a:lnTo>
                  <a:pt x="1244927" y="1661048"/>
                </a:lnTo>
                <a:lnTo>
                  <a:pt x="1238912" y="1663052"/>
                </a:lnTo>
                <a:lnTo>
                  <a:pt x="1234330" y="1663912"/>
                </a:lnTo>
                <a:lnTo>
                  <a:pt x="1231467" y="1663052"/>
                </a:lnTo>
                <a:lnTo>
                  <a:pt x="1224593" y="1663052"/>
                </a:lnTo>
                <a:lnTo>
                  <a:pt x="1218865" y="1661048"/>
                </a:lnTo>
                <a:lnTo>
                  <a:pt x="1218865" y="1649306"/>
                </a:lnTo>
                <a:lnTo>
                  <a:pt x="1220870" y="1649306"/>
                </a:lnTo>
                <a:lnTo>
                  <a:pt x="1222588" y="1647301"/>
                </a:lnTo>
                <a:lnTo>
                  <a:pt x="1224593" y="1647301"/>
                </a:lnTo>
                <a:close/>
                <a:moveTo>
                  <a:pt x="1284160" y="1629831"/>
                </a:moveTo>
                <a:lnTo>
                  <a:pt x="1304495" y="1631836"/>
                </a:lnTo>
                <a:lnTo>
                  <a:pt x="1321678" y="1635845"/>
                </a:lnTo>
                <a:lnTo>
                  <a:pt x="1335139" y="1640714"/>
                </a:lnTo>
                <a:lnTo>
                  <a:pt x="1351463" y="1645583"/>
                </a:lnTo>
                <a:lnTo>
                  <a:pt x="1351463" y="1654175"/>
                </a:lnTo>
                <a:lnTo>
                  <a:pt x="1344876" y="1654175"/>
                </a:lnTo>
                <a:lnTo>
                  <a:pt x="1341726" y="1656179"/>
                </a:lnTo>
                <a:lnTo>
                  <a:pt x="1337143" y="1657325"/>
                </a:lnTo>
                <a:lnTo>
                  <a:pt x="1333134" y="1659044"/>
                </a:lnTo>
                <a:lnTo>
                  <a:pt x="1330270" y="1661048"/>
                </a:lnTo>
                <a:lnTo>
                  <a:pt x="1324542" y="1661048"/>
                </a:lnTo>
                <a:lnTo>
                  <a:pt x="1324542" y="1659044"/>
                </a:lnTo>
                <a:lnTo>
                  <a:pt x="1324542" y="1657325"/>
                </a:lnTo>
                <a:lnTo>
                  <a:pt x="1323683" y="1656179"/>
                </a:lnTo>
                <a:lnTo>
                  <a:pt x="1321678" y="1654175"/>
                </a:lnTo>
                <a:lnTo>
                  <a:pt x="1319674" y="1652456"/>
                </a:lnTo>
                <a:lnTo>
                  <a:pt x="1317955" y="1654175"/>
                </a:lnTo>
                <a:lnTo>
                  <a:pt x="1315091" y="1663912"/>
                </a:lnTo>
                <a:lnTo>
                  <a:pt x="1310223" y="1663912"/>
                </a:lnTo>
                <a:lnTo>
                  <a:pt x="1297621" y="1663053"/>
                </a:lnTo>
                <a:lnTo>
                  <a:pt x="1284160" y="1661048"/>
                </a:lnTo>
                <a:lnTo>
                  <a:pt x="1274710" y="1661048"/>
                </a:lnTo>
                <a:lnTo>
                  <a:pt x="1269841" y="1649306"/>
                </a:lnTo>
                <a:lnTo>
                  <a:pt x="1278433" y="1649306"/>
                </a:lnTo>
                <a:lnTo>
                  <a:pt x="1284160" y="1649306"/>
                </a:lnTo>
                <a:lnTo>
                  <a:pt x="1291034" y="1647301"/>
                </a:lnTo>
                <a:lnTo>
                  <a:pt x="1296762" y="1645583"/>
                </a:lnTo>
                <a:lnTo>
                  <a:pt x="1292753" y="1643579"/>
                </a:lnTo>
                <a:lnTo>
                  <a:pt x="1289888" y="1640714"/>
                </a:lnTo>
                <a:lnTo>
                  <a:pt x="1288171" y="1638710"/>
                </a:lnTo>
                <a:lnTo>
                  <a:pt x="1286165" y="1635845"/>
                </a:lnTo>
                <a:close/>
                <a:moveTo>
                  <a:pt x="207918" y="1592887"/>
                </a:moveTo>
                <a:lnTo>
                  <a:pt x="223383" y="1597756"/>
                </a:lnTo>
                <a:lnTo>
                  <a:pt x="234839" y="1604343"/>
                </a:lnTo>
                <a:lnTo>
                  <a:pt x="248299" y="1611216"/>
                </a:lnTo>
                <a:lnTo>
                  <a:pt x="248299" y="1615226"/>
                </a:lnTo>
                <a:lnTo>
                  <a:pt x="244289" y="1615226"/>
                </a:lnTo>
                <a:lnTo>
                  <a:pt x="232834" y="1622958"/>
                </a:lnTo>
                <a:lnTo>
                  <a:pt x="221378" y="1624963"/>
                </a:lnTo>
                <a:lnTo>
                  <a:pt x="210781" y="1626967"/>
                </a:lnTo>
                <a:lnTo>
                  <a:pt x="199326" y="1629831"/>
                </a:lnTo>
                <a:lnTo>
                  <a:pt x="199326" y="1626967"/>
                </a:lnTo>
                <a:lnTo>
                  <a:pt x="196462" y="1626967"/>
                </a:lnTo>
                <a:lnTo>
                  <a:pt x="199326" y="1618089"/>
                </a:lnTo>
                <a:lnTo>
                  <a:pt x="199326" y="1609498"/>
                </a:lnTo>
                <a:lnTo>
                  <a:pt x="199326" y="1597756"/>
                </a:lnTo>
                <a:lnTo>
                  <a:pt x="203049" y="1595751"/>
                </a:lnTo>
                <a:lnTo>
                  <a:pt x="203909" y="1595751"/>
                </a:lnTo>
                <a:lnTo>
                  <a:pt x="203909" y="1594606"/>
                </a:lnTo>
                <a:lnTo>
                  <a:pt x="205913" y="1594606"/>
                </a:lnTo>
                <a:close/>
                <a:moveTo>
                  <a:pt x="1167029" y="1582005"/>
                </a:moveTo>
                <a:lnTo>
                  <a:pt x="1193950" y="1588019"/>
                </a:lnTo>
                <a:lnTo>
                  <a:pt x="1218006" y="1595752"/>
                </a:lnTo>
                <a:lnTo>
                  <a:pt x="1236048" y="1604344"/>
                </a:lnTo>
                <a:lnTo>
                  <a:pt x="1254378" y="1613222"/>
                </a:lnTo>
                <a:lnTo>
                  <a:pt x="1274712" y="1622960"/>
                </a:lnTo>
                <a:lnTo>
                  <a:pt x="1274712" y="1629832"/>
                </a:lnTo>
                <a:lnTo>
                  <a:pt x="1265834" y="1629832"/>
                </a:lnTo>
                <a:lnTo>
                  <a:pt x="1256382" y="1633843"/>
                </a:lnTo>
                <a:lnTo>
                  <a:pt x="1244927" y="1636706"/>
                </a:lnTo>
                <a:lnTo>
                  <a:pt x="1232326" y="1638711"/>
                </a:lnTo>
                <a:lnTo>
                  <a:pt x="1234331" y="1635847"/>
                </a:lnTo>
                <a:lnTo>
                  <a:pt x="1234331" y="1631837"/>
                </a:lnTo>
                <a:lnTo>
                  <a:pt x="1234331" y="1629832"/>
                </a:lnTo>
                <a:lnTo>
                  <a:pt x="1234331" y="1628974"/>
                </a:lnTo>
                <a:lnTo>
                  <a:pt x="1234331" y="1626969"/>
                </a:lnTo>
                <a:lnTo>
                  <a:pt x="1232326" y="1622960"/>
                </a:lnTo>
                <a:lnTo>
                  <a:pt x="1207410" y="1616086"/>
                </a:lnTo>
                <a:lnTo>
                  <a:pt x="1184213" y="1604344"/>
                </a:lnTo>
                <a:lnTo>
                  <a:pt x="1159296" y="1592888"/>
                </a:lnTo>
                <a:lnTo>
                  <a:pt x="1153569" y="1597757"/>
                </a:lnTo>
                <a:lnTo>
                  <a:pt x="1150705" y="1602625"/>
                </a:lnTo>
                <a:lnTo>
                  <a:pt x="1145836" y="1608353"/>
                </a:lnTo>
                <a:lnTo>
                  <a:pt x="1140108" y="1606349"/>
                </a:lnTo>
                <a:lnTo>
                  <a:pt x="1133235" y="1602625"/>
                </a:lnTo>
                <a:lnTo>
                  <a:pt x="1130371" y="1601480"/>
                </a:lnTo>
                <a:lnTo>
                  <a:pt x="1137245" y="1601480"/>
                </a:lnTo>
                <a:lnTo>
                  <a:pt x="1141827" y="1594607"/>
                </a:lnTo>
                <a:lnTo>
                  <a:pt x="1146695" y="1590884"/>
                </a:lnTo>
                <a:lnTo>
                  <a:pt x="1152423" y="1586015"/>
                </a:lnTo>
                <a:lnTo>
                  <a:pt x="1157292" y="1586015"/>
                </a:lnTo>
                <a:lnTo>
                  <a:pt x="1160155" y="1584010"/>
                </a:lnTo>
                <a:lnTo>
                  <a:pt x="1164165" y="1584010"/>
                </a:lnTo>
                <a:close/>
                <a:moveTo>
                  <a:pt x="185867" y="1574272"/>
                </a:moveTo>
                <a:lnTo>
                  <a:pt x="199326" y="1579142"/>
                </a:lnTo>
                <a:lnTo>
                  <a:pt x="199326" y="1582006"/>
                </a:lnTo>
                <a:lnTo>
                  <a:pt x="196463" y="1582006"/>
                </a:lnTo>
                <a:lnTo>
                  <a:pt x="185867" y="1586015"/>
                </a:lnTo>
                <a:lnTo>
                  <a:pt x="176129" y="1586015"/>
                </a:lnTo>
                <a:lnTo>
                  <a:pt x="167537" y="1586015"/>
                </a:lnTo>
                <a:lnTo>
                  <a:pt x="167537" y="1579142"/>
                </a:lnTo>
                <a:lnTo>
                  <a:pt x="172406" y="1577136"/>
                </a:lnTo>
                <a:lnTo>
                  <a:pt x="177274" y="1577136"/>
                </a:lnTo>
                <a:lnTo>
                  <a:pt x="180998" y="1576277"/>
                </a:lnTo>
                <a:close/>
                <a:moveTo>
                  <a:pt x="111691" y="1558520"/>
                </a:moveTo>
                <a:lnTo>
                  <a:pt x="117419" y="1560525"/>
                </a:lnTo>
                <a:lnTo>
                  <a:pt x="124293" y="1560525"/>
                </a:lnTo>
                <a:lnTo>
                  <a:pt x="127156" y="1560525"/>
                </a:lnTo>
                <a:lnTo>
                  <a:pt x="132025" y="1562529"/>
                </a:lnTo>
                <a:lnTo>
                  <a:pt x="137753" y="1563389"/>
                </a:lnTo>
                <a:lnTo>
                  <a:pt x="137753" y="1570262"/>
                </a:lnTo>
                <a:lnTo>
                  <a:pt x="134030" y="1570262"/>
                </a:lnTo>
                <a:lnTo>
                  <a:pt x="129161" y="1572266"/>
                </a:lnTo>
                <a:lnTo>
                  <a:pt x="124293" y="1574272"/>
                </a:lnTo>
                <a:lnTo>
                  <a:pt x="118565" y="1574272"/>
                </a:lnTo>
                <a:lnTo>
                  <a:pt x="111691" y="1574272"/>
                </a:lnTo>
                <a:close/>
                <a:moveTo>
                  <a:pt x="1218865" y="1555657"/>
                </a:moveTo>
                <a:lnTo>
                  <a:pt x="1224594" y="1558521"/>
                </a:lnTo>
                <a:lnTo>
                  <a:pt x="1227457" y="1562531"/>
                </a:lnTo>
                <a:lnTo>
                  <a:pt x="1231468" y="1565395"/>
                </a:lnTo>
                <a:lnTo>
                  <a:pt x="1232327" y="1570264"/>
                </a:lnTo>
                <a:lnTo>
                  <a:pt x="1232327" y="1579142"/>
                </a:lnTo>
                <a:lnTo>
                  <a:pt x="1225453" y="1579142"/>
                </a:lnTo>
                <a:lnTo>
                  <a:pt x="1224594" y="1574273"/>
                </a:lnTo>
                <a:lnTo>
                  <a:pt x="1222589" y="1572268"/>
                </a:lnTo>
                <a:lnTo>
                  <a:pt x="1220870" y="1569404"/>
                </a:lnTo>
                <a:lnTo>
                  <a:pt x="1218865" y="1565395"/>
                </a:lnTo>
                <a:lnTo>
                  <a:pt x="1218865" y="1562531"/>
                </a:lnTo>
                <a:close/>
                <a:moveTo>
                  <a:pt x="3864513" y="1548783"/>
                </a:moveTo>
                <a:lnTo>
                  <a:pt x="3867377" y="1551647"/>
                </a:lnTo>
                <a:lnTo>
                  <a:pt x="3869381" y="1555657"/>
                </a:lnTo>
                <a:lnTo>
                  <a:pt x="3871100" y="1558520"/>
                </a:lnTo>
                <a:lnTo>
                  <a:pt x="3871100" y="1563390"/>
                </a:lnTo>
                <a:lnTo>
                  <a:pt x="3871100" y="1570262"/>
                </a:lnTo>
                <a:lnTo>
                  <a:pt x="3857639" y="1604344"/>
                </a:lnTo>
                <a:lnTo>
                  <a:pt x="3851051" y="1595752"/>
                </a:lnTo>
                <a:lnTo>
                  <a:pt x="3848188" y="1588019"/>
                </a:lnTo>
                <a:lnTo>
                  <a:pt x="3846183" y="1574273"/>
                </a:lnTo>
                <a:close/>
                <a:moveTo>
                  <a:pt x="1211132" y="1533319"/>
                </a:moveTo>
                <a:lnTo>
                  <a:pt x="1232325" y="1533319"/>
                </a:lnTo>
                <a:lnTo>
                  <a:pt x="1234330" y="1536183"/>
                </a:lnTo>
                <a:lnTo>
                  <a:pt x="1238053" y="1538187"/>
                </a:lnTo>
                <a:lnTo>
                  <a:pt x="1238053" y="1540193"/>
                </a:lnTo>
                <a:lnTo>
                  <a:pt x="1238912" y="1541910"/>
                </a:lnTo>
                <a:lnTo>
                  <a:pt x="1238912" y="1543056"/>
                </a:lnTo>
                <a:lnTo>
                  <a:pt x="1238053" y="1545061"/>
                </a:lnTo>
                <a:lnTo>
                  <a:pt x="1238053" y="1548784"/>
                </a:lnTo>
                <a:lnTo>
                  <a:pt x="1232325" y="1545061"/>
                </a:lnTo>
                <a:lnTo>
                  <a:pt x="1227456" y="1543056"/>
                </a:lnTo>
                <a:lnTo>
                  <a:pt x="1222588" y="1543056"/>
                </a:lnTo>
                <a:lnTo>
                  <a:pt x="1218865" y="1541910"/>
                </a:lnTo>
                <a:lnTo>
                  <a:pt x="1216001" y="1541910"/>
                </a:lnTo>
                <a:lnTo>
                  <a:pt x="1211991" y="1540193"/>
                </a:lnTo>
                <a:lnTo>
                  <a:pt x="1211132" y="1536183"/>
                </a:lnTo>
                <a:close/>
                <a:moveTo>
                  <a:pt x="3972193" y="1469741"/>
                </a:moveTo>
                <a:lnTo>
                  <a:pt x="3975057" y="1471746"/>
                </a:lnTo>
                <a:lnTo>
                  <a:pt x="3976775" y="1471746"/>
                </a:lnTo>
                <a:lnTo>
                  <a:pt x="3976775" y="1473751"/>
                </a:lnTo>
                <a:lnTo>
                  <a:pt x="3978780" y="1476615"/>
                </a:lnTo>
                <a:lnTo>
                  <a:pt x="3978780" y="1480624"/>
                </a:lnTo>
                <a:lnTo>
                  <a:pt x="3976775" y="1485493"/>
                </a:lnTo>
                <a:lnTo>
                  <a:pt x="3973052" y="1490362"/>
                </a:lnTo>
                <a:lnTo>
                  <a:pt x="3972193" y="1495231"/>
                </a:lnTo>
                <a:lnTo>
                  <a:pt x="3963315" y="1495231"/>
                </a:lnTo>
                <a:lnTo>
                  <a:pt x="3963315" y="1483488"/>
                </a:lnTo>
                <a:lnTo>
                  <a:pt x="3966466" y="1482343"/>
                </a:lnTo>
                <a:lnTo>
                  <a:pt x="3968183" y="1478620"/>
                </a:lnTo>
                <a:lnTo>
                  <a:pt x="3970189" y="1475755"/>
                </a:lnTo>
                <a:close/>
                <a:moveTo>
                  <a:pt x="3926944" y="1423919"/>
                </a:moveTo>
                <a:lnTo>
                  <a:pt x="3938399" y="1423919"/>
                </a:lnTo>
                <a:lnTo>
                  <a:pt x="3938399" y="1435662"/>
                </a:lnTo>
                <a:lnTo>
                  <a:pt x="3923221" y="1435662"/>
                </a:lnTo>
                <a:lnTo>
                  <a:pt x="3923221" y="1427929"/>
                </a:lnTo>
                <a:lnTo>
                  <a:pt x="3926944" y="1427929"/>
                </a:lnTo>
                <a:close/>
                <a:moveTo>
                  <a:pt x="2705502" y="1391556"/>
                </a:moveTo>
                <a:lnTo>
                  <a:pt x="2714094" y="1391556"/>
                </a:lnTo>
                <a:lnTo>
                  <a:pt x="2710371" y="1396425"/>
                </a:lnTo>
                <a:lnTo>
                  <a:pt x="2707507" y="1400434"/>
                </a:lnTo>
                <a:lnTo>
                  <a:pt x="2703498" y="1403298"/>
                </a:lnTo>
                <a:lnTo>
                  <a:pt x="2700633" y="1407308"/>
                </a:lnTo>
                <a:lnTo>
                  <a:pt x="2694906" y="1410172"/>
                </a:lnTo>
                <a:lnTo>
                  <a:pt x="2692042" y="1410172"/>
                </a:lnTo>
                <a:lnTo>
                  <a:pt x="2692042" y="1412176"/>
                </a:lnTo>
                <a:lnTo>
                  <a:pt x="2690037" y="1412176"/>
                </a:lnTo>
                <a:lnTo>
                  <a:pt x="2687173" y="1412176"/>
                </a:lnTo>
                <a:lnTo>
                  <a:pt x="2683450" y="1414181"/>
                </a:lnTo>
                <a:lnTo>
                  <a:pt x="2680586" y="1401293"/>
                </a:lnTo>
                <a:lnTo>
                  <a:pt x="2687173" y="1400434"/>
                </a:lnTo>
                <a:lnTo>
                  <a:pt x="2694047" y="1396425"/>
                </a:lnTo>
                <a:lnTo>
                  <a:pt x="2700633" y="1394707"/>
                </a:lnTo>
                <a:close/>
                <a:moveTo>
                  <a:pt x="2566031" y="1386688"/>
                </a:moveTo>
                <a:lnTo>
                  <a:pt x="2574910" y="1389839"/>
                </a:lnTo>
                <a:lnTo>
                  <a:pt x="2584361" y="1393562"/>
                </a:lnTo>
                <a:lnTo>
                  <a:pt x="2595815" y="1396425"/>
                </a:lnTo>
                <a:lnTo>
                  <a:pt x="2602689" y="1401294"/>
                </a:lnTo>
                <a:lnTo>
                  <a:pt x="2575768" y="1401294"/>
                </a:lnTo>
                <a:lnTo>
                  <a:pt x="2572905" y="1400434"/>
                </a:lnTo>
                <a:lnTo>
                  <a:pt x="2570900" y="1400434"/>
                </a:lnTo>
                <a:lnTo>
                  <a:pt x="2568036" y="1398430"/>
                </a:lnTo>
                <a:lnTo>
                  <a:pt x="2561449" y="1398430"/>
                </a:lnTo>
                <a:lnTo>
                  <a:pt x="2561449" y="1394707"/>
                </a:lnTo>
                <a:lnTo>
                  <a:pt x="2563168" y="1393562"/>
                </a:lnTo>
                <a:lnTo>
                  <a:pt x="2564313" y="1391557"/>
                </a:lnTo>
                <a:lnTo>
                  <a:pt x="2564313" y="1389839"/>
                </a:lnTo>
                <a:close/>
                <a:moveTo>
                  <a:pt x="2266470" y="1320533"/>
                </a:moveTo>
                <a:lnTo>
                  <a:pt x="2289382" y="1320533"/>
                </a:lnTo>
                <a:lnTo>
                  <a:pt x="2289382" y="1323397"/>
                </a:lnTo>
                <a:lnTo>
                  <a:pt x="2284513" y="1325402"/>
                </a:lnTo>
                <a:lnTo>
                  <a:pt x="2282794" y="1327120"/>
                </a:lnTo>
                <a:lnTo>
                  <a:pt x="2279644" y="1328265"/>
                </a:lnTo>
                <a:lnTo>
                  <a:pt x="2275922" y="1330270"/>
                </a:lnTo>
                <a:lnTo>
                  <a:pt x="2271052" y="1330270"/>
                </a:lnTo>
                <a:close/>
                <a:moveTo>
                  <a:pt x="2622164" y="1300772"/>
                </a:moveTo>
                <a:lnTo>
                  <a:pt x="2620159" y="1302777"/>
                </a:lnTo>
                <a:lnTo>
                  <a:pt x="2618154" y="1304781"/>
                </a:lnTo>
                <a:lnTo>
                  <a:pt x="2616149" y="1304781"/>
                </a:lnTo>
                <a:lnTo>
                  <a:pt x="2616149" y="1306786"/>
                </a:lnTo>
                <a:lnTo>
                  <a:pt x="2615290" y="1307645"/>
                </a:lnTo>
                <a:lnTo>
                  <a:pt x="2613858" y="1311655"/>
                </a:lnTo>
                <a:lnTo>
                  <a:pt x="2616722" y="1311655"/>
                </a:lnTo>
                <a:lnTo>
                  <a:pt x="2622450" y="1309650"/>
                </a:lnTo>
                <a:lnTo>
                  <a:pt x="2625314" y="1307645"/>
                </a:lnTo>
                <a:lnTo>
                  <a:pt x="2629036" y="1306786"/>
                </a:lnTo>
                <a:lnTo>
                  <a:pt x="2631901" y="1304781"/>
                </a:lnTo>
                <a:lnTo>
                  <a:pt x="2635624" y="1300772"/>
                </a:lnTo>
                <a:close/>
                <a:moveTo>
                  <a:pt x="2370143" y="1300772"/>
                </a:moveTo>
                <a:lnTo>
                  <a:pt x="2375012" y="1300772"/>
                </a:lnTo>
                <a:lnTo>
                  <a:pt x="2381599" y="1300772"/>
                </a:lnTo>
                <a:lnTo>
                  <a:pt x="2383603" y="1316524"/>
                </a:lnTo>
                <a:lnTo>
                  <a:pt x="2385609" y="1335139"/>
                </a:lnTo>
                <a:lnTo>
                  <a:pt x="2376731" y="1335139"/>
                </a:lnTo>
                <a:lnTo>
                  <a:pt x="2375012" y="1336857"/>
                </a:lnTo>
                <a:lnTo>
                  <a:pt x="2372148" y="1336857"/>
                </a:lnTo>
                <a:lnTo>
                  <a:pt x="2368138" y="1336857"/>
                </a:lnTo>
                <a:lnTo>
                  <a:pt x="2363270" y="1338862"/>
                </a:lnTo>
                <a:lnTo>
                  <a:pt x="2361551" y="1325402"/>
                </a:lnTo>
                <a:lnTo>
                  <a:pt x="2361551" y="1311655"/>
                </a:lnTo>
                <a:lnTo>
                  <a:pt x="2363270" y="1304782"/>
                </a:lnTo>
                <a:lnTo>
                  <a:pt x="2366133" y="1302777"/>
                </a:lnTo>
                <a:close/>
                <a:moveTo>
                  <a:pt x="2373006" y="1267551"/>
                </a:moveTo>
                <a:lnTo>
                  <a:pt x="2381599" y="1267551"/>
                </a:lnTo>
                <a:lnTo>
                  <a:pt x="2379594" y="1274425"/>
                </a:lnTo>
                <a:lnTo>
                  <a:pt x="2379594" y="1279293"/>
                </a:lnTo>
                <a:lnTo>
                  <a:pt x="2379594" y="1284162"/>
                </a:lnTo>
                <a:lnTo>
                  <a:pt x="2378734" y="1288172"/>
                </a:lnTo>
                <a:lnTo>
                  <a:pt x="2376730" y="1293041"/>
                </a:lnTo>
                <a:lnTo>
                  <a:pt x="2370142" y="1293041"/>
                </a:lnTo>
                <a:lnTo>
                  <a:pt x="2370142" y="1286167"/>
                </a:lnTo>
                <a:lnTo>
                  <a:pt x="2372147" y="1279293"/>
                </a:lnTo>
                <a:lnTo>
                  <a:pt x="2372147" y="1272706"/>
                </a:lnTo>
                <a:close/>
                <a:moveTo>
                  <a:pt x="1276429" y="1220871"/>
                </a:moveTo>
                <a:lnTo>
                  <a:pt x="1274712" y="1222588"/>
                </a:lnTo>
                <a:lnTo>
                  <a:pt x="1272707" y="1224593"/>
                </a:lnTo>
                <a:lnTo>
                  <a:pt x="1272707" y="1224593"/>
                </a:lnTo>
                <a:lnTo>
                  <a:pt x="1274711" y="1222875"/>
                </a:lnTo>
                <a:close/>
                <a:moveTo>
                  <a:pt x="4141163" y="1220869"/>
                </a:moveTo>
                <a:lnTo>
                  <a:pt x="4149754" y="1233471"/>
                </a:lnTo>
                <a:lnTo>
                  <a:pt x="4157486" y="1240343"/>
                </a:lnTo>
                <a:lnTo>
                  <a:pt x="4168083" y="1243208"/>
                </a:lnTo>
                <a:lnTo>
                  <a:pt x="4174957" y="1247217"/>
                </a:lnTo>
                <a:lnTo>
                  <a:pt x="4181544" y="1252086"/>
                </a:lnTo>
                <a:lnTo>
                  <a:pt x="4183548" y="1254949"/>
                </a:lnTo>
                <a:lnTo>
                  <a:pt x="4184407" y="1258959"/>
                </a:lnTo>
                <a:lnTo>
                  <a:pt x="4184407" y="1261823"/>
                </a:lnTo>
                <a:lnTo>
                  <a:pt x="4184407" y="1267551"/>
                </a:lnTo>
                <a:lnTo>
                  <a:pt x="4172951" y="1270701"/>
                </a:lnTo>
                <a:lnTo>
                  <a:pt x="4164360" y="1277574"/>
                </a:lnTo>
                <a:lnTo>
                  <a:pt x="4157486" y="1284161"/>
                </a:lnTo>
                <a:lnTo>
                  <a:pt x="4148036" y="1289029"/>
                </a:lnTo>
                <a:lnTo>
                  <a:pt x="4144026" y="1284161"/>
                </a:lnTo>
                <a:lnTo>
                  <a:pt x="4141163" y="1282443"/>
                </a:lnTo>
                <a:lnTo>
                  <a:pt x="4138299" y="1281297"/>
                </a:lnTo>
                <a:lnTo>
                  <a:pt x="4134576" y="1282443"/>
                </a:lnTo>
                <a:lnTo>
                  <a:pt x="4131712" y="1284161"/>
                </a:lnTo>
                <a:lnTo>
                  <a:pt x="4129707" y="1288171"/>
                </a:lnTo>
                <a:lnTo>
                  <a:pt x="4125984" y="1289029"/>
                </a:lnTo>
                <a:lnTo>
                  <a:pt x="4131712" y="1309649"/>
                </a:lnTo>
                <a:lnTo>
                  <a:pt x="4132571" y="1325401"/>
                </a:lnTo>
                <a:lnTo>
                  <a:pt x="4132571" y="1336857"/>
                </a:lnTo>
                <a:lnTo>
                  <a:pt x="4131712" y="1348598"/>
                </a:lnTo>
                <a:lnTo>
                  <a:pt x="4127702" y="1361486"/>
                </a:lnTo>
                <a:lnTo>
                  <a:pt x="4124839" y="1378096"/>
                </a:lnTo>
                <a:lnTo>
                  <a:pt x="4122833" y="1398429"/>
                </a:lnTo>
                <a:lnTo>
                  <a:pt x="4100782" y="1410172"/>
                </a:lnTo>
                <a:lnTo>
                  <a:pt x="4075866" y="1421913"/>
                </a:lnTo>
                <a:lnTo>
                  <a:pt x="4051809" y="1432796"/>
                </a:lnTo>
                <a:lnTo>
                  <a:pt x="4046940" y="1423918"/>
                </a:lnTo>
                <a:lnTo>
                  <a:pt x="4042358" y="1417044"/>
                </a:lnTo>
                <a:lnTo>
                  <a:pt x="4040354" y="1423918"/>
                </a:lnTo>
                <a:lnTo>
                  <a:pt x="4040354" y="1427927"/>
                </a:lnTo>
                <a:lnTo>
                  <a:pt x="4039495" y="1432796"/>
                </a:lnTo>
                <a:lnTo>
                  <a:pt x="4037490" y="1435660"/>
                </a:lnTo>
                <a:lnTo>
                  <a:pt x="4032621" y="1435660"/>
                </a:lnTo>
                <a:lnTo>
                  <a:pt x="4028898" y="1435660"/>
                </a:lnTo>
                <a:lnTo>
                  <a:pt x="4026893" y="1437665"/>
                </a:lnTo>
                <a:lnTo>
                  <a:pt x="4026035" y="1437665"/>
                </a:lnTo>
                <a:lnTo>
                  <a:pt x="4024030" y="1439383"/>
                </a:lnTo>
                <a:lnTo>
                  <a:pt x="4022025" y="1441387"/>
                </a:lnTo>
                <a:lnTo>
                  <a:pt x="4017156" y="1441387"/>
                </a:lnTo>
                <a:lnTo>
                  <a:pt x="4012574" y="1442533"/>
                </a:lnTo>
                <a:lnTo>
                  <a:pt x="4010570" y="1439383"/>
                </a:lnTo>
                <a:lnTo>
                  <a:pt x="4010570" y="1434515"/>
                </a:lnTo>
                <a:lnTo>
                  <a:pt x="4010570" y="1432796"/>
                </a:lnTo>
                <a:lnTo>
                  <a:pt x="4010570" y="1428787"/>
                </a:lnTo>
                <a:lnTo>
                  <a:pt x="4010570" y="1427927"/>
                </a:lnTo>
                <a:lnTo>
                  <a:pt x="4006559" y="1427927"/>
                </a:lnTo>
                <a:lnTo>
                  <a:pt x="4003696" y="1425923"/>
                </a:lnTo>
                <a:lnTo>
                  <a:pt x="3997109" y="1423918"/>
                </a:lnTo>
                <a:lnTo>
                  <a:pt x="3997109" y="1427927"/>
                </a:lnTo>
                <a:lnTo>
                  <a:pt x="3999973" y="1432796"/>
                </a:lnTo>
                <a:lnTo>
                  <a:pt x="4003696" y="1434515"/>
                </a:lnTo>
                <a:lnTo>
                  <a:pt x="4003696" y="1437665"/>
                </a:lnTo>
                <a:lnTo>
                  <a:pt x="4003696" y="1442533"/>
                </a:lnTo>
                <a:lnTo>
                  <a:pt x="4005701" y="1451125"/>
                </a:lnTo>
                <a:lnTo>
                  <a:pt x="3999973" y="1455993"/>
                </a:lnTo>
                <a:lnTo>
                  <a:pt x="3997109" y="1462867"/>
                </a:lnTo>
                <a:lnTo>
                  <a:pt x="3993100" y="1469740"/>
                </a:lnTo>
                <a:lnTo>
                  <a:pt x="3981644" y="1469740"/>
                </a:lnTo>
                <a:lnTo>
                  <a:pt x="3979926" y="1455993"/>
                </a:lnTo>
                <a:lnTo>
                  <a:pt x="3978780" y="1449120"/>
                </a:lnTo>
                <a:lnTo>
                  <a:pt x="3975057" y="1442533"/>
                </a:lnTo>
                <a:lnTo>
                  <a:pt x="3972193" y="1432796"/>
                </a:lnTo>
                <a:lnTo>
                  <a:pt x="3981644" y="1432796"/>
                </a:lnTo>
                <a:lnTo>
                  <a:pt x="3993100" y="1417044"/>
                </a:lnTo>
                <a:lnTo>
                  <a:pt x="4008564" y="1403298"/>
                </a:lnTo>
                <a:lnTo>
                  <a:pt x="4026893" y="1394707"/>
                </a:lnTo>
                <a:lnTo>
                  <a:pt x="4033480" y="1393561"/>
                </a:lnTo>
                <a:lnTo>
                  <a:pt x="4040354" y="1393561"/>
                </a:lnTo>
                <a:lnTo>
                  <a:pt x="4046082" y="1394707"/>
                </a:lnTo>
                <a:lnTo>
                  <a:pt x="4048946" y="1394707"/>
                </a:lnTo>
                <a:lnTo>
                  <a:pt x="4051809" y="1394707"/>
                </a:lnTo>
                <a:lnTo>
                  <a:pt x="4055819" y="1389838"/>
                </a:lnTo>
                <a:lnTo>
                  <a:pt x="4058682" y="1384970"/>
                </a:lnTo>
                <a:lnTo>
                  <a:pt x="4060401" y="1379814"/>
                </a:lnTo>
                <a:lnTo>
                  <a:pt x="4062405" y="1376092"/>
                </a:lnTo>
                <a:lnTo>
                  <a:pt x="4065270" y="1371223"/>
                </a:lnTo>
                <a:lnTo>
                  <a:pt x="4070998" y="1368359"/>
                </a:lnTo>
                <a:lnTo>
                  <a:pt x="4072143" y="1371223"/>
                </a:lnTo>
                <a:lnTo>
                  <a:pt x="4073861" y="1373227"/>
                </a:lnTo>
                <a:lnTo>
                  <a:pt x="4075866" y="1373227"/>
                </a:lnTo>
                <a:lnTo>
                  <a:pt x="4077871" y="1373227"/>
                </a:lnTo>
                <a:lnTo>
                  <a:pt x="4078730" y="1371223"/>
                </a:lnTo>
                <a:lnTo>
                  <a:pt x="4092190" y="1359481"/>
                </a:lnTo>
                <a:lnTo>
                  <a:pt x="4100782" y="1348598"/>
                </a:lnTo>
                <a:lnTo>
                  <a:pt x="4104792" y="1336857"/>
                </a:lnTo>
                <a:lnTo>
                  <a:pt x="4107655" y="1323396"/>
                </a:lnTo>
                <a:lnTo>
                  <a:pt x="4112523" y="1311654"/>
                </a:lnTo>
                <a:lnTo>
                  <a:pt x="4122833" y="1295903"/>
                </a:lnTo>
                <a:lnTo>
                  <a:pt x="4116247" y="1295903"/>
                </a:lnTo>
                <a:lnTo>
                  <a:pt x="4111379" y="1293039"/>
                </a:lnTo>
                <a:lnTo>
                  <a:pt x="4109660" y="1289029"/>
                </a:lnTo>
                <a:lnTo>
                  <a:pt x="4107655" y="1286166"/>
                </a:lnTo>
                <a:lnTo>
                  <a:pt x="4107655" y="1279292"/>
                </a:lnTo>
                <a:lnTo>
                  <a:pt x="4107655" y="1270701"/>
                </a:lnTo>
                <a:lnTo>
                  <a:pt x="4109660" y="1268696"/>
                </a:lnTo>
                <a:lnTo>
                  <a:pt x="4111379" y="1267551"/>
                </a:lnTo>
                <a:lnTo>
                  <a:pt x="4111379" y="1265832"/>
                </a:lnTo>
                <a:lnTo>
                  <a:pt x="4111379" y="1263828"/>
                </a:lnTo>
                <a:lnTo>
                  <a:pt x="4118251" y="1261823"/>
                </a:lnTo>
                <a:lnTo>
                  <a:pt x="4122833" y="1261823"/>
                </a:lnTo>
                <a:lnTo>
                  <a:pt x="4125984" y="1260963"/>
                </a:lnTo>
                <a:lnTo>
                  <a:pt x="4129707" y="1260963"/>
                </a:lnTo>
                <a:lnTo>
                  <a:pt x="4129707" y="1243208"/>
                </a:lnTo>
                <a:lnTo>
                  <a:pt x="4132571" y="1229747"/>
                </a:lnTo>
                <a:close/>
                <a:moveTo>
                  <a:pt x="1283294" y="1218015"/>
                </a:moveTo>
                <a:lnTo>
                  <a:pt x="1281298" y="1219725"/>
                </a:lnTo>
                <a:lnTo>
                  <a:pt x="1279294" y="1222875"/>
                </a:lnTo>
                <a:lnTo>
                  <a:pt x="1279294" y="1224594"/>
                </a:lnTo>
                <a:lnTo>
                  <a:pt x="1278502" y="1229343"/>
                </a:lnTo>
                <a:lnTo>
                  <a:pt x="1278722" y="1229461"/>
                </a:lnTo>
                <a:lnTo>
                  <a:pt x="1279581" y="1224593"/>
                </a:lnTo>
                <a:lnTo>
                  <a:pt x="1279581" y="1222588"/>
                </a:lnTo>
                <a:lnTo>
                  <a:pt x="1281585" y="1219724"/>
                </a:lnTo>
                <a:close/>
                <a:moveTo>
                  <a:pt x="2430570" y="1217719"/>
                </a:moveTo>
                <a:lnTo>
                  <a:pt x="2429711" y="1219725"/>
                </a:lnTo>
                <a:lnTo>
                  <a:pt x="2427706" y="1219725"/>
                </a:lnTo>
                <a:lnTo>
                  <a:pt x="2425702" y="1219725"/>
                </a:lnTo>
                <a:lnTo>
                  <a:pt x="2425702" y="1220583"/>
                </a:lnTo>
                <a:lnTo>
                  <a:pt x="2423697" y="1220583"/>
                </a:lnTo>
                <a:lnTo>
                  <a:pt x="2420833" y="1224593"/>
                </a:lnTo>
                <a:lnTo>
                  <a:pt x="2417110" y="1226597"/>
                </a:lnTo>
                <a:lnTo>
                  <a:pt x="2417110" y="1227457"/>
                </a:lnTo>
                <a:lnTo>
                  <a:pt x="2417110" y="1231466"/>
                </a:lnTo>
                <a:lnTo>
                  <a:pt x="2417110" y="1234330"/>
                </a:lnTo>
                <a:lnTo>
                  <a:pt x="2417110" y="1240057"/>
                </a:lnTo>
                <a:lnTo>
                  <a:pt x="2430570" y="1253805"/>
                </a:lnTo>
                <a:lnTo>
                  <a:pt x="2443171" y="1268410"/>
                </a:lnTo>
                <a:lnTo>
                  <a:pt x="2454627" y="1285880"/>
                </a:lnTo>
                <a:lnTo>
                  <a:pt x="2468087" y="1285880"/>
                </a:lnTo>
                <a:lnTo>
                  <a:pt x="2468087" y="1295617"/>
                </a:lnTo>
                <a:lnTo>
                  <a:pt x="2481547" y="1300485"/>
                </a:lnTo>
                <a:lnTo>
                  <a:pt x="2491284" y="1307359"/>
                </a:lnTo>
                <a:lnTo>
                  <a:pt x="2501880" y="1316237"/>
                </a:lnTo>
                <a:lnTo>
                  <a:pt x="2501880" y="1320246"/>
                </a:lnTo>
                <a:lnTo>
                  <a:pt x="2498158" y="1320246"/>
                </a:lnTo>
                <a:lnTo>
                  <a:pt x="2495294" y="1320246"/>
                </a:lnTo>
                <a:lnTo>
                  <a:pt x="2491570" y="1320246"/>
                </a:lnTo>
                <a:lnTo>
                  <a:pt x="2489566" y="1320246"/>
                </a:lnTo>
                <a:lnTo>
                  <a:pt x="2486702" y="1318241"/>
                </a:lnTo>
                <a:lnTo>
                  <a:pt x="2481833" y="1316237"/>
                </a:lnTo>
                <a:lnTo>
                  <a:pt x="2476965" y="1316237"/>
                </a:lnTo>
                <a:lnTo>
                  <a:pt x="2476965" y="1321105"/>
                </a:lnTo>
                <a:lnTo>
                  <a:pt x="2477824" y="1325115"/>
                </a:lnTo>
                <a:lnTo>
                  <a:pt x="2479829" y="1327978"/>
                </a:lnTo>
                <a:lnTo>
                  <a:pt x="2479829" y="1329983"/>
                </a:lnTo>
                <a:lnTo>
                  <a:pt x="2481833" y="1333992"/>
                </a:lnTo>
                <a:lnTo>
                  <a:pt x="2482693" y="1338861"/>
                </a:lnTo>
                <a:lnTo>
                  <a:pt x="2477824" y="1341725"/>
                </a:lnTo>
                <a:lnTo>
                  <a:pt x="2474961" y="1345735"/>
                </a:lnTo>
                <a:lnTo>
                  <a:pt x="2471237" y="1350603"/>
                </a:lnTo>
                <a:lnTo>
                  <a:pt x="2468373" y="1357476"/>
                </a:lnTo>
                <a:lnTo>
                  <a:pt x="2457777" y="1357476"/>
                </a:lnTo>
                <a:lnTo>
                  <a:pt x="2457777" y="1380101"/>
                </a:lnTo>
                <a:lnTo>
                  <a:pt x="2450045" y="1380101"/>
                </a:lnTo>
                <a:lnTo>
                  <a:pt x="2441453" y="1373228"/>
                </a:lnTo>
                <a:lnTo>
                  <a:pt x="2430857" y="1369218"/>
                </a:lnTo>
                <a:lnTo>
                  <a:pt x="2423124" y="1364350"/>
                </a:lnTo>
                <a:lnTo>
                  <a:pt x="2417396" y="1352607"/>
                </a:lnTo>
                <a:lnTo>
                  <a:pt x="2430857" y="1354613"/>
                </a:lnTo>
                <a:lnTo>
                  <a:pt x="2444317" y="1352607"/>
                </a:lnTo>
                <a:lnTo>
                  <a:pt x="2454913" y="1348598"/>
                </a:lnTo>
                <a:lnTo>
                  <a:pt x="2461500" y="1341725"/>
                </a:lnTo>
                <a:lnTo>
                  <a:pt x="2463505" y="1340866"/>
                </a:lnTo>
                <a:lnTo>
                  <a:pt x="2463505" y="1338861"/>
                </a:lnTo>
                <a:lnTo>
                  <a:pt x="2464364" y="1336857"/>
                </a:lnTo>
                <a:lnTo>
                  <a:pt x="2464364" y="1333992"/>
                </a:lnTo>
                <a:lnTo>
                  <a:pt x="2464364" y="1329983"/>
                </a:lnTo>
                <a:lnTo>
                  <a:pt x="2439448" y="1311368"/>
                </a:lnTo>
                <a:lnTo>
                  <a:pt x="2412527" y="1292753"/>
                </a:lnTo>
                <a:lnTo>
                  <a:pt x="2403936" y="1282157"/>
                </a:lnTo>
                <a:lnTo>
                  <a:pt x="2396204" y="1272420"/>
                </a:lnTo>
                <a:lnTo>
                  <a:pt x="2389617" y="1260677"/>
                </a:lnTo>
                <a:lnTo>
                  <a:pt x="2379020" y="1250081"/>
                </a:lnTo>
                <a:lnTo>
                  <a:pt x="2365560" y="1245212"/>
                </a:lnTo>
                <a:lnTo>
                  <a:pt x="2354104" y="1254949"/>
                </a:lnTo>
                <a:lnTo>
                  <a:pt x="2338640" y="1263828"/>
                </a:lnTo>
                <a:lnTo>
                  <a:pt x="2320311" y="1267837"/>
                </a:lnTo>
                <a:lnTo>
                  <a:pt x="2318307" y="1263828"/>
                </a:lnTo>
                <a:lnTo>
                  <a:pt x="2317447" y="1260964"/>
                </a:lnTo>
                <a:lnTo>
                  <a:pt x="2315442" y="1258960"/>
                </a:lnTo>
                <a:lnTo>
                  <a:pt x="2311719" y="1258960"/>
                </a:lnTo>
                <a:lnTo>
                  <a:pt x="2310860" y="1258960"/>
                </a:lnTo>
                <a:lnTo>
                  <a:pt x="2307137" y="1260964"/>
                </a:lnTo>
                <a:lnTo>
                  <a:pt x="2298546" y="1267837"/>
                </a:lnTo>
                <a:lnTo>
                  <a:pt x="2295681" y="1277575"/>
                </a:lnTo>
                <a:lnTo>
                  <a:pt x="2293677" y="1288171"/>
                </a:lnTo>
                <a:lnTo>
                  <a:pt x="2288809" y="1295903"/>
                </a:lnTo>
                <a:lnTo>
                  <a:pt x="2270479" y="1295903"/>
                </a:lnTo>
                <a:lnTo>
                  <a:pt x="2263893" y="1304781"/>
                </a:lnTo>
                <a:lnTo>
                  <a:pt x="2259024" y="1314518"/>
                </a:lnTo>
                <a:lnTo>
                  <a:pt x="2255301" y="1327120"/>
                </a:lnTo>
                <a:lnTo>
                  <a:pt x="2253296" y="1327978"/>
                </a:lnTo>
                <a:lnTo>
                  <a:pt x="2253296" y="1331988"/>
                </a:lnTo>
                <a:lnTo>
                  <a:pt x="2255301" y="1333992"/>
                </a:lnTo>
                <a:lnTo>
                  <a:pt x="2257306" y="1334852"/>
                </a:lnTo>
                <a:lnTo>
                  <a:pt x="2260170" y="1338861"/>
                </a:lnTo>
                <a:lnTo>
                  <a:pt x="2262174" y="1341725"/>
                </a:lnTo>
                <a:lnTo>
                  <a:pt x="2257306" y="1341725"/>
                </a:lnTo>
                <a:lnTo>
                  <a:pt x="2255301" y="1343730"/>
                </a:lnTo>
                <a:lnTo>
                  <a:pt x="2253296" y="1343730"/>
                </a:lnTo>
                <a:lnTo>
                  <a:pt x="2252437" y="1345735"/>
                </a:lnTo>
                <a:lnTo>
                  <a:pt x="2250432" y="1347739"/>
                </a:lnTo>
                <a:lnTo>
                  <a:pt x="2246709" y="1348598"/>
                </a:lnTo>
                <a:lnTo>
                  <a:pt x="2246709" y="1352607"/>
                </a:lnTo>
                <a:lnTo>
                  <a:pt x="2246709" y="1354613"/>
                </a:lnTo>
                <a:lnTo>
                  <a:pt x="2246709" y="1356331"/>
                </a:lnTo>
                <a:lnTo>
                  <a:pt x="2246709" y="1362059"/>
                </a:lnTo>
                <a:lnTo>
                  <a:pt x="2235254" y="1362917"/>
                </a:lnTo>
                <a:lnTo>
                  <a:pt x="2230386" y="1366928"/>
                </a:lnTo>
                <a:lnTo>
                  <a:pt x="2226662" y="1369791"/>
                </a:lnTo>
                <a:lnTo>
                  <a:pt x="2223799" y="1375519"/>
                </a:lnTo>
                <a:lnTo>
                  <a:pt x="2218930" y="1380388"/>
                </a:lnTo>
                <a:lnTo>
                  <a:pt x="2213202" y="1382392"/>
                </a:lnTo>
                <a:lnTo>
                  <a:pt x="2210339" y="1382392"/>
                </a:lnTo>
                <a:lnTo>
                  <a:pt x="2205470" y="1380388"/>
                </a:lnTo>
                <a:lnTo>
                  <a:pt x="2201746" y="1378382"/>
                </a:lnTo>
                <a:lnTo>
                  <a:pt x="2198883" y="1376378"/>
                </a:lnTo>
                <a:lnTo>
                  <a:pt x="2196878" y="1376378"/>
                </a:lnTo>
                <a:lnTo>
                  <a:pt x="2194014" y="1378382"/>
                </a:lnTo>
                <a:lnTo>
                  <a:pt x="2190291" y="1380388"/>
                </a:lnTo>
                <a:lnTo>
                  <a:pt x="2187427" y="1382392"/>
                </a:lnTo>
                <a:lnTo>
                  <a:pt x="2181700" y="1383251"/>
                </a:lnTo>
                <a:lnTo>
                  <a:pt x="2181700" y="1392129"/>
                </a:lnTo>
                <a:lnTo>
                  <a:pt x="2228667" y="1399003"/>
                </a:lnTo>
                <a:lnTo>
                  <a:pt x="2242127" y="1392129"/>
                </a:lnTo>
                <a:lnTo>
                  <a:pt x="2255587" y="1383251"/>
                </a:lnTo>
                <a:lnTo>
                  <a:pt x="2266184" y="1376378"/>
                </a:lnTo>
                <a:lnTo>
                  <a:pt x="2280503" y="1373514"/>
                </a:lnTo>
                <a:lnTo>
                  <a:pt x="2302555" y="1369505"/>
                </a:lnTo>
                <a:lnTo>
                  <a:pt x="2325752" y="1368645"/>
                </a:lnTo>
                <a:lnTo>
                  <a:pt x="2351814" y="1368645"/>
                </a:lnTo>
                <a:lnTo>
                  <a:pt x="2373006" y="1368645"/>
                </a:lnTo>
                <a:lnTo>
                  <a:pt x="2391335" y="1369505"/>
                </a:lnTo>
                <a:lnTo>
                  <a:pt x="2399927" y="1371510"/>
                </a:lnTo>
                <a:lnTo>
                  <a:pt x="2404222" y="1371510"/>
                </a:lnTo>
                <a:lnTo>
                  <a:pt x="2398494" y="1387260"/>
                </a:lnTo>
                <a:lnTo>
                  <a:pt x="2395631" y="1403871"/>
                </a:lnTo>
                <a:lnTo>
                  <a:pt x="2391908" y="1421340"/>
                </a:lnTo>
                <a:lnTo>
                  <a:pt x="2397635" y="1424205"/>
                </a:lnTo>
                <a:lnTo>
                  <a:pt x="2398494" y="1428214"/>
                </a:lnTo>
                <a:lnTo>
                  <a:pt x="2402218" y="1431078"/>
                </a:lnTo>
                <a:lnTo>
                  <a:pt x="2404222" y="1433083"/>
                </a:lnTo>
                <a:lnTo>
                  <a:pt x="2407087" y="1435946"/>
                </a:lnTo>
                <a:lnTo>
                  <a:pt x="2418542" y="1439956"/>
                </a:lnTo>
                <a:lnTo>
                  <a:pt x="2432002" y="1439956"/>
                </a:lnTo>
                <a:lnTo>
                  <a:pt x="2445463" y="1441961"/>
                </a:lnTo>
                <a:lnTo>
                  <a:pt x="2458922" y="1448834"/>
                </a:lnTo>
                <a:lnTo>
                  <a:pt x="2462645" y="1462581"/>
                </a:lnTo>
                <a:lnTo>
                  <a:pt x="2469233" y="1465444"/>
                </a:lnTo>
                <a:lnTo>
                  <a:pt x="2478970" y="1469454"/>
                </a:lnTo>
                <a:lnTo>
                  <a:pt x="2492430" y="1472318"/>
                </a:lnTo>
                <a:lnTo>
                  <a:pt x="2503885" y="1476327"/>
                </a:lnTo>
                <a:lnTo>
                  <a:pt x="2510472" y="1477186"/>
                </a:lnTo>
                <a:lnTo>
                  <a:pt x="2512477" y="1467449"/>
                </a:lnTo>
                <a:lnTo>
                  <a:pt x="2516200" y="1458571"/>
                </a:lnTo>
                <a:lnTo>
                  <a:pt x="2519064" y="1449694"/>
                </a:lnTo>
                <a:lnTo>
                  <a:pt x="2529661" y="1442820"/>
                </a:lnTo>
                <a:lnTo>
                  <a:pt x="2543980" y="1439956"/>
                </a:lnTo>
                <a:lnTo>
                  <a:pt x="2557440" y="1442820"/>
                </a:lnTo>
                <a:lnTo>
                  <a:pt x="2570900" y="1449694"/>
                </a:lnTo>
                <a:lnTo>
                  <a:pt x="2584360" y="1455421"/>
                </a:lnTo>
                <a:lnTo>
                  <a:pt x="2590947" y="1456280"/>
                </a:lnTo>
                <a:lnTo>
                  <a:pt x="2604407" y="1458285"/>
                </a:lnTo>
                <a:lnTo>
                  <a:pt x="2617868" y="1462294"/>
                </a:lnTo>
                <a:lnTo>
                  <a:pt x="2631328" y="1463153"/>
                </a:lnTo>
                <a:lnTo>
                  <a:pt x="2641924" y="1465158"/>
                </a:lnTo>
                <a:lnTo>
                  <a:pt x="2646793" y="1467163"/>
                </a:lnTo>
                <a:lnTo>
                  <a:pt x="2649656" y="1465158"/>
                </a:lnTo>
                <a:lnTo>
                  <a:pt x="2651662" y="1462294"/>
                </a:lnTo>
                <a:lnTo>
                  <a:pt x="2653666" y="1460290"/>
                </a:lnTo>
                <a:lnTo>
                  <a:pt x="2656530" y="1456280"/>
                </a:lnTo>
                <a:lnTo>
                  <a:pt x="2660253" y="1455421"/>
                </a:lnTo>
                <a:lnTo>
                  <a:pt x="2663116" y="1455421"/>
                </a:lnTo>
                <a:lnTo>
                  <a:pt x="2667985" y="1455421"/>
                </a:lnTo>
                <a:lnTo>
                  <a:pt x="2680587" y="1458285"/>
                </a:lnTo>
                <a:lnTo>
                  <a:pt x="2690324" y="1463153"/>
                </a:lnTo>
                <a:lnTo>
                  <a:pt x="2701779" y="1462294"/>
                </a:lnTo>
                <a:lnTo>
                  <a:pt x="2714380" y="1458285"/>
                </a:lnTo>
                <a:lnTo>
                  <a:pt x="2715239" y="1444538"/>
                </a:lnTo>
                <a:lnTo>
                  <a:pt x="2721826" y="1427928"/>
                </a:lnTo>
                <a:lnTo>
                  <a:pt x="2727554" y="1412176"/>
                </a:lnTo>
                <a:lnTo>
                  <a:pt x="2729272" y="1399003"/>
                </a:lnTo>
                <a:lnTo>
                  <a:pt x="2726408" y="1387260"/>
                </a:lnTo>
                <a:lnTo>
                  <a:pt x="2724404" y="1383251"/>
                </a:lnTo>
                <a:lnTo>
                  <a:pt x="2724404" y="1380388"/>
                </a:lnTo>
                <a:lnTo>
                  <a:pt x="2722399" y="1378382"/>
                </a:lnTo>
                <a:lnTo>
                  <a:pt x="2720395" y="1376378"/>
                </a:lnTo>
                <a:lnTo>
                  <a:pt x="2717530" y="1376378"/>
                </a:lnTo>
                <a:lnTo>
                  <a:pt x="2713807" y="1376378"/>
                </a:lnTo>
                <a:lnTo>
                  <a:pt x="2707220" y="1376378"/>
                </a:lnTo>
                <a:lnTo>
                  <a:pt x="2699488" y="1383251"/>
                </a:lnTo>
                <a:lnTo>
                  <a:pt x="2692901" y="1385256"/>
                </a:lnTo>
                <a:lnTo>
                  <a:pt x="2686314" y="1383251"/>
                </a:lnTo>
                <a:lnTo>
                  <a:pt x="2679727" y="1380388"/>
                </a:lnTo>
                <a:lnTo>
                  <a:pt x="2671136" y="1376378"/>
                </a:lnTo>
                <a:lnTo>
                  <a:pt x="2666267" y="1375519"/>
                </a:lnTo>
                <a:lnTo>
                  <a:pt x="2662544" y="1376378"/>
                </a:lnTo>
                <a:lnTo>
                  <a:pt x="2657675" y="1378382"/>
                </a:lnTo>
                <a:lnTo>
                  <a:pt x="2655671" y="1382392"/>
                </a:lnTo>
                <a:lnTo>
                  <a:pt x="2652806" y="1385256"/>
                </a:lnTo>
                <a:lnTo>
                  <a:pt x="2649084" y="1387260"/>
                </a:lnTo>
                <a:lnTo>
                  <a:pt x="2634764" y="1383251"/>
                </a:lnTo>
                <a:lnTo>
                  <a:pt x="2619299" y="1373514"/>
                </a:lnTo>
                <a:lnTo>
                  <a:pt x="2607844" y="1357762"/>
                </a:lnTo>
                <a:lnTo>
                  <a:pt x="2602116" y="1342012"/>
                </a:lnTo>
                <a:lnTo>
                  <a:pt x="2602116" y="1339147"/>
                </a:lnTo>
                <a:lnTo>
                  <a:pt x="2602116" y="1335138"/>
                </a:lnTo>
                <a:lnTo>
                  <a:pt x="2602116" y="1332275"/>
                </a:lnTo>
                <a:lnTo>
                  <a:pt x="2602116" y="1328264"/>
                </a:lnTo>
                <a:lnTo>
                  <a:pt x="2602116" y="1325401"/>
                </a:lnTo>
                <a:lnTo>
                  <a:pt x="2604121" y="1321392"/>
                </a:lnTo>
                <a:lnTo>
                  <a:pt x="2606126" y="1316523"/>
                </a:lnTo>
                <a:lnTo>
                  <a:pt x="2602403" y="1313659"/>
                </a:lnTo>
                <a:lnTo>
                  <a:pt x="2599538" y="1311655"/>
                </a:lnTo>
                <a:lnTo>
                  <a:pt x="2597534" y="1309650"/>
                </a:lnTo>
                <a:lnTo>
                  <a:pt x="2595529" y="1307645"/>
                </a:lnTo>
                <a:lnTo>
                  <a:pt x="2592666" y="1306786"/>
                </a:lnTo>
                <a:lnTo>
                  <a:pt x="2587797" y="1304781"/>
                </a:lnTo>
                <a:lnTo>
                  <a:pt x="2585792" y="1302777"/>
                </a:lnTo>
                <a:lnTo>
                  <a:pt x="2583788" y="1302777"/>
                </a:lnTo>
                <a:lnTo>
                  <a:pt x="2581783" y="1300772"/>
                </a:lnTo>
                <a:lnTo>
                  <a:pt x="2578919" y="1300772"/>
                </a:lnTo>
                <a:lnTo>
                  <a:pt x="2575196" y="1300772"/>
                </a:lnTo>
                <a:lnTo>
                  <a:pt x="2575196" y="1304781"/>
                </a:lnTo>
                <a:lnTo>
                  <a:pt x="2572332" y="1304781"/>
                </a:lnTo>
                <a:lnTo>
                  <a:pt x="2572332" y="1309650"/>
                </a:lnTo>
                <a:lnTo>
                  <a:pt x="2574336" y="1313659"/>
                </a:lnTo>
                <a:lnTo>
                  <a:pt x="2574336" y="1314518"/>
                </a:lnTo>
                <a:lnTo>
                  <a:pt x="2574336" y="1316523"/>
                </a:lnTo>
                <a:lnTo>
                  <a:pt x="2572332" y="1318527"/>
                </a:lnTo>
                <a:lnTo>
                  <a:pt x="2570327" y="1318527"/>
                </a:lnTo>
                <a:lnTo>
                  <a:pt x="2567464" y="1318527"/>
                </a:lnTo>
                <a:lnTo>
                  <a:pt x="2560876" y="1320533"/>
                </a:lnTo>
                <a:lnTo>
                  <a:pt x="2558872" y="1316523"/>
                </a:lnTo>
                <a:lnTo>
                  <a:pt x="2556867" y="1314518"/>
                </a:lnTo>
                <a:lnTo>
                  <a:pt x="2556867" y="1313659"/>
                </a:lnTo>
                <a:lnTo>
                  <a:pt x="2554004" y="1311655"/>
                </a:lnTo>
                <a:lnTo>
                  <a:pt x="2554004" y="1316237"/>
                </a:lnTo>
                <a:lnTo>
                  <a:pt x="2562595" y="1326833"/>
                </a:lnTo>
                <a:lnTo>
                  <a:pt x="2569182" y="1341439"/>
                </a:lnTo>
                <a:lnTo>
                  <a:pt x="2572046" y="1357190"/>
                </a:lnTo>
                <a:lnTo>
                  <a:pt x="2567177" y="1361200"/>
                </a:lnTo>
                <a:lnTo>
                  <a:pt x="2563454" y="1362059"/>
                </a:lnTo>
                <a:lnTo>
                  <a:pt x="2562595" y="1366068"/>
                </a:lnTo>
                <a:lnTo>
                  <a:pt x="2560590" y="1368932"/>
                </a:lnTo>
                <a:lnTo>
                  <a:pt x="2560590" y="1370937"/>
                </a:lnTo>
                <a:lnTo>
                  <a:pt x="2558586" y="1374946"/>
                </a:lnTo>
                <a:lnTo>
                  <a:pt x="2556581" y="1375806"/>
                </a:lnTo>
                <a:lnTo>
                  <a:pt x="2551712" y="1377810"/>
                </a:lnTo>
                <a:lnTo>
                  <a:pt x="2546843" y="1379815"/>
                </a:lnTo>
                <a:lnTo>
                  <a:pt x="2544838" y="1377810"/>
                </a:lnTo>
                <a:lnTo>
                  <a:pt x="2542834" y="1377810"/>
                </a:lnTo>
                <a:lnTo>
                  <a:pt x="2541975" y="1375806"/>
                </a:lnTo>
                <a:lnTo>
                  <a:pt x="2538252" y="1375806"/>
                </a:lnTo>
                <a:lnTo>
                  <a:pt x="2522787" y="1329983"/>
                </a:lnTo>
                <a:lnTo>
                  <a:pt x="2519924" y="1327978"/>
                </a:lnTo>
                <a:lnTo>
                  <a:pt x="2516200" y="1325115"/>
                </a:lnTo>
                <a:lnTo>
                  <a:pt x="2511331" y="1321105"/>
                </a:lnTo>
                <a:lnTo>
                  <a:pt x="2508468" y="1320246"/>
                </a:lnTo>
                <a:lnTo>
                  <a:pt x="2504745" y="1316237"/>
                </a:lnTo>
                <a:lnTo>
                  <a:pt x="2502740" y="1306500"/>
                </a:lnTo>
                <a:lnTo>
                  <a:pt x="2504745" y="1297622"/>
                </a:lnTo>
                <a:lnTo>
                  <a:pt x="2506749" y="1290748"/>
                </a:lnTo>
                <a:lnTo>
                  <a:pt x="2506749" y="1283875"/>
                </a:lnTo>
                <a:lnTo>
                  <a:pt x="2501880" y="1279006"/>
                </a:lnTo>
                <a:lnTo>
                  <a:pt x="2489280" y="1270128"/>
                </a:lnTo>
                <a:lnTo>
                  <a:pt x="2479543" y="1265259"/>
                </a:lnTo>
                <a:lnTo>
                  <a:pt x="2470951" y="1263255"/>
                </a:lnTo>
                <a:lnTo>
                  <a:pt x="2463218" y="1258387"/>
                </a:lnTo>
                <a:lnTo>
                  <a:pt x="2456631" y="1247790"/>
                </a:lnTo>
                <a:lnTo>
                  <a:pt x="2450045" y="1229175"/>
                </a:lnTo>
                <a:lnTo>
                  <a:pt x="2436585" y="1233185"/>
                </a:lnTo>
                <a:lnTo>
                  <a:pt x="2434580" y="1227457"/>
                </a:lnTo>
                <a:lnTo>
                  <a:pt x="2434580" y="1224593"/>
                </a:lnTo>
                <a:lnTo>
                  <a:pt x="2432575" y="1220583"/>
                </a:lnTo>
                <a:close/>
                <a:moveTo>
                  <a:pt x="1281585" y="1213710"/>
                </a:moveTo>
                <a:lnTo>
                  <a:pt x="1281442" y="1213997"/>
                </a:lnTo>
                <a:lnTo>
                  <a:pt x="1284163" y="1213997"/>
                </a:lnTo>
                <a:lnTo>
                  <a:pt x="1283305" y="1218004"/>
                </a:lnTo>
                <a:lnTo>
                  <a:pt x="1283590" y="1217719"/>
                </a:lnTo>
                <a:lnTo>
                  <a:pt x="1284450" y="1213710"/>
                </a:lnTo>
                <a:close/>
                <a:moveTo>
                  <a:pt x="2661972" y="1199677"/>
                </a:moveTo>
                <a:lnTo>
                  <a:pt x="2658248" y="1207409"/>
                </a:lnTo>
                <a:lnTo>
                  <a:pt x="2651662" y="1220011"/>
                </a:lnTo>
                <a:lnTo>
                  <a:pt x="2643069" y="1233757"/>
                </a:lnTo>
                <a:lnTo>
                  <a:pt x="2635337" y="1247504"/>
                </a:lnTo>
                <a:lnTo>
                  <a:pt x="2628750" y="1259246"/>
                </a:lnTo>
                <a:lnTo>
                  <a:pt x="2625027" y="1268983"/>
                </a:lnTo>
                <a:lnTo>
                  <a:pt x="2625027" y="1274710"/>
                </a:lnTo>
                <a:lnTo>
                  <a:pt x="2627032" y="1281584"/>
                </a:lnTo>
                <a:lnTo>
                  <a:pt x="2627032" y="1284447"/>
                </a:lnTo>
                <a:lnTo>
                  <a:pt x="2629036" y="1288458"/>
                </a:lnTo>
                <a:lnTo>
                  <a:pt x="2631901" y="1289316"/>
                </a:lnTo>
                <a:lnTo>
                  <a:pt x="2635624" y="1291321"/>
                </a:lnTo>
                <a:lnTo>
                  <a:pt x="2640492" y="1293326"/>
                </a:lnTo>
                <a:lnTo>
                  <a:pt x="2653952" y="1298195"/>
                </a:lnTo>
                <a:lnTo>
                  <a:pt x="2667412" y="1296190"/>
                </a:lnTo>
                <a:lnTo>
                  <a:pt x="2678868" y="1291321"/>
                </a:lnTo>
                <a:lnTo>
                  <a:pt x="2692328" y="1284447"/>
                </a:lnTo>
                <a:lnTo>
                  <a:pt x="2705789" y="1282443"/>
                </a:lnTo>
                <a:lnTo>
                  <a:pt x="2719249" y="1282443"/>
                </a:lnTo>
                <a:lnTo>
                  <a:pt x="2727840" y="1288171"/>
                </a:lnTo>
                <a:lnTo>
                  <a:pt x="2734427" y="1293040"/>
                </a:lnTo>
                <a:lnTo>
                  <a:pt x="2742159" y="1295903"/>
                </a:lnTo>
                <a:lnTo>
                  <a:pt x="2762207" y="1299912"/>
                </a:lnTo>
                <a:lnTo>
                  <a:pt x="2782254" y="1297908"/>
                </a:lnTo>
                <a:lnTo>
                  <a:pt x="2800582" y="1293040"/>
                </a:lnTo>
                <a:lnTo>
                  <a:pt x="2805737" y="1282730"/>
                </a:lnTo>
                <a:lnTo>
                  <a:pt x="2800010" y="1282730"/>
                </a:lnTo>
                <a:lnTo>
                  <a:pt x="2792277" y="1268983"/>
                </a:lnTo>
                <a:lnTo>
                  <a:pt x="2778817" y="1257241"/>
                </a:lnTo>
                <a:lnTo>
                  <a:pt x="2759630" y="1245499"/>
                </a:lnTo>
                <a:lnTo>
                  <a:pt x="2741300" y="1234902"/>
                </a:lnTo>
                <a:lnTo>
                  <a:pt x="2726981" y="1230034"/>
                </a:lnTo>
                <a:lnTo>
                  <a:pt x="2718389" y="1236907"/>
                </a:lnTo>
                <a:lnTo>
                  <a:pt x="2706934" y="1241776"/>
                </a:lnTo>
                <a:lnTo>
                  <a:pt x="2698342" y="1240917"/>
                </a:lnTo>
                <a:lnTo>
                  <a:pt x="2693474" y="1234044"/>
                </a:lnTo>
                <a:lnTo>
                  <a:pt x="2686887" y="1227170"/>
                </a:lnTo>
                <a:lnTo>
                  <a:pt x="2683164" y="1218292"/>
                </a:lnTo>
                <a:lnTo>
                  <a:pt x="2694619" y="1214283"/>
                </a:lnTo>
                <a:lnTo>
                  <a:pt x="2693760" y="1213424"/>
                </a:lnTo>
                <a:lnTo>
                  <a:pt x="2691756" y="1213424"/>
                </a:lnTo>
                <a:lnTo>
                  <a:pt x="2689751" y="1213424"/>
                </a:lnTo>
                <a:lnTo>
                  <a:pt x="2686887" y="1211419"/>
                </a:lnTo>
                <a:lnTo>
                  <a:pt x="2681160" y="1206550"/>
                </a:lnTo>
                <a:lnTo>
                  <a:pt x="2676291" y="1204546"/>
                </a:lnTo>
                <a:lnTo>
                  <a:pt x="2669704" y="1201681"/>
                </a:lnTo>
                <a:close/>
                <a:moveTo>
                  <a:pt x="2930603" y="1194809"/>
                </a:moveTo>
                <a:lnTo>
                  <a:pt x="2920006" y="1203687"/>
                </a:lnTo>
                <a:lnTo>
                  <a:pt x="2908550" y="1208555"/>
                </a:lnTo>
                <a:lnTo>
                  <a:pt x="2897095" y="1213424"/>
                </a:lnTo>
                <a:lnTo>
                  <a:pt x="2886499" y="1222302"/>
                </a:lnTo>
                <a:lnTo>
                  <a:pt x="2879912" y="1232898"/>
                </a:lnTo>
                <a:lnTo>
                  <a:pt x="2877048" y="1247504"/>
                </a:lnTo>
                <a:lnTo>
                  <a:pt x="2881917" y="1263255"/>
                </a:lnTo>
                <a:lnTo>
                  <a:pt x="2892513" y="1279006"/>
                </a:lnTo>
                <a:lnTo>
                  <a:pt x="2902251" y="1294757"/>
                </a:lnTo>
                <a:lnTo>
                  <a:pt x="2913706" y="1307359"/>
                </a:lnTo>
                <a:lnTo>
                  <a:pt x="2920293" y="1319960"/>
                </a:lnTo>
                <a:lnTo>
                  <a:pt x="2908837" y="1319960"/>
                </a:lnTo>
                <a:lnTo>
                  <a:pt x="2908837" y="1341439"/>
                </a:lnTo>
                <a:lnTo>
                  <a:pt x="2912560" y="1357190"/>
                </a:lnTo>
                <a:lnTo>
                  <a:pt x="2922298" y="1366068"/>
                </a:lnTo>
                <a:lnTo>
                  <a:pt x="2939481" y="1368932"/>
                </a:lnTo>
                <a:lnTo>
                  <a:pt x="2964396" y="1368073"/>
                </a:lnTo>
                <a:lnTo>
                  <a:pt x="2962391" y="1348598"/>
                </a:lnTo>
                <a:lnTo>
                  <a:pt x="2958668" y="1336857"/>
                </a:lnTo>
                <a:lnTo>
                  <a:pt x="2953800" y="1327120"/>
                </a:lnTo>
                <a:lnTo>
                  <a:pt x="2951795" y="1316523"/>
                </a:lnTo>
                <a:lnTo>
                  <a:pt x="2953800" y="1300772"/>
                </a:lnTo>
                <a:lnTo>
                  <a:pt x="2957522" y="1302777"/>
                </a:lnTo>
                <a:lnTo>
                  <a:pt x="2960387" y="1302777"/>
                </a:lnTo>
                <a:lnTo>
                  <a:pt x="2964110" y="1302777"/>
                </a:lnTo>
                <a:lnTo>
                  <a:pt x="2966973" y="1302777"/>
                </a:lnTo>
                <a:lnTo>
                  <a:pt x="2971842" y="1300485"/>
                </a:lnTo>
                <a:lnTo>
                  <a:pt x="2968978" y="1297622"/>
                </a:lnTo>
                <a:lnTo>
                  <a:pt x="2965256" y="1295617"/>
                </a:lnTo>
                <a:lnTo>
                  <a:pt x="2964396" y="1294757"/>
                </a:lnTo>
                <a:lnTo>
                  <a:pt x="2960674" y="1290748"/>
                </a:lnTo>
                <a:lnTo>
                  <a:pt x="2957809" y="1288743"/>
                </a:lnTo>
                <a:lnTo>
                  <a:pt x="2955805" y="1290748"/>
                </a:lnTo>
                <a:lnTo>
                  <a:pt x="2955805" y="1294757"/>
                </a:lnTo>
                <a:lnTo>
                  <a:pt x="2953800" y="1297622"/>
                </a:lnTo>
                <a:lnTo>
                  <a:pt x="2953800" y="1299626"/>
                </a:lnTo>
                <a:lnTo>
                  <a:pt x="2951795" y="1300485"/>
                </a:lnTo>
                <a:lnTo>
                  <a:pt x="2950936" y="1299626"/>
                </a:lnTo>
                <a:lnTo>
                  <a:pt x="2948931" y="1295617"/>
                </a:lnTo>
                <a:lnTo>
                  <a:pt x="2944063" y="1287885"/>
                </a:lnTo>
                <a:lnTo>
                  <a:pt x="2939194" y="1279006"/>
                </a:lnTo>
                <a:lnTo>
                  <a:pt x="2940053" y="1274997"/>
                </a:lnTo>
                <a:lnTo>
                  <a:pt x="2942058" y="1274997"/>
                </a:lnTo>
                <a:lnTo>
                  <a:pt x="2944063" y="1274137"/>
                </a:lnTo>
                <a:lnTo>
                  <a:pt x="2944922" y="1270128"/>
                </a:lnTo>
                <a:lnTo>
                  <a:pt x="2930603" y="1261250"/>
                </a:lnTo>
                <a:lnTo>
                  <a:pt x="2919147" y="1247504"/>
                </a:lnTo>
                <a:lnTo>
                  <a:pt x="2912560" y="1232898"/>
                </a:lnTo>
                <a:lnTo>
                  <a:pt x="2930889" y="1230893"/>
                </a:lnTo>
                <a:lnTo>
                  <a:pt x="2944349" y="1226024"/>
                </a:lnTo>
                <a:lnTo>
                  <a:pt x="2950936" y="1213424"/>
                </a:lnTo>
                <a:lnTo>
                  <a:pt x="2953800" y="1198818"/>
                </a:lnTo>
                <a:lnTo>
                  <a:pt x="2948931" y="1196813"/>
                </a:lnTo>
                <a:lnTo>
                  <a:pt x="2944063" y="1196813"/>
                </a:lnTo>
                <a:lnTo>
                  <a:pt x="2939194" y="1194809"/>
                </a:lnTo>
                <a:close/>
                <a:moveTo>
                  <a:pt x="2750751" y="1192517"/>
                </a:moveTo>
                <a:lnTo>
                  <a:pt x="2737291" y="1199391"/>
                </a:lnTo>
                <a:lnTo>
                  <a:pt x="2720967" y="1204259"/>
                </a:lnTo>
                <a:lnTo>
                  <a:pt x="2720967" y="1218006"/>
                </a:lnTo>
                <a:lnTo>
                  <a:pt x="2727554" y="1220011"/>
                </a:lnTo>
                <a:lnTo>
                  <a:pt x="2735287" y="1220869"/>
                </a:lnTo>
                <a:lnTo>
                  <a:pt x="2745882" y="1220869"/>
                </a:lnTo>
                <a:lnTo>
                  <a:pt x="2745882" y="1213997"/>
                </a:lnTo>
                <a:lnTo>
                  <a:pt x="2748747" y="1209128"/>
                </a:lnTo>
                <a:lnTo>
                  <a:pt x="2750751" y="1204259"/>
                </a:lnTo>
                <a:lnTo>
                  <a:pt x="2750751" y="1199391"/>
                </a:lnTo>
                <a:lnTo>
                  <a:pt x="2750751" y="1195381"/>
                </a:lnTo>
                <a:close/>
                <a:moveTo>
                  <a:pt x="1447688" y="1183639"/>
                </a:moveTo>
                <a:lnTo>
                  <a:pt x="1450553" y="1192517"/>
                </a:lnTo>
                <a:lnTo>
                  <a:pt x="1452270" y="1204259"/>
                </a:lnTo>
                <a:lnTo>
                  <a:pt x="1454276" y="1213996"/>
                </a:lnTo>
                <a:lnTo>
                  <a:pt x="1452270" y="1216001"/>
                </a:lnTo>
                <a:lnTo>
                  <a:pt x="1450553" y="1216001"/>
                </a:lnTo>
                <a:lnTo>
                  <a:pt x="1449407" y="1216001"/>
                </a:lnTo>
                <a:lnTo>
                  <a:pt x="1449407" y="1218005"/>
                </a:lnTo>
                <a:lnTo>
                  <a:pt x="1447688" y="1218005"/>
                </a:lnTo>
                <a:lnTo>
                  <a:pt x="1440815" y="1218005"/>
                </a:lnTo>
                <a:lnTo>
                  <a:pt x="1438810" y="1216001"/>
                </a:lnTo>
                <a:lnTo>
                  <a:pt x="1438810" y="1213996"/>
                </a:lnTo>
                <a:lnTo>
                  <a:pt x="1438810" y="1213137"/>
                </a:lnTo>
                <a:lnTo>
                  <a:pt x="1437092" y="1213137"/>
                </a:lnTo>
                <a:lnTo>
                  <a:pt x="1435946" y="1211133"/>
                </a:lnTo>
                <a:close/>
                <a:moveTo>
                  <a:pt x="1074813" y="1151564"/>
                </a:moveTo>
                <a:lnTo>
                  <a:pt x="1067081" y="1163306"/>
                </a:lnTo>
                <a:lnTo>
                  <a:pt x="1058489" y="1173902"/>
                </a:lnTo>
                <a:lnTo>
                  <a:pt x="1053620" y="1188508"/>
                </a:lnTo>
                <a:lnTo>
                  <a:pt x="1063358" y="1187648"/>
                </a:lnTo>
                <a:lnTo>
                  <a:pt x="1069945" y="1190513"/>
                </a:lnTo>
                <a:lnTo>
                  <a:pt x="1074813" y="1195381"/>
                </a:lnTo>
                <a:lnTo>
                  <a:pt x="1081401" y="1204259"/>
                </a:lnTo>
                <a:lnTo>
                  <a:pt x="1083405" y="1197386"/>
                </a:lnTo>
                <a:lnTo>
                  <a:pt x="1083405" y="1192517"/>
                </a:lnTo>
                <a:lnTo>
                  <a:pt x="1085410" y="1188508"/>
                </a:lnTo>
                <a:lnTo>
                  <a:pt x="1085410" y="1183639"/>
                </a:lnTo>
                <a:lnTo>
                  <a:pt x="1094001" y="1183639"/>
                </a:lnTo>
                <a:lnTo>
                  <a:pt x="1098870" y="1195381"/>
                </a:lnTo>
                <a:lnTo>
                  <a:pt x="1106603" y="1199391"/>
                </a:lnTo>
                <a:lnTo>
                  <a:pt x="1113189" y="1202254"/>
                </a:lnTo>
                <a:lnTo>
                  <a:pt x="1119776" y="1206264"/>
                </a:lnTo>
                <a:lnTo>
                  <a:pt x="1126363" y="1213996"/>
                </a:lnTo>
                <a:lnTo>
                  <a:pt x="1119776" y="1224593"/>
                </a:lnTo>
                <a:lnTo>
                  <a:pt x="1112044" y="1236334"/>
                </a:lnTo>
                <a:lnTo>
                  <a:pt x="1105457" y="1252086"/>
                </a:lnTo>
                <a:lnTo>
                  <a:pt x="1099729" y="1265832"/>
                </a:lnTo>
                <a:lnTo>
                  <a:pt x="1099729" y="1274425"/>
                </a:lnTo>
                <a:lnTo>
                  <a:pt x="1100875" y="1280152"/>
                </a:lnTo>
                <a:lnTo>
                  <a:pt x="1100875" y="1283016"/>
                </a:lnTo>
                <a:lnTo>
                  <a:pt x="1102879" y="1285021"/>
                </a:lnTo>
                <a:lnTo>
                  <a:pt x="1104884" y="1287025"/>
                </a:lnTo>
                <a:lnTo>
                  <a:pt x="1105743" y="1289030"/>
                </a:lnTo>
                <a:lnTo>
                  <a:pt x="1111471" y="1289889"/>
                </a:lnTo>
                <a:lnTo>
                  <a:pt x="1111471" y="1287025"/>
                </a:lnTo>
                <a:lnTo>
                  <a:pt x="1114335" y="1280152"/>
                </a:lnTo>
                <a:lnTo>
                  <a:pt x="1119203" y="1269556"/>
                </a:lnTo>
                <a:lnTo>
                  <a:pt x="1124931" y="1255809"/>
                </a:lnTo>
                <a:lnTo>
                  <a:pt x="1129800" y="1244067"/>
                </a:lnTo>
                <a:lnTo>
                  <a:pt x="1134668" y="1234330"/>
                </a:lnTo>
                <a:lnTo>
                  <a:pt x="1136674" y="1227456"/>
                </a:lnTo>
                <a:lnTo>
                  <a:pt x="1148128" y="1227456"/>
                </a:lnTo>
                <a:lnTo>
                  <a:pt x="1150134" y="1246071"/>
                </a:lnTo>
                <a:lnTo>
                  <a:pt x="1150134" y="1262682"/>
                </a:lnTo>
                <a:lnTo>
                  <a:pt x="1150134" y="1283302"/>
                </a:lnTo>
                <a:lnTo>
                  <a:pt x="1152138" y="1305640"/>
                </a:lnTo>
                <a:lnTo>
                  <a:pt x="1173331" y="1308505"/>
                </a:lnTo>
                <a:lnTo>
                  <a:pt x="1181922" y="1295903"/>
                </a:lnTo>
                <a:lnTo>
                  <a:pt x="1197387" y="1287025"/>
                </a:lnTo>
                <a:lnTo>
                  <a:pt x="1213711" y="1278147"/>
                </a:lnTo>
                <a:lnTo>
                  <a:pt x="1230895" y="1271274"/>
                </a:lnTo>
                <a:lnTo>
                  <a:pt x="1247219" y="1264401"/>
                </a:lnTo>
                <a:lnTo>
                  <a:pt x="1262684" y="1255523"/>
                </a:lnTo>
                <a:lnTo>
                  <a:pt x="1269271" y="1245785"/>
                </a:lnTo>
                <a:lnTo>
                  <a:pt x="1265547" y="1245785"/>
                </a:lnTo>
                <a:lnTo>
                  <a:pt x="1264689" y="1241776"/>
                </a:lnTo>
                <a:lnTo>
                  <a:pt x="1264689" y="1240917"/>
                </a:lnTo>
                <a:lnTo>
                  <a:pt x="1262684" y="1238912"/>
                </a:lnTo>
                <a:lnTo>
                  <a:pt x="1260679" y="1238912"/>
                </a:lnTo>
                <a:lnTo>
                  <a:pt x="1258674" y="1238912"/>
                </a:lnTo>
                <a:lnTo>
                  <a:pt x="1255810" y="1236907"/>
                </a:lnTo>
                <a:lnTo>
                  <a:pt x="1249224" y="1241776"/>
                </a:lnTo>
                <a:lnTo>
                  <a:pt x="1237768" y="1248649"/>
                </a:lnTo>
                <a:lnTo>
                  <a:pt x="1224308" y="1259246"/>
                </a:lnTo>
                <a:lnTo>
                  <a:pt x="1207124" y="1268124"/>
                </a:lnTo>
                <a:lnTo>
                  <a:pt x="1191659" y="1277861"/>
                </a:lnTo>
                <a:lnTo>
                  <a:pt x="1177340" y="1284735"/>
                </a:lnTo>
                <a:lnTo>
                  <a:pt x="1166744" y="1288744"/>
                </a:lnTo>
                <a:lnTo>
                  <a:pt x="1163880" y="1289603"/>
                </a:lnTo>
                <a:lnTo>
                  <a:pt x="1161875" y="1288744"/>
                </a:lnTo>
                <a:lnTo>
                  <a:pt x="1159871" y="1286739"/>
                </a:lnTo>
                <a:lnTo>
                  <a:pt x="1159871" y="1284735"/>
                </a:lnTo>
                <a:lnTo>
                  <a:pt x="1159871" y="1282729"/>
                </a:lnTo>
                <a:lnTo>
                  <a:pt x="1159011" y="1279866"/>
                </a:lnTo>
                <a:lnTo>
                  <a:pt x="1163880" y="1270987"/>
                </a:lnTo>
                <a:lnTo>
                  <a:pt x="1163880" y="1264114"/>
                </a:lnTo>
                <a:lnTo>
                  <a:pt x="1161875" y="1259246"/>
                </a:lnTo>
                <a:lnTo>
                  <a:pt x="1159871" y="1250368"/>
                </a:lnTo>
                <a:lnTo>
                  <a:pt x="1163593" y="1240631"/>
                </a:lnTo>
                <a:lnTo>
                  <a:pt x="1165599" y="1238626"/>
                </a:lnTo>
                <a:lnTo>
                  <a:pt x="1166458" y="1236621"/>
                </a:lnTo>
                <a:lnTo>
                  <a:pt x="1168462" y="1234617"/>
                </a:lnTo>
                <a:lnTo>
                  <a:pt x="1170467" y="1234617"/>
                </a:lnTo>
                <a:lnTo>
                  <a:pt x="1172471" y="1234617"/>
                </a:lnTo>
                <a:lnTo>
                  <a:pt x="1173331" y="1233757"/>
                </a:lnTo>
                <a:lnTo>
                  <a:pt x="1175336" y="1231752"/>
                </a:lnTo>
                <a:lnTo>
                  <a:pt x="1175336" y="1227743"/>
                </a:lnTo>
                <a:lnTo>
                  <a:pt x="1177340" y="1222874"/>
                </a:lnTo>
                <a:lnTo>
                  <a:pt x="1177340" y="1213996"/>
                </a:lnTo>
                <a:lnTo>
                  <a:pt x="1168749" y="1209128"/>
                </a:lnTo>
                <a:lnTo>
                  <a:pt x="1160157" y="1207123"/>
                </a:lnTo>
                <a:lnTo>
                  <a:pt x="1153570" y="1207123"/>
                </a:lnTo>
                <a:lnTo>
                  <a:pt x="1145838" y="1204259"/>
                </a:lnTo>
                <a:lnTo>
                  <a:pt x="1133236" y="1195381"/>
                </a:lnTo>
                <a:lnTo>
                  <a:pt x="1125504" y="1187648"/>
                </a:lnTo>
                <a:lnTo>
                  <a:pt x="1119776" y="1177053"/>
                </a:lnTo>
                <a:lnTo>
                  <a:pt x="1113189" y="1167315"/>
                </a:lnTo>
                <a:lnTo>
                  <a:pt x="1105457" y="1160442"/>
                </a:lnTo>
                <a:lnTo>
                  <a:pt x="1091997" y="1153568"/>
                </a:lnTo>
                <a:close/>
                <a:moveTo>
                  <a:pt x="1412176" y="1136099"/>
                </a:moveTo>
                <a:lnTo>
                  <a:pt x="1424778" y="1136958"/>
                </a:lnTo>
                <a:lnTo>
                  <a:pt x="1432224" y="1138963"/>
                </a:lnTo>
                <a:lnTo>
                  <a:pt x="1442821" y="1142973"/>
                </a:lnTo>
                <a:lnTo>
                  <a:pt x="1442821" y="1150706"/>
                </a:lnTo>
                <a:lnTo>
                  <a:pt x="1439097" y="1150706"/>
                </a:lnTo>
                <a:lnTo>
                  <a:pt x="1436233" y="1152710"/>
                </a:lnTo>
                <a:lnTo>
                  <a:pt x="1432224" y="1152710"/>
                </a:lnTo>
                <a:lnTo>
                  <a:pt x="1429360" y="1152710"/>
                </a:lnTo>
                <a:lnTo>
                  <a:pt x="1424778" y="1154429"/>
                </a:lnTo>
                <a:lnTo>
                  <a:pt x="1420768" y="1149560"/>
                </a:lnTo>
                <a:lnTo>
                  <a:pt x="1418763" y="1147841"/>
                </a:lnTo>
                <a:lnTo>
                  <a:pt x="1417904" y="1143832"/>
                </a:lnTo>
                <a:lnTo>
                  <a:pt x="1415899" y="1140968"/>
                </a:lnTo>
                <a:close/>
                <a:moveTo>
                  <a:pt x="1490934" y="1116625"/>
                </a:moveTo>
                <a:lnTo>
                  <a:pt x="1501530" y="1116625"/>
                </a:lnTo>
                <a:lnTo>
                  <a:pt x="1501530" y="1130371"/>
                </a:lnTo>
                <a:lnTo>
                  <a:pt x="1501530" y="1142973"/>
                </a:lnTo>
                <a:lnTo>
                  <a:pt x="1503534" y="1152710"/>
                </a:lnTo>
                <a:lnTo>
                  <a:pt x="1504394" y="1164166"/>
                </a:lnTo>
                <a:lnTo>
                  <a:pt x="1523582" y="1164166"/>
                </a:lnTo>
                <a:lnTo>
                  <a:pt x="1523582" y="1183640"/>
                </a:lnTo>
                <a:lnTo>
                  <a:pt x="1531315" y="1183640"/>
                </a:lnTo>
                <a:lnTo>
                  <a:pt x="1533320" y="1184499"/>
                </a:lnTo>
                <a:lnTo>
                  <a:pt x="1535324" y="1184499"/>
                </a:lnTo>
                <a:lnTo>
                  <a:pt x="1537042" y="1184499"/>
                </a:lnTo>
                <a:lnTo>
                  <a:pt x="1538188" y="1184499"/>
                </a:lnTo>
                <a:lnTo>
                  <a:pt x="1539906" y="1184499"/>
                </a:lnTo>
                <a:lnTo>
                  <a:pt x="1541911" y="1186504"/>
                </a:lnTo>
                <a:lnTo>
                  <a:pt x="1539906" y="1197100"/>
                </a:lnTo>
                <a:lnTo>
                  <a:pt x="1537042" y="1208842"/>
                </a:lnTo>
                <a:lnTo>
                  <a:pt x="1535324" y="1220297"/>
                </a:lnTo>
                <a:lnTo>
                  <a:pt x="1531315" y="1220297"/>
                </a:lnTo>
                <a:lnTo>
                  <a:pt x="1530455" y="1216575"/>
                </a:lnTo>
                <a:lnTo>
                  <a:pt x="1530455" y="1215429"/>
                </a:lnTo>
                <a:lnTo>
                  <a:pt x="1530455" y="1213710"/>
                </a:lnTo>
                <a:lnTo>
                  <a:pt x="1528451" y="1211706"/>
                </a:lnTo>
                <a:lnTo>
                  <a:pt x="1528451" y="1209701"/>
                </a:lnTo>
                <a:lnTo>
                  <a:pt x="1526446" y="1213710"/>
                </a:lnTo>
                <a:lnTo>
                  <a:pt x="1524727" y="1213710"/>
                </a:lnTo>
                <a:lnTo>
                  <a:pt x="1524727" y="1215429"/>
                </a:lnTo>
                <a:lnTo>
                  <a:pt x="1523582" y="1215429"/>
                </a:lnTo>
                <a:lnTo>
                  <a:pt x="1519859" y="1216575"/>
                </a:lnTo>
                <a:lnTo>
                  <a:pt x="1519859" y="1209701"/>
                </a:lnTo>
                <a:lnTo>
                  <a:pt x="1521864" y="1208842"/>
                </a:lnTo>
                <a:lnTo>
                  <a:pt x="1521864" y="1206837"/>
                </a:lnTo>
                <a:lnTo>
                  <a:pt x="1523582" y="1204832"/>
                </a:lnTo>
                <a:lnTo>
                  <a:pt x="1523582" y="1201969"/>
                </a:lnTo>
                <a:lnTo>
                  <a:pt x="1523582" y="1198246"/>
                </a:lnTo>
                <a:lnTo>
                  <a:pt x="1519859" y="1198246"/>
                </a:lnTo>
                <a:lnTo>
                  <a:pt x="1512986" y="1204832"/>
                </a:lnTo>
                <a:lnTo>
                  <a:pt x="1506399" y="1211706"/>
                </a:lnTo>
                <a:lnTo>
                  <a:pt x="1497807" y="1216575"/>
                </a:lnTo>
                <a:lnTo>
                  <a:pt x="1497807" y="1211706"/>
                </a:lnTo>
                <a:lnTo>
                  <a:pt x="1497807" y="1206837"/>
                </a:lnTo>
                <a:lnTo>
                  <a:pt x="1497807" y="1204832"/>
                </a:lnTo>
                <a:lnTo>
                  <a:pt x="1496661" y="1203973"/>
                </a:lnTo>
                <a:lnTo>
                  <a:pt x="1492938" y="1201969"/>
                </a:lnTo>
                <a:lnTo>
                  <a:pt x="1488069" y="1201969"/>
                </a:lnTo>
                <a:lnTo>
                  <a:pt x="1479478" y="1201969"/>
                </a:lnTo>
                <a:lnTo>
                  <a:pt x="1476614" y="1201969"/>
                </a:lnTo>
                <a:lnTo>
                  <a:pt x="1472605" y="1201969"/>
                </a:lnTo>
                <a:lnTo>
                  <a:pt x="1468022" y="1199964"/>
                </a:lnTo>
                <a:lnTo>
                  <a:pt x="1463153" y="1199964"/>
                </a:lnTo>
                <a:lnTo>
                  <a:pt x="1458285" y="1198246"/>
                </a:lnTo>
                <a:lnTo>
                  <a:pt x="1454562" y="1195095"/>
                </a:lnTo>
                <a:lnTo>
                  <a:pt x="1464013" y="1181635"/>
                </a:lnTo>
                <a:lnTo>
                  <a:pt x="1474609" y="1161302"/>
                </a:lnTo>
                <a:lnTo>
                  <a:pt x="1481483" y="1138964"/>
                </a:lnTo>
                <a:close/>
                <a:moveTo>
                  <a:pt x="1172756" y="1057629"/>
                </a:moveTo>
                <a:lnTo>
                  <a:pt x="1187075" y="1057629"/>
                </a:lnTo>
                <a:lnTo>
                  <a:pt x="1187075" y="1064503"/>
                </a:lnTo>
                <a:lnTo>
                  <a:pt x="1184212" y="1064503"/>
                </a:lnTo>
                <a:lnTo>
                  <a:pt x="1182493" y="1066220"/>
                </a:lnTo>
                <a:lnTo>
                  <a:pt x="1181347" y="1066220"/>
                </a:lnTo>
                <a:lnTo>
                  <a:pt x="1179630" y="1066220"/>
                </a:lnTo>
                <a:lnTo>
                  <a:pt x="1177625" y="1068226"/>
                </a:lnTo>
                <a:lnTo>
                  <a:pt x="1172756" y="1068226"/>
                </a:lnTo>
                <a:close/>
                <a:moveTo>
                  <a:pt x="495164" y="1049896"/>
                </a:moveTo>
                <a:lnTo>
                  <a:pt x="501751" y="1049896"/>
                </a:lnTo>
                <a:lnTo>
                  <a:pt x="504615" y="1050755"/>
                </a:lnTo>
                <a:lnTo>
                  <a:pt x="508625" y="1052760"/>
                </a:lnTo>
                <a:lnTo>
                  <a:pt x="513207" y="1052760"/>
                </a:lnTo>
                <a:lnTo>
                  <a:pt x="520080" y="1052760"/>
                </a:lnTo>
                <a:lnTo>
                  <a:pt x="522085" y="1066220"/>
                </a:lnTo>
                <a:lnTo>
                  <a:pt x="524948" y="1077103"/>
                </a:lnTo>
                <a:lnTo>
                  <a:pt x="526667" y="1090563"/>
                </a:lnTo>
                <a:lnTo>
                  <a:pt x="520080" y="1090563"/>
                </a:lnTo>
                <a:lnTo>
                  <a:pt x="516357" y="1084835"/>
                </a:lnTo>
                <a:lnTo>
                  <a:pt x="513207" y="1081972"/>
                </a:lnTo>
                <a:lnTo>
                  <a:pt x="508625" y="1077963"/>
                </a:lnTo>
                <a:lnTo>
                  <a:pt x="504615" y="1075098"/>
                </a:lnTo>
                <a:lnTo>
                  <a:pt x="501751" y="1070230"/>
                </a:lnTo>
                <a:lnTo>
                  <a:pt x="498028" y="1064502"/>
                </a:lnTo>
                <a:lnTo>
                  <a:pt x="496023" y="1061638"/>
                </a:lnTo>
                <a:lnTo>
                  <a:pt x="495164" y="1057629"/>
                </a:lnTo>
                <a:lnTo>
                  <a:pt x="495164" y="1054765"/>
                </a:lnTo>
                <a:close/>
                <a:moveTo>
                  <a:pt x="4137439" y="1037296"/>
                </a:moveTo>
                <a:lnTo>
                  <a:pt x="4139444" y="1039301"/>
                </a:lnTo>
                <a:lnTo>
                  <a:pt x="4139444" y="1041019"/>
                </a:lnTo>
                <a:lnTo>
                  <a:pt x="4140302" y="1041019"/>
                </a:lnTo>
                <a:lnTo>
                  <a:pt x="4140302" y="1043024"/>
                </a:lnTo>
                <a:lnTo>
                  <a:pt x="4146030" y="1054766"/>
                </a:lnTo>
                <a:lnTo>
                  <a:pt x="4146030" y="1070231"/>
                </a:lnTo>
                <a:lnTo>
                  <a:pt x="4146030" y="1084837"/>
                </a:lnTo>
                <a:lnTo>
                  <a:pt x="4148895" y="1102306"/>
                </a:lnTo>
                <a:lnTo>
                  <a:pt x="4153763" y="1118631"/>
                </a:lnTo>
                <a:lnTo>
                  <a:pt x="4162355" y="1136959"/>
                </a:lnTo>
                <a:lnTo>
                  <a:pt x="4167223" y="1157293"/>
                </a:lnTo>
                <a:lnTo>
                  <a:pt x="4144313" y="1154429"/>
                </a:lnTo>
                <a:lnTo>
                  <a:pt x="4144313" y="1169894"/>
                </a:lnTo>
                <a:lnTo>
                  <a:pt x="4147176" y="1181636"/>
                </a:lnTo>
                <a:lnTo>
                  <a:pt x="4148895" y="1193378"/>
                </a:lnTo>
                <a:lnTo>
                  <a:pt x="4152904" y="1209702"/>
                </a:lnTo>
                <a:lnTo>
                  <a:pt x="4147176" y="1209702"/>
                </a:lnTo>
                <a:lnTo>
                  <a:pt x="4144313" y="1209702"/>
                </a:lnTo>
                <a:lnTo>
                  <a:pt x="4139444" y="1211706"/>
                </a:lnTo>
                <a:lnTo>
                  <a:pt x="4137439" y="1211706"/>
                </a:lnTo>
                <a:lnTo>
                  <a:pt x="4134575" y="1213712"/>
                </a:lnTo>
                <a:lnTo>
                  <a:pt x="4130852" y="1203974"/>
                </a:lnTo>
                <a:lnTo>
                  <a:pt x="4128847" y="1184500"/>
                </a:lnTo>
                <a:lnTo>
                  <a:pt x="4128847" y="1163307"/>
                </a:lnTo>
                <a:lnTo>
                  <a:pt x="4128847" y="1138964"/>
                </a:lnTo>
                <a:lnTo>
                  <a:pt x="4128847" y="1116625"/>
                </a:lnTo>
                <a:lnTo>
                  <a:pt x="4125983" y="1102306"/>
                </a:lnTo>
                <a:lnTo>
                  <a:pt x="4125983" y="1064503"/>
                </a:lnTo>
                <a:lnTo>
                  <a:pt x="4128847" y="1059635"/>
                </a:lnTo>
                <a:lnTo>
                  <a:pt x="4130852" y="1056770"/>
                </a:lnTo>
                <a:lnTo>
                  <a:pt x="4132570" y="1052761"/>
                </a:lnTo>
                <a:lnTo>
                  <a:pt x="4134575" y="1049898"/>
                </a:lnTo>
                <a:lnTo>
                  <a:pt x="4135434" y="1044170"/>
                </a:lnTo>
                <a:close/>
                <a:moveTo>
                  <a:pt x="2165949" y="1023835"/>
                </a:moveTo>
                <a:lnTo>
                  <a:pt x="2169672" y="1044169"/>
                </a:lnTo>
                <a:lnTo>
                  <a:pt x="2167667" y="1064503"/>
                </a:lnTo>
                <a:lnTo>
                  <a:pt x="2163085" y="1086555"/>
                </a:lnTo>
                <a:lnTo>
                  <a:pt x="2149625" y="1093428"/>
                </a:lnTo>
                <a:lnTo>
                  <a:pt x="2137024" y="1097438"/>
                </a:lnTo>
                <a:lnTo>
                  <a:pt x="2118694" y="1098297"/>
                </a:lnTo>
                <a:lnTo>
                  <a:pt x="2118694" y="1090565"/>
                </a:lnTo>
                <a:lnTo>
                  <a:pt x="2123563" y="1077963"/>
                </a:lnTo>
                <a:lnTo>
                  <a:pt x="2123563" y="1063357"/>
                </a:lnTo>
                <a:lnTo>
                  <a:pt x="2122704" y="1045887"/>
                </a:lnTo>
                <a:lnTo>
                  <a:pt x="2132155" y="1037296"/>
                </a:lnTo>
                <a:lnTo>
                  <a:pt x="2140746" y="1030422"/>
                </a:lnTo>
                <a:lnTo>
                  <a:pt x="2150484" y="1025554"/>
                </a:lnTo>
                <a:close/>
                <a:moveTo>
                  <a:pt x="2406228" y="997488"/>
                </a:moveTo>
                <a:lnTo>
                  <a:pt x="2409092" y="1000352"/>
                </a:lnTo>
                <a:lnTo>
                  <a:pt x="2411097" y="1002357"/>
                </a:lnTo>
                <a:lnTo>
                  <a:pt x="2412814" y="1004362"/>
                </a:lnTo>
                <a:lnTo>
                  <a:pt x="2412814" y="1007225"/>
                </a:lnTo>
                <a:lnTo>
                  <a:pt x="2412814" y="1011235"/>
                </a:lnTo>
                <a:lnTo>
                  <a:pt x="2413960" y="1015818"/>
                </a:lnTo>
                <a:lnTo>
                  <a:pt x="2412814" y="1018967"/>
                </a:lnTo>
                <a:lnTo>
                  <a:pt x="2411097" y="1020686"/>
                </a:lnTo>
                <a:lnTo>
                  <a:pt x="2411097" y="1022690"/>
                </a:lnTo>
                <a:lnTo>
                  <a:pt x="2411097" y="1023836"/>
                </a:lnTo>
                <a:lnTo>
                  <a:pt x="2411097" y="1025555"/>
                </a:lnTo>
                <a:lnTo>
                  <a:pt x="2409092" y="1027560"/>
                </a:lnTo>
                <a:lnTo>
                  <a:pt x="2407086" y="1029564"/>
                </a:lnTo>
                <a:lnTo>
                  <a:pt x="2406228" y="1029564"/>
                </a:lnTo>
                <a:lnTo>
                  <a:pt x="2404223" y="1029564"/>
                </a:lnTo>
                <a:lnTo>
                  <a:pt x="2402218" y="1030423"/>
                </a:lnTo>
                <a:lnTo>
                  <a:pt x="2399354" y="1030423"/>
                </a:lnTo>
                <a:lnTo>
                  <a:pt x="2393626" y="1018967"/>
                </a:lnTo>
                <a:lnTo>
                  <a:pt x="2390762" y="1014099"/>
                </a:lnTo>
                <a:lnTo>
                  <a:pt x="2390762" y="1012094"/>
                </a:lnTo>
                <a:lnTo>
                  <a:pt x="2392767" y="1011235"/>
                </a:lnTo>
                <a:lnTo>
                  <a:pt x="2399354" y="1007225"/>
                </a:lnTo>
                <a:close/>
                <a:moveTo>
                  <a:pt x="2482979" y="959684"/>
                </a:moveTo>
                <a:lnTo>
                  <a:pt x="2487848" y="961689"/>
                </a:lnTo>
                <a:lnTo>
                  <a:pt x="2489853" y="961689"/>
                </a:lnTo>
                <a:lnTo>
                  <a:pt x="2491572" y="961689"/>
                </a:lnTo>
                <a:lnTo>
                  <a:pt x="2492716" y="963693"/>
                </a:lnTo>
                <a:lnTo>
                  <a:pt x="2494721" y="963693"/>
                </a:lnTo>
                <a:lnTo>
                  <a:pt x="2491572" y="968563"/>
                </a:lnTo>
                <a:lnTo>
                  <a:pt x="2489853" y="973431"/>
                </a:lnTo>
                <a:lnTo>
                  <a:pt x="2487848" y="978300"/>
                </a:lnTo>
                <a:lnTo>
                  <a:pt x="2484984" y="984028"/>
                </a:lnTo>
                <a:lnTo>
                  <a:pt x="2479256" y="986891"/>
                </a:lnTo>
                <a:lnTo>
                  <a:pt x="2479256" y="982023"/>
                </a:lnTo>
                <a:lnTo>
                  <a:pt x="2478111" y="982023"/>
                </a:lnTo>
                <a:lnTo>
                  <a:pt x="2478111" y="980018"/>
                </a:lnTo>
                <a:lnTo>
                  <a:pt x="2478111" y="978300"/>
                </a:lnTo>
                <a:lnTo>
                  <a:pt x="2476392" y="975149"/>
                </a:lnTo>
                <a:lnTo>
                  <a:pt x="2479256" y="971426"/>
                </a:lnTo>
                <a:lnTo>
                  <a:pt x="2481261" y="968563"/>
                </a:lnTo>
                <a:lnTo>
                  <a:pt x="2482979" y="964553"/>
                </a:lnTo>
                <a:close/>
                <a:moveTo>
                  <a:pt x="236557" y="956820"/>
                </a:moveTo>
                <a:lnTo>
                  <a:pt x="241426" y="964553"/>
                </a:lnTo>
                <a:lnTo>
                  <a:pt x="241426" y="971426"/>
                </a:lnTo>
                <a:lnTo>
                  <a:pt x="236557" y="980018"/>
                </a:lnTo>
                <a:lnTo>
                  <a:pt x="229684" y="984887"/>
                </a:lnTo>
                <a:lnTo>
                  <a:pt x="223097" y="988896"/>
                </a:lnTo>
                <a:lnTo>
                  <a:pt x="221092" y="990901"/>
                </a:lnTo>
                <a:lnTo>
                  <a:pt x="218228" y="986892"/>
                </a:lnTo>
                <a:lnTo>
                  <a:pt x="216223" y="984027"/>
                </a:lnTo>
                <a:lnTo>
                  <a:pt x="214505" y="978299"/>
                </a:lnTo>
                <a:lnTo>
                  <a:pt x="214505" y="973431"/>
                </a:lnTo>
                <a:lnTo>
                  <a:pt x="212500" y="968562"/>
                </a:lnTo>
                <a:lnTo>
                  <a:pt x="224815" y="963694"/>
                </a:lnTo>
                <a:lnTo>
                  <a:pt x="227965" y="961689"/>
                </a:lnTo>
                <a:lnTo>
                  <a:pt x="232548" y="959684"/>
                </a:lnTo>
                <a:close/>
                <a:moveTo>
                  <a:pt x="2543693" y="934483"/>
                </a:moveTo>
                <a:lnTo>
                  <a:pt x="2557154" y="941357"/>
                </a:lnTo>
                <a:lnTo>
                  <a:pt x="2557154" y="946225"/>
                </a:lnTo>
                <a:lnTo>
                  <a:pt x="2553144" y="946225"/>
                </a:lnTo>
                <a:lnTo>
                  <a:pt x="2552285" y="948230"/>
                </a:lnTo>
                <a:lnTo>
                  <a:pt x="2548562" y="949949"/>
                </a:lnTo>
                <a:lnTo>
                  <a:pt x="2546557" y="953099"/>
                </a:lnTo>
                <a:lnTo>
                  <a:pt x="2543693" y="951094"/>
                </a:lnTo>
                <a:lnTo>
                  <a:pt x="2541688" y="951094"/>
                </a:lnTo>
                <a:lnTo>
                  <a:pt x="2539683" y="949949"/>
                </a:lnTo>
                <a:lnTo>
                  <a:pt x="2538824" y="949949"/>
                </a:lnTo>
                <a:lnTo>
                  <a:pt x="2538824" y="946225"/>
                </a:lnTo>
                <a:lnTo>
                  <a:pt x="2538824" y="943362"/>
                </a:lnTo>
                <a:lnTo>
                  <a:pt x="2538824" y="941357"/>
                </a:lnTo>
                <a:lnTo>
                  <a:pt x="2539683" y="937347"/>
                </a:lnTo>
                <a:close/>
                <a:moveTo>
                  <a:pt x="2183990" y="925890"/>
                </a:moveTo>
                <a:lnTo>
                  <a:pt x="2201461" y="927895"/>
                </a:lnTo>
                <a:lnTo>
                  <a:pt x="2214921" y="930759"/>
                </a:lnTo>
                <a:lnTo>
                  <a:pt x="2210911" y="937346"/>
                </a:lnTo>
                <a:lnTo>
                  <a:pt x="2209193" y="943360"/>
                </a:lnTo>
                <a:lnTo>
                  <a:pt x="2206329" y="948229"/>
                </a:lnTo>
                <a:lnTo>
                  <a:pt x="2202320" y="953097"/>
                </a:lnTo>
                <a:lnTo>
                  <a:pt x="2210911" y="953097"/>
                </a:lnTo>
                <a:lnTo>
                  <a:pt x="2214921" y="949947"/>
                </a:lnTo>
                <a:lnTo>
                  <a:pt x="2215780" y="948229"/>
                </a:lnTo>
                <a:lnTo>
                  <a:pt x="2219789" y="946224"/>
                </a:lnTo>
                <a:lnTo>
                  <a:pt x="2224371" y="946224"/>
                </a:lnTo>
                <a:lnTo>
                  <a:pt x="2224371" y="953097"/>
                </a:lnTo>
                <a:lnTo>
                  <a:pt x="2229240" y="964552"/>
                </a:lnTo>
                <a:lnTo>
                  <a:pt x="2226376" y="975149"/>
                </a:lnTo>
                <a:lnTo>
                  <a:pt x="2221508" y="984027"/>
                </a:lnTo>
                <a:lnTo>
                  <a:pt x="2217784" y="990900"/>
                </a:lnTo>
                <a:lnTo>
                  <a:pt x="2226376" y="998632"/>
                </a:lnTo>
                <a:lnTo>
                  <a:pt x="2234968" y="1011234"/>
                </a:lnTo>
                <a:lnTo>
                  <a:pt x="2246710" y="1023835"/>
                </a:lnTo>
                <a:lnTo>
                  <a:pt x="2256161" y="1039300"/>
                </a:lnTo>
                <a:lnTo>
                  <a:pt x="2264752" y="1056769"/>
                </a:lnTo>
                <a:lnTo>
                  <a:pt x="2271625" y="1071089"/>
                </a:lnTo>
                <a:lnTo>
                  <a:pt x="2273630" y="1083690"/>
                </a:lnTo>
                <a:lnTo>
                  <a:pt x="2269621" y="1095432"/>
                </a:lnTo>
                <a:lnTo>
                  <a:pt x="2261888" y="1102305"/>
                </a:lnTo>
                <a:lnTo>
                  <a:pt x="2251292" y="1108892"/>
                </a:lnTo>
                <a:lnTo>
                  <a:pt x="2234968" y="1115765"/>
                </a:lnTo>
                <a:lnTo>
                  <a:pt x="2214921" y="1120633"/>
                </a:lnTo>
                <a:lnTo>
                  <a:pt x="2196592" y="1125502"/>
                </a:lnTo>
                <a:lnTo>
                  <a:pt x="2181127" y="1127507"/>
                </a:lnTo>
                <a:lnTo>
                  <a:pt x="2181127" y="1123498"/>
                </a:lnTo>
                <a:lnTo>
                  <a:pt x="2190864" y="1108892"/>
                </a:lnTo>
                <a:lnTo>
                  <a:pt x="2199455" y="1093427"/>
                </a:lnTo>
                <a:lnTo>
                  <a:pt x="2194587" y="1093427"/>
                </a:lnTo>
                <a:lnTo>
                  <a:pt x="2190864" y="1093427"/>
                </a:lnTo>
                <a:lnTo>
                  <a:pt x="2188000" y="1091422"/>
                </a:lnTo>
                <a:lnTo>
                  <a:pt x="2188000" y="1090563"/>
                </a:lnTo>
                <a:lnTo>
                  <a:pt x="2185995" y="1088558"/>
                </a:lnTo>
                <a:lnTo>
                  <a:pt x="2185995" y="1084835"/>
                </a:lnTo>
                <a:lnTo>
                  <a:pt x="2183990" y="1079967"/>
                </a:lnTo>
                <a:lnTo>
                  <a:pt x="2196592" y="1077102"/>
                </a:lnTo>
                <a:lnTo>
                  <a:pt x="2192869" y="1073093"/>
                </a:lnTo>
                <a:lnTo>
                  <a:pt x="2192869" y="1071089"/>
                </a:lnTo>
                <a:lnTo>
                  <a:pt x="2190864" y="1070230"/>
                </a:lnTo>
                <a:lnTo>
                  <a:pt x="2190864" y="1068225"/>
                </a:lnTo>
                <a:lnTo>
                  <a:pt x="2192869" y="1064502"/>
                </a:lnTo>
                <a:lnTo>
                  <a:pt x="2194587" y="1057628"/>
                </a:lnTo>
                <a:lnTo>
                  <a:pt x="2199455" y="1052760"/>
                </a:lnTo>
                <a:lnTo>
                  <a:pt x="2202320" y="1049896"/>
                </a:lnTo>
                <a:lnTo>
                  <a:pt x="2209193" y="1045887"/>
                </a:lnTo>
                <a:lnTo>
                  <a:pt x="2214921" y="1043022"/>
                </a:lnTo>
                <a:lnTo>
                  <a:pt x="2212915" y="1039300"/>
                </a:lnTo>
                <a:lnTo>
                  <a:pt x="2212915" y="1037294"/>
                </a:lnTo>
                <a:lnTo>
                  <a:pt x="2210911" y="1036436"/>
                </a:lnTo>
                <a:lnTo>
                  <a:pt x="2210911" y="1034431"/>
                </a:lnTo>
                <a:lnTo>
                  <a:pt x="2209193" y="1030422"/>
                </a:lnTo>
                <a:lnTo>
                  <a:pt x="2208047" y="1030422"/>
                </a:lnTo>
                <a:lnTo>
                  <a:pt x="2208047" y="1029562"/>
                </a:lnTo>
                <a:lnTo>
                  <a:pt x="2206329" y="1029562"/>
                </a:lnTo>
                <a:lnTo>
                  <a:pt x="2202320" y="1027557"/>
                </a:lnTo>
                <a:lnTo>
                  <a:pt x="2199455" y="1025553"/>
                </a:lnTo>
                <a:lnTo>
                  <a:pt x="2197451" y="1025553"/>
                </a:lnTo>
                <a:lnTo>
                  <a:pt x="2194587" y="1025553"/>
                </a:lnTo>
                <a:lnTo>
                  <a:pt x="2190864" y="1023835"/>
                </a:lnTo>
                <a:lnTo>
                  <a:pt x="2188000" y="1023835"/>
                </a:lnTo>
                <a:lnTo>
                  <a:pt x="2188000" y="1022689"/>
                </a:lnTo>
                <a:lnTo>
                  <a:pt x="2185995" y="1020685"/>
                </a:lnTo>
                <a:lnTo>
                  <a:pt x="2185995" y="1018966"/>
                </a:lnTo>
                <a:lnTo>
                  <a:pt x="2185995" y="1015816"/>
                </a:lnTo>
                <a:lnTo>
                  <a:pt x="2183990" y="1012093"/>
                </a:lnTo>
                <a:lnTo>
                  <a:pt x="2185995" y="1011234"/>
                </a:lnTo>
                <a:lnTo>
                  <a:pt x="2185995" y="1009229"/>
                </a:lnTo>
                <a:lnTo>
                  <a:pt x="2188000" y="1007225"/>
                </a:lnTo>
                <a:lnTo>
                  <a:pt x="2188000" y="1005220"/>
                </a:lnTo>
                <a:lnTo>
                  <a:pt x="2188000" y="1002356"/>
                </a:lnTo>
                <a:lnTo>
                  <a:pt x="2183990" y="1002356"/>
                </a:lnTo>
                <a:lnTo>
                  <a:pt x="2183131" y="1005220"/>
                </a:lnTo>
                <a:lnTo>
                  <a:pt x="2183131" y="1007225"/>
                </a:lnTo>
                <a:lnTo>
                  <a:pt x="2183131" y="1009229"/>
                </a:lnTo>
                <a:lnTo>
                  <a:pt x="2181127" y="1009229"/>
                </a:lnTo>
                <a:lnTo>
                  <a:pt x="2179408" y="1011234"/>
                </a:lnTo>
                <a:lnTo>
                  <a:pt x="2177404" y="1012093"/>
                </a:lnTo>
                <a:lnTo>
                  <a:pt x="2174540" y="995482"/>
                </a:lnTo>
                <a:lnTo>
                  <a:pt x="2170530" y="980017"/>
                </a:lnTo>
                <a:lnTo>
                  <a:pt x="2169671" y="968562"/>
                </a:lnTo>
                <a:lnTo>
                  <a:pt x="2172535" y="959684"/>
                </a:lnTo>
                <a:lnTo>
                  <a:pt x="2177404" y="951092"/>
                </a:lnTo>
                <a:lnTo>
                  <a:pt x="2183131" y="941355"/>
                </a:lnTo>
                <a:close/>
                <a:moveTo>
                  <a:pt x="27779" y="890951"/>
                </a:moveTo>
                <a:lnTo>
                  <a:pt x="46968" y="890951"/>
                </a:lnTo>
                <a:lnTo>
                  <a:pt x="46968" y="897825"/>
                </a:lnTo>
                <a:lnTo>
                  <a:pt x="43244" y="897825"/>
                </a:lnTo>
                <a:lnTo>
                  <a:pt x="43244" y="900688"/>
                </a:lnTo>
                <a:lnTo>
                  <a:pt x="38375" y="898683"/>
                </a:lnTo>
                <a:lnTo>
                  <a:pt x="34653" y="895820"/>
                </a:lnTo>
                <a:lnTo>
                  <a:pt x="31788" y="893815"/>
                </a:lnTo>
                <a:close/>
                <a:moveTo>
                  <a:pt x="1191086" y="837683"/>
                </a:moveTo>
                <a:lnTo>
                  <a:pt x="1195954" y="841692"/>
                </a:lnTo>
                <a:lnTo>
                  <a:pt x="1200536" y="846275"/>
                </a:lnTo>
                <a:lnTo>
                  <a:pt x="1204546" y="853148"/>
                </a:lnTo>
                <a:lnTo>
                  <a:pt x="1206551" y="860022"/>
                </a:lnTo>
                <a:lnTo>
                  <a:pt x="1202541" y="860022"/>
                </a:lnTo>
                <a:lnTo>
                  <a:pt x="1199677" y="862027"/>
                </a:lnTo>
                <a:lnTo>
                  <a:pt x="1197672" y="862027"/>
                </a:lnTo>
                <a:lnTo>
                  <a:pt x="1193090" y="863745"/>
                </a:lnTo>
                <a:lnTo>
                  <a:pt x="1187076" y="863745"/>
                </a:lnTo>
                <a:lnTo>
                  <a:pt x="1187076" y="860022"/>
                </a:lnTo>
                <a:lnTo>
                  <a:pt x="1186217" y="860022"/>
                </a:lnTo>
                <a:lnTo>
                  <a:pt x="1186217" y="858017"/>
                </a:lnTo>
                <a:lnTo>
                  <a:pt x="1184212" y="857157"/>
                </a:lnTo>
                <a:lnTo>
                  <a:pt x="1186217" y="853148"/>
                </a:lnTo>
                <a:lnTo>
                  <a:pt x="1186217" y="851144"/>
                </a:lnTo>
                <a:lnTo>
                  <a:pt x="1186217" y="850285"/>
                </a:lnTo>
                <a:lnTo>
                  <a:pt x="1187076" y="848280"/>
                </a:lnTo>
                <a:close/>
                <a:moveTo>
                  <a:pt x="1162161" y="825942"/>
                </a:moveTo>
                <a:lnTo>
                  <a:pt x="1166170" y="829951"/>
                </a:lnTo>
                <a:lnTo>
                  <a:pt x="1167888" y="831956"/>
                </a:lnTo>
                <a:lnTo>
                  <a:pt x="1167888" y="832816"/>
                </a:lnTo>
                <a:lnTo>
                  <a:pt x="1169034" y="836825"/>
                </a:lnTo>
                <a:lnTo>
                  <a:pt x="1169034" y="839689"/>
                </a:lnTo>
                <a:lnTo>
                  <a:pt x="1169034" y="844558"/>
                </a:lnTo>
                <a:lnTo>
                  <a:pt x="1166170" y="844558"/>
                </a:lnTo>
                <a:lnTo>
                  <a:pt x="1166170" y="848281"/>
                </a:lnTo>
                <a:lnTo>
                  <a:pt x="1159296" y="846276"/>
                </a:lnTo>
                <a:lnTo>
                  <a:pt x="1152710" y="844558"/>
                </a:lnTo>
                <a:lnTo>
                  <a:pt x="1147840" y="841694"/>
                </a:lnTo>
                <a:lnTo>
                  <a:pt x="1143831" y="841694"/>
                </a:lnTo>
                <a:lnTo>
                  <a:pt x="1143831" y="837684"/>
                </a:lnTo>
                <a:lnTo>
                  <a:pt x="1150705" y="834820"/>
                </a:lnTo>
                <a:lnTo>
                  <a:pt x="1157292" y="831956"/>
                </a:lnTo>
                <a:close/>
                <a:moveTo>
                  <a:pt x="1236335" y="795871"/>
                </a:moveTo>
                <a:lnTo>
                  <a:pt x="1240059" y="797876"/>
                </a:lnTo>
                <a:lnTo>
                  <a:pt x="1240918" y="799022"/>
                </a:lnTo>
                <a:lnTo>
                  <a:pt x="1242923" y="800740"/>
                </a:lnTo>
                <a:lnTo>
                  <a:pt x="1246933" y="800740"/>
                </a:lnTo>
                <a:lnTo>
                  <a:pt x="1246933" y="802745"/>
                </a:lnTo>
                <a:lnTo>
                  <a:pt x="1246933" y="804749"/>
                </a:lnTo>
                <a:lnTo>
                  <a:pt x="1244928" y="805608"/>
                </a:lnTo>
                <a:lnTo>
                  <a:pt x="1242923" y="807613"/>
                </a:lnTo>
                <a:lnTo>
                  <a:pt x="1240918" y="809617"/>
                </a:lnTo>
                <a:lnTo>
                  <a:pt x="1240059" y="809617"/>
                </a:lnTo>
                <a:lnTo>
                  <a:pt x="1238054" y="811623"/>
                </a:lnTo>
                <a:lnTo>
                  <a:pt x="1236335" y="811623"/>
                </a:lnTo>
                <a:lnTo>
                  <a:pt x="1233471" y="811623"/>
                </a:lnTo>
                <a:lnTo>
                  <a:pt x="1233471" y="805608"/>
                </a:lnTo>
                <a:lnTo>
                  <a:pt x="1233471" y="802745"/>
                </a:lnTo>
                <a:lnTo>
                  <a:pt x="1234330" y="800740"/>
                </a:lnTo>
                <a:close/>
                <a:moveTo>
                  <a:pt x="0" y="777542"/>
                </a:moveTo>
                <a:lnTo>
                  <a:pt x="16324" y="780406"/>
                </a:lnTo>
                <a:lnTo>
                  <a:pt x="27779" y="785275"/>
                </a:lnTo>
                <a:lnTo>
                  <a:pt x="36658" y="795872"/>
                </a:lnTo>
                <a:lnTo>
                  <a:pt x="33507" y="799021"/>
                </a:lnTo>
                <a:lnTo>
                  <a:pt x="29784" y="799021"/>
                </a:lnTo>
                <a:lnTo>
                  <a:pt x="27779" y="800740"/>
                </a:lnTo>
                <a:lnTo>
                  <a:pt x="26920" y="802744"/>
                </a:lnTo>
                <a:lnTo>
                  <a:pt x="21193" y="804749"/>
                </a:lnTo>
                <a:lnTo>
                  <a:pt x="18329" y="800740"/>
                </a:lnTo>
                <a:lnTo>
                  <a:pt x="13460" y="797876"/>
                </a:lnTo>
                <a:lnTo>
                  <a:pt x="9737" y="794153"/>
                </a:lnTo>
                <a:lnTo>
                  <a:pt x="4869" y="792148"/>
                </a:lnTo>
                <a:lnTo>
                  <a:pt x="2863" y="791289"/>
                </a:lnTo>
                <a:lnTo>
                  <a:pt x="0" y="787279"/>
                </a:lnTo>
                <a:lnTo>
                  <a:pt x="0" y="784416"/>
                </a:lnTo>
                <a:close/>
                <a:moveTo>
                  <a:pt x="1132375" y="736875"/>
                </a:moveTo>
                <a:lnTo>
                  <a:pt x="1132375" y="744608"/>
                </a:lnTo>
                <a:lnTo>
                  <a:pt x="1134380" y="748617"/>
                </a:lnTo>
                <a:lnTo>
                  <a:pt x="1135240" y="751481"/>
                </a:lnTo>
                <a:lnTo>
                  <a:pt x="1135240" y="757209"/>
                </a:lnTo>
                <a:lnTo>
                  <a:pt x="1135240" y="764082"/>
                </a:lnTo>
                <a:lnTo>
                  <a:pt x="1154427" y="764082"/>
                </a:lnTo>
                <a:lnTo>
                  <a:pt x="1170752" y="782412"/>
                </a:lnTo>
                <a:lnTo>
                  <a:pt x="1187076" y="800740"/>
                </a:lnTo>
                <a:lnTo>
                  <a:pt x="1187076" y="802746"/>
                </a:lnTo>
                <a:lnTo>
                  <a:pt x="1186217" y="804750"/>
                </a:lnTo>
                <a:lnTo>
                  <a:pt x="1186217" y="805609"/>
                </a:lnTo>
                <a:lnTo>
                  <a:pt x="1184212" y="807614"/>
                </a:lnTo>
                <a:lnTo>
                  <a:pt x="1181348" y="811623"/>
                </a:lnTo>
                <a:lnTo>
                  <a:pt x="1179630" y="812483"/>
                </a:lnTo>
                <a:lnTo>
                  <a:pt x="1177625" y="814488"/>
                </a:lnTo>
                <a:lnTo>
                  <a:pt x="1175620" y="814488"/>
                </a:lnTo>
                <a:lnTo>
                  <a:pt x="1170752" y="814488"/>
                </a:lnTo>
                <a:lnTo>
                  <a:pt x="1166170" y="816492"/>
                </a:lnTo>
                <a:lnTo>
                  <a:pt x="1166170" y="811623"/>
                </a:lnTo>
                <a:lnTo>
                  <a:pt x="1166170" y="805609"/>
                </a:lnTo>
                <a:lnTo>
                  <a:pt x="1166170" y="802746"/>
                </a:lnTo>
                <a:lnTo>
                  <a:pt x="1166170" y="800740"/>
                </a:lnTo>
                <a:lnTo>
                  <a:pt x="1162160" y="797877"/>
                </a:lnTo>
                <a:lnTo>
                  <a:pt x="1159296" y="795872"/>
                </a:lnTo>
                <a:lnTo>
                  <a:pt x="1154427" y="792149"/>
                </a:lnTo>
                <a:lnTo>
                  <a:pt x="1148700" y="805609"/>
                </a:lnTo>
                <a:lnTo>
                  <a:pt x="1139249" y="814488"/>
                </a:lnTo>
                <a:lnTo>
                  <a:pt x="1125789" y="819356"/>
                </a:lnTo>
                <a:lnTo>
                  <a:pt x="1125789" y="814488"/>
                </a:lnTo>
                <a:lnTo>
                  <a:pt x="1125789" y="811623"/>
                </a:lnTo>
                <a:lnTo>
                  <a:pt x="1127507" y="807614"/>
                </a:lnTo>
                <a:lnTo>
                  <a:pt x="1125789" y="804750"/>
                </a:lnTo>
                <a:lnTo>
                  <a:pt x="1123784" y="800740"/>
                </a:lnTo>
                <a:lnTo>
                  <a:pt x="1121780" y="795872"/>
                </a:lnTo>
                <a:lnTo>
                  <a:pt x="1116911" y="794154"/>
                </a:lnTo>
                <a:lnTo>
                  <a:pt x="1114047" y="792149"/>
                </a:lnTo>
                <a:lnTo>
                  <a:pt x="1110324" y="792149"/>
                </a:lnTo>
                <a:lnTo>
                  <a:pt x="1107459" y="791290"/>
                </a:lnTo>
                <a:lnTo>
                  <a:pt x="1105455" y="791290"/>
                </a:lnTo>
                <a:lnTo>
                  <a:pt x="1101732" y="789285"/>
                </a:lnTo>
                <a:lnTo>
                  <a:pt x="1098868" y="785275"/>
                </a:lnTo>
                <a:lnTo>
                  <a:pt x="1108319" y="773820"/>
                </a:lnTo>
                <a:lnTo>
                  <a:pt x="1115192" y="760073"/>
                </a:lnTo>
                <a:lnTo>
                  <a:pt x="1121780" y="746612"/>
                </a:lnTo>
                <a:close/>
                <a:moveTo>
                  <a:pt x="2066858" y="707950"/>
                </a:moveTo>
                <a:lnTo>
                  <a:pt x="2068863" y="711673"/>
                </a:lnTo>
                <a:lnTo>
                  <a:pt x="2070581" y="714537"/>
                </a:lnTo>
                <a:lnTo>
                  <a:pt x="2071727" y="716542"/>
                </a:lnTo>
                <a:lnTo>
                  <a:pt x="2071727" y="719406"/>
                </a:lnTo>
                <a:lnTo>
                  <a:pt x="2073445" y="723415"/>
                </a:lnTo>
                <a:lnTo>
                  <a:pt x="2073445" y="730002"/>
                </a:lnTo>
                <a:lnTo>
                  <a:pt x="2073445" y="734871"/>
                </a:lnTo>
                <a:lnTo>
                  <a:pt x="2075449" y="748617"/>
                </a:lnTo>
                <a:lnTo>
                  <a:pt x="2077455" y="764082"/>
                </a:lnTo>
                <a:lnTo>
                  <a:pt x="2077455" y="777542"/>
                </a:lnTo>
                <a:lnTo>
                  <a:pt x="2058267" y="787279"/>
                </a:lnTo>
                <a:lnTo>
                  <a:pt x="2037074" y="795871"/>
                </a:lnTo>
                <a:lnTo>
                  <a:pt x="2016740" y="805608"/>
                </a:lnTo>
                <a:lnTo>
                  <a:pt x="1999557" y="819355"/>
                </a:lnTo>
                <a:lnTo>
                  <a:pt x="1994689" y="816491"/>
                </a:lnTo>
                <a:lnTo>
                  <a:pt x="1986097" y="812482"/>
                </a:lnTo>
                <a:lnTo>
                  <a:pt x="1974641" y="805608"/>
                </a:lnTo>
                <a:lnTo>
                  <a:pt x="1964904" y="800739"/>
                </a:lnTo>
                <a:lnTo>
                  <a:pt x="1956313" y="795871"/>
                </a:lnTo>
                <a:lnTo>
                  <a:pt x="1952304" y="792148"/>
                </a:lnTo>
                <a:lnTo>
                  <a:pt x="1954308" y="791289"/>
                </a:lnTo>
                <a:lnTo>
                  <a:pt x="1956313" y="789285"/>
                </a:lnTo>
                <a:lnTo>
                  <a:pt x="1958317" y="787279"/>
                </a:lnTo>
                <a:lnTo>
                  <a:pt x="1958317" y="785275"/>
                </a:lnTo>
                <a:lnTo>
                  <a:pt x="1959176" y="782411"/>
                </a:lnTo>
                <a:lnTo>
                  <a:pt x="1954308" y="778688"/>
                </a:lnTo>
                <a:lnTo>
                  <a:pt x="1947721" y="777542"/>
                </a:lnTo>
                <a:lnTo>
                  <a:pt x="1942852" y="773820"/>
                </a:lnTo>
                <a:lnTo>
                  <a:pt x="1937984" y="770955"/>
                </a:lnTo>
                <a:lnTo>
                  <a:pt x="1940848" y="770955"/>
                </a:lnTo>
                <a:lnTo>
                  <a:pt x="1944857" y="766946"/>
                </a:lnTo>
                <a:lnTo>
                  <a:pt x="1945716" y="764942"/>
                </a:lnTo>
                <a:lnTo>
                  <a:pt x="1947721" y="764942"/>
                </a:lnTo>
                <a:lnTo>
                  <a:pt x="1949439" y="764082"/>
                </a:lnTo>
                <a:lnTo>
                  <a:pt x="1954308" y="764082"/>
                </a:lnTo>
                <a:lnTo>
                  <a:pt x="1959176" y="764082"/>
                </a:lnTo>
                <a:lnTo>
                  <a:pt x="1959176" y="751481"/>
                </a:lnTo>
                <a:lnTo>
                  <a:pt x="1934261" y="751481"/>
                </a:lnTo>
                <a:lnTo>
                  <a:pt x="1929392" y="741744"/>
                </a:lnTo>
                <a:lnTo>
                  <a:pt x="1937984" y="734871"/>
                </a:lnTo>
                <a:lnTo>
                  <a:pt x="1944857" y="728284"/>
                </a:lnTo>
                <a:lnTo>
                  <a:pt x="1952304" y="725420"/>
                </a:lnTo>
                <a:lnTo>
                  <a:pt x="1965764" y="721411"/>
                </a:lnTo>
                <a:lnTo>
                  <a:pt x="1971778" y="726280"/>
                </a:lnTo>
                <a:lnTo>
                  <a:pt x="1974641" y="732006"/>
                </a:lnTo>
                <a:lnTo>
                  <a:pt x="1978364" y="734871"/>
                </a:lnTo>
                <a:lnTo>
                  <a:pt x="1981229" y="741744"/>
                </a:lnTo>
                <a:lnTo>
                  <a:pt x="1991824" y="733152"/>
                </a:lnTo>
                <a:lnTo>
                  <a:pt x="2001561" y="726280"/>
                </a:lnTo>
                <a:lnTo>
                  <a:pt x="2015022" y="721411"/>
                </a:lnTo>
                <a:lnTo>
                  <a:pt x="2016740" y="726280"/>
                </a:lnTo>
                <a:lnTo>
                  <a:pt x="2019604" y="728284"/>
                </a:lnTo>
                <a:lnTo>
                  <a:pt x="2019604" y="730002"/>
                </a:lnTo>
                <a:lnTo>
                  <a:pt x="2021609" y="730002"/>
                </a:lnTo>
                <a:lnTo>
                  <a:pt x="2023614" y="730002"/>
                </a:lnTo>
                <a:lnTo>
                  <a:pt x="2026477" y="730002"/>
                </a:lnTo>
                <a:lnTo>
                  <a:pt x="2035069" y="725420"/>
                </a:lnTo>
                <a:lnTo>
                  <a:pt x="2039938" y="719406"/>
                </a:lnTo>
                <a:lnTo>
                  <a:pt x="2046524" y="714537"/>
                </a:lnTo>
                <a:lnTo>
                  <a:pt x="2053398" y="709669"/>
                </a:lnTo>
                <a:close/>
                <a:moveTo>
                  <a:pt x="1251513" y="646663"/>
                </a:moveTo>
                <a:lnTo>
                  <a:pt x="1254378" y="648668"/>
                </a:lnTo>
                <a:lnTo>
                  <a:pt x="1256383" y="650673"/>
                </a:lnTo>
                <a:lnTo>
                  <a:pt x="1258387" y="650673"/>
                </a:lnTo>
                <a:lnTo>
                  <a:pt x="1260392" y="651532"/>
                </a:lnTo>
                <a:lnTo>
                  <a:pt x="1260392" y="653537"/>
                </a:lnTo>
                <a:lnTo>
                  <a:pt x="1260392" y="655542"/>
                </a:lnTo>
                <a:lnTo>
                  <a:pt x="1261252" y="658405"/>
                </a:lnTo>
                <a:lnTo>
                  <a:pt x="1264974" y="664133"/>
                </a:lnTo>
                <a:lnTo>
                  <a:pt x="1266978" y="669002"/>
                </a:lnTo>
                <a:lnTo>
                  <a:pt x="1267838" y="673870"/>
                </a:lnTo>
                <a:lnTo>
                  <a:pt x="1269843" y="680744"/>
                </a:lnTo>
                <a:lnTo>
                  <a:pt x="1264974" y="682748"/>
                </a:lnTo>
                <a:lnTo>
                  <a:pt x="1260392" y="684467"/>
                </a:lnTo>
                <a:lnTo>
                  <a:pt x="1254378" y="684467"/>
                </a:lnTo>
                <a:lnTo>
                  <a:pt x="1246931" y="685613"/>
                </a:lnTo>
                <a:lnTo>
                  <a:pt x="1244927" y="677880"/>
                </a:lnTo>
                <a:lnTo>
                  <a:pt x="1242922" y="669002"/>
                </a:lnTo>
                <a:lnTo>
                  <a:pt x="1242922" y="658405"/>
                </a:lnTo>
                <a:lnTo>
                  <a:pt x="1246931" y="655542"/>
                </a:lnTo>
                <a:lnTo>
                  <a:pt x="1247791" y="651532"/>
                </a:lnTo>
                <a:close/>
                <a:moveTo>
                  <a:pt x="1541911" y="618597"/>
                </a:moveTo>
                <a:lnTo>
                  <a:pt x="1548784" y="621461"/>
                </a:lnTo>
                <a:lnTo>
                  <a:pt x="1555371" y="625471"/>
                </a:lnTo>
                <a:lnTo>
                  <a:pt x="1558235" y="628334"/>
                </a:lnTo>
                <a:lnTo>
                  <a:pt x="1563103" y="632344"/>
                </a:lnTo>
                <a:lnTo>
                  <a:pt x="1568831" y="637213"/>
                </a:lnTo>
                <a:lnTo>
                  <a:pt x="1566827" y="640076"/>
                </a:lnTo>
                <a:lnTo>
                  <a:pt x="1566827" y="642082"/>
                </a:lnTo>
                <a:lnTo>
                  <a:pt x="1565109" y="642082"/>
                </a:lnTo>
                <a:lnTo>
                  <a:pt x="1565109" y="643799"/>
                </a:lnTo>
                <a:lnTo>
                  <a:pt x="1562244" y="646664"/>
                </a:lnTo>
                <a:lnTo>
                  <a:pt x="1562244" y="648669"/>
                </a:lnTo>
                <a:lnTo>
                  <a:pt x="1560240" y="648669"/>
                </a:lnTo>
                <a:lnTo>
                  <a:pt x="1558235" y="648669"/>
                </a:lnTo>
                <a:lnTo>
                  <a:pt x="1556230" y="650673"/>
                </a:lnTo>
                <a:lnTo>
                  <a:pt x="1553366" y="651532"/>
                </a:lnTo>
                <a:lnTo>
                  <a:pt x="1548784" y="646664"/>
                </a:lnTo>
                <a:lnTo>
                  <a:pt x="1543916" y="642082"/>
                </a:lnTo>
                <a:lnTo>
                  <a:pt x="1537042" y="637213"/>
                </a:lnTo>
                <a:lnTo>
                  <a:pt x="1531314" y="633203"/>
                </a:lnTo>
                <a:lnTo>
                  <a:pt x="1535324" y="621461"/>
                </a:lnTo>
                <a:lnTo>
                  <a:pt x="1538188" y="621461"/>
                </a:lnTo>
                <a:lnTo>
                  <a:pt x="1539906" y="619743"/>
                </a:lnTo>
                <a:close/>
                <a:moveTo>
                  <a:pt x="2848408" y="612010"/>
                </a:moveTo>
                <a:lnTo>
                  <a:pt x="2863873" y="612010"/>
                </a:lnTo>
                <a:lnTo>
                  <a:pt x="2863873" y="618597"/>
                </a:lnTo>
                <a:lnTo>
                  <a:pt x="2860723" y="618597"/>
                </a:lnTo>
                <a:lnTo>
                  <a:pt x="2856999" y="621461"/>
                </a:lnTo>
                <a:lnTo>
                  <a:pt x="2854995" y="621461"/>
                </a:lnTo>
                <a:lnTo>
                  <a:pt x="2852131" y="621461"/>
                </a:lnTo>
                <a:lnTo>
                  <a:pt x="2852131" y="619742"/>
                </a:lnTo>
                <a:lnTo>
                  <a:pt x="2850413" y="616879"/>
                </a:lnTo>
                <a:lnTo>
                  <a:pt x="2850413" y="614874"/>
                </a:lnTo>
                <a:lnTo>
                  <a:pt x="2848408" y="612869"/>
                </a:lnTo>
                <a:close/>
                <a:moveTo>
                  <a:pt x="950806" y="591676"/>
                </a:moveTo>
                <a:lnTo>
                  <a:pt x="965985" y="601127"/>
                </a:lnTo>
                <a:lnTo>
                  <a:pt x="979446" y="612869"/>
                </a:lnTo>
                <a:lnTo>
                  <a:pt x="992906" y="625470"/>
                </a:lnTo>
                <a:lnTo>
                  <a:pt x="988324" y="625470"/>
                </a:lnTo>
                <a:lnTo>
                  <a:pt x="984314" y="630339"/>
                </a:lnTo>
                <a:lnTo>
                  <a:pt x="981450" y="632343"/>
                </a:lnTo>
                <a:lnTo>
                  <a:pt x="976581" y="632343"/>
                </a:lnTo>
                <a:lnTo>
                  <a:pt x="970853" y="633203"/>
                </a:lnTo>
                <a:lnTo>
                  <a:pt x="963121" y="633203"/>
                </a:lnTo>
                <a:lnTo>
                  <a:pt x="956534" y="626329"/>
                </a:lnTo>
                <a:lnTo>
                  <a:pt x="949660" y="621460"/>
                </a:lnTo>
                <a:lnTo>
                  <a:pt x="941069" y="618597"/>
                </a:lnTo>
                <a:lnTo>
                  <a:pt x="941069" y="614874"/>
                </a:lnTo>
                <a:lnTo>
                  <a:pt x="956534" y="605995"/>
                </a:lnTo>
                <a:lnTo>
                  <a:pt x="954530" y="603132"/>
                </a:lnTo>
                <a:lnTo>
                  <a:pt x="952525" y="601127"/>
                </a:lnTo>
                <a:lnTo>
                  <a:pt x="952525" y="598263"/>
                </a:lnTo>
                <a:close/>
                <a:moveTo>
                  <a:pt x="4635466" y="544136"/>
                </a:moveTo>
                <a:lnTo>
                  <a:pt x="4639189" y="549005"/>
                </a:lnTo>
                <a:lnTo>
                  <a:pt x="4642053" y="552728"/>
                </a:lnTo>
                <a:lnTo>
                  <a:pt x="4646063" y="552728"/>
                </a:lnTo>
                <a:lnTo>
                  <a:pt x="4647781" y="553873"/>
                </a:lnTo>
                <a:lnTo>
                  <a:pt x="4648926" y="553873"/>
                </a:lnTo>
                <a:lnTo>
                  <a:pt x="4652650" y="553873"/>
                </a:lnTo>
                <a:lnTo>
                  <a:pt x="4654654" y="553873"/>
                </a:lnTo>
                <a:lnTo>
                  <a:pt x="4655513" y="553873"/>
                </a:lnTo>
                <a:lnTo>
                  <a:pt x="4659523" y="555592"/>
                </a:lnTo>
                <a:lnTo>
                  <a:pt x="4661241" y="558742"/>
                </a:lnTo>
                <a:lnTo>
                  <a:pt x="4654654" y="564470"/>
                </a:lnTo>
                <a:lnTo>
                  <a:pt x="4647781" y="569338"/>
                </a:lnTo>
                <a:lnTo>
                  <a:pt x="4614273" y="572203"/>
                </a:lnTo>
                <a:lnTo>
                  <a:pt x="4614273" y="558742"/>
                </a:lnTo>
                <a:lnTo>
                  <a:pt x="4619142" y="553873"/>
                </a:lnTo>
                <a:lnTo>
                  <a:pt x="4624010" y="551010"/>
                </a:lnTo>
                <a:lnTo>
                  <a:pt x="4628592" y="547000"/>
                </a:lnTo>
                <a:close/>
                <a:moveTo>
                  <a:pt x="1021832" y="516070"/>
                </a:moveTo>
                <a:lnTo>
                  <a:pt x="1022691" y="522944"/>
                </a:lnTo>
                <a:lnTo>
                  <a:pt x="1022691" y="527812"/>
                </a:lnTo>
                <a:lnTo>
                  <a:pt x="1024695" y="529816"/>
                </a:lnTo>
                <a:lnTo>
                  <a:pt x="1026700" y="531822"/>
                </a:lnTo>
                <a:lnTo>
                  <a:pt x="1028705" y="532681"/>
                </a:lnTo>
                <a:lnTo>
                  <a:pt x="1031569" y="536690"/>
                </a:lnTo>
                <a:lnTo>
                  <a:pt x="1033574" y="539554"/>
                </a:lnTo>
                <a:lnTo>
                  <a:pt x="1031569" y="543564"/>
                </a:lnTo>
                <a:lnTo>
                  <a:pt x="1029564" y="548432"/>
                </a:lnTo>
                <a:lnTo>
                  <a:pt x="1028705" y="552442"/>
                </a:lnTo>
                <a:lnTo>
                  <a:pt x="1026700" y="555305"/>
                </a:lnTo>
                <a:lnTo>
                  <a:pt x="1024695" y="562179"/>
                </a:lnTo>
                <a:lnTo>
                  <a:pt x="1031283" y="564183"/>
                </a:lnTo>
                <a:lnTo>
                  <a:pt x="1035005" y="567047"/>
                </a:lnTo>
                <a:lnTo>
                  <a:pt x="1037870" y="571057"/>
                </a:lnTo>
                <a:lnTo>
                  <a:pt x="1039874" y="573920"/>
                </a:lnTo>
                <a:lnTo>
                  <a:pt x="1039874" y="580794"/>
                </a:lnTo>
                <a:lnTo>
                  <a:pt x="1039874" y="587667"/>
                </a:lnTo>
                <a:lnTo>
                  <a:pt x="1035005" y="591677"/>
                </a:lnTo>
                <a:lnTo>
                  <a:pt x="1031283" y="594540"/>
                </a:lnTo>
                <a:lnTo>
                  <a:pt x="1029277" y="599409"/>
                </a:lnTo>
                <a:lnTo>
                  <a:pt x="1028419" y="605137"/>
                </a:lnTo>
                <a:lnTo>
                  <a:pt x="1024695" y="612010"/>
                </a:lnTo>
                <a:lnTo>
                  <a:pt x="1048752" y="612010"/>
                </a:lnTo>
                <a:lnTo>
                  <a:pt x="1048752" y="626616"/>
                </a:lnTo>
                <a:lnTo>
                  <a:pt x="1051616" y="640076"/>
                </a:lnTo>
                <a:lnTo>
                  <a:pt x="1062213" y="640076"/>
                </a:lnTo>
                <a:lnTo>
                  <a:pt x="1067081" y="635207"/>
                </a:lnTo>
                <a:lnTo>
                  <a:pt x="1071950" y="630339"/>
                </a:lnTo>
                <a:lnTo>
                  <a:pt x="1076818" y="625470"/>
                </a:lnTo>
                <a:lnTo>
                  <a:pt x="1085410" y="621461"/>
                </a:lnTo>
                <a:lnTo>
                  <a:pt x="1085410" y="632344"/>
                </a:lnTo>
                <a:lnTo>
                  <a:pt x="1083405" y="645804"/>
                </a:lnTo>
                <a:lnTo>
                  <a:pt x="1082546" y="657545"/>
                </a:lnTo>
                <a:lnTo>
                  <a:pt x="1082546" y="665278"/>
                </a:lnTo>
                <a:lnTo>
                  <a:pt x="1080541" y="671006"/>
                </a:lnTo>
                <a:lnTo>
                  <a:pt x="1083405" y="673870"/>
                </a:lnTo>
                <a:lnTo>
                  <a:pt x="1085410" y="675875"/>
                </a:lnTo>
                <a:lnTo>
                  <a:pt x="1087415" y="677879"/>
                </a:lnTo>
                <a:lnTo>
                  <a:pt x="1090278" y="678738"/>
                </a:lnTo>
                <a:lnTo>
                  <a:pt x="1095147" y="680743"/>
                </a:lnTo>
                <a:lnTo>
                  <a:pt x="1103738" y="667282"/>
                </a:lnTo>
                <a:lnTo>
                  <a:pt x="1110326" y="651818"/>
                </a:lnTo>
                <a:lnTo>
                  <a:pt x="1110326" y="640076"/>
                </a:lnTo>
                <a:lnTo>
                  <a:pt x="1108320" y="628334"/>
                </a:lnTo>
                <a:lnTo>
                  <a:pt x="1108320" y="616592"/>
                </a:lnTo>
                <a:lnTo>
                  <a:pt x="1112044" y="604850"/>
                </a:lnTo>
                <a:lnTo>
                  <a:pt x="1121781" y="596259"/>
                </a:lnTo>
                <a:lnTo>
                  <a:pt x="1125504" y="592250"/>
                </a:lnTo>
                <a:lnTo>
                  <a:pt x="1128368" y="592250"/>
                </a:lnTo>
                <a:lnTo>
                  <a:pt x="1132091" y="594254"/>
                </a:lnTo>
                <a:lnTo>
                  <a:pt x="1134955" y="596259"/>
                </a:lnTo>
                <a:lnTo>
                  <a:pt x="1136960" y="599122"/>
                </a:lnTo>
                <a:lnTo>
                  <a:pt x="1140683" y="603132"/>
                </a:lnTo>
                <a:lnTo>
                  <a:pt x="1141542" y="605996"/>
                </a:lnTo>
                <a:lnTo>
                  <a:pt x="1145265" y="608001"/>
                </a:lnTo>
                <a:lnTo>
                  <a:pt x="1147269" y="612010"/>
                </a:lnTo>
                <a:lnTo>
                  <a:pt x="1153856" y="612010"/>
                </a:lnTo>
                <a:lnTo>
                  <a:pt x="1161589" y="608001"/>
                </a:lnTo>
                <a:lnTo>
                  <a:pt x="1170181" y="605996"/>
                </a:lnTo>
                <a:lnTo>
                  <a:pt x="1176767" y="611724"/>
                </a:lnTo>
                <a:lnTo>
                  <a:pt x="1176767" y="625184"/>
                </a:lnTo>
                <a:lnTo>
                  <a:pt x="1176767" y="632058"/>
                </a:lnTo>
                <a:lnTo>
                  <a:pt x="1174763" y="643799"/>
                </a:lnTo>
                <a:lnTo>
                  <a:pt x="1173903" y="658405"/>
                </a:lnTo>
                <a:lnTo>
                  <a:pt x="1170181" y="675875"/>
                </a:lnTo>
                <a:lnTo>
                  <a:pt x="1167316" y="689335"/>
                </a:lnTo>
                <a:lnTo>
                  <a:pt x="1165312" y="699072"/>
                </a:lnTo>
                <a:lnTo>
                  <a:pt x="1158725" y="699072"/>
                </a:lnTo>
                <a:lnTo>
                  <a:pt x="1155002" y="698213"/>
                </a:lnTo>
                <a:lnTo>
                  <a:pt x="1152138" y="696208"/>
                </a:lnTo>
                <a:lnTo>
                  <a:pt x="1148415" y="694203"/>
                </a:lnTo>
                <a:lnTo>
                  <a:pt x="1143546" y="692198"/>
                </a:lnTo>
                <a:lnTo>
                  <a:pt x="1143546" y="696208"/>
                </a:lnTo>
                <a:lnTo>
                  <a:pt x="1145551" y="698213"/>
                </a:lnTo>
                <a:lnTo>
                  <a:pt x="1147556" y="699072"/>
                </a:lnTo>
                <a:lnTo>
                  <a:pt x="1148415" y="701077"/>
                </a:lnTo>
                <a:lnTo>
                  <a:pt x="1148415" y="703081"/>
                </a:lnTo>
                <a:lnTo>
                  <a:pt x="1150420" y="705946"/>
                </a:lnTo>
                <a:lnTo>
                  <a:pt x="1150420" y="711672"/>
                </a:lnTo>
                <a:lnTo>
                  <a:pt x="1103452" y="714537"/>
                </a:lnTo>
                <a:lnTo>
                  <a:pt x="1103452" y="718546"/>
                </a:lnTo>
                <a:lnTo>
                  <a:pt x="1107176" y="728283"/>
                </a:lnTo>
                <a:lnTo>
                  <a:pt x="1105171" y="738880"/>
                </a:lnTo>
                <a:lnTo>
                  <a:pt x="1103165" y="755490"/>
                </a:lnTo>
                <a:lnTo>
                  <a:pt x="1094574" y="755490"/>
                </a:lnTo>
                <a:lnTo>
                  <a:pt x="1083118" y="748617"/>
                </a:lnTo>
                <a:lnTo>
                  <a:pt x="1066795" y="744608"/>
                </a:lnTo>
                <a:lnTo>
                  <a:pt x="1066795" y="748331"/>
                </a:lnTo>
                <a:lnTo>
                  <a:pt x="1069658" y="748331"/>
                </a:lnTo>
                <a:lnTo>
                  <a:pt x="1073381" y="751194"/>
                </a:lnTo>
                <a:lnTo>
                  <a:pt x="1075386" y="753199"/>
                </a:lnTo>
                <a:lnTo>
                  <a:pt x="1076245" y="755204"/>
                </a:lnTo>
                <a:lnTo>
                  <a:pt x="1078250" y="757208"/>
                </a:lnTo>
                <a:lnTo>
                  <a:pt x="1080255" y="762077"/>
                </a:lnTo>
                <a:lnTo>
                  <a:pt x="1080255" y="766946"/>
                </a:lnTo>
                <a:lnTo>
                  <a:pt x="1078250" y="770955"/>
                </a:lnTo>
                <a:lnTo>
                  <a:pt x="1075386" y="773819"/>
                </a:lnTo>
                <a:lnTo>
                  <a:pt x="1073381" y="777829"/>
                </a:lnTo>
                <a:lnTo>
                  <a:pt x="1064790" y="784701"/>
                </a:lnTo>
                <a:lnTo>
                  <a:pt x="1058203" y="791575"/>
                </a:lnTo>
                <a:lnTo>
                  <a:pt x="1055339" y="799308"/>
                </a:lnTo>
                <a:lnTo>
                  <a:pt x="1051616" y="811909"/>
                </a:lnTo>
                <a:lnTo>
                  <a:pt x="1045029" y="811909"/>
                </a:lnTo>
                <a:lnTo>
                  <a:pt x="1040160" y="809903"/>
                </a:lnTo>
                <a:lnTo>
                  <a:pt x="1035292" y="807899"/>
                </a:lnTo>
                <a:lnTo>
                  <a:pt x="1031569" y="805894"/>
                </a:lnTo>
                <a:lnTo>
                  <a:pt x="1024982" y="805035"/>
                </a:lnTo>
                <a:lnTo>
                  <a:pt x="1024982" y="807899"/>
                </a:lnTo>
                <a:lnTo>
                  <a:pt x="1033574" y="807899"/>
                </a:lnTo>
                <a:lnTo>
                  <a:pt x="1035578" y="811909"/>
                </a:lnTo>
                <a:lnTo>
                  <a:pt x="1036438" y="814772"/>
                </a:lnTo>
                <a:lnTo>
                  <a:pt x="1038443" y="816777"/>
                </a:lnTo>
                <a:lnTo>
                  <a:pt x="1038443" y="819641"/>
                </a:lnTo>
                <a:lnTo>
                  <a:pt x="1040447" y="825369"/>
                </a:lnTo>
                <a:lnTo>
                  <a:pt x="1040447" y="830237"/>
                </a:lnTo>
                <a:lnTo>
                  <a:pt x="1024982" y="835106"/>
                </a:lnTo>
                <a:lnTo>
                  <a:pt x="1011522" y="843697"/>
                </a:lnTo>
                <a:lnTo>
                  <a:pt x="1002930" y="853434"/>
                </a:lnTo>
                <a:lnTo>
                  <a:pt x="997202" y="868899"/>
                </a:lnTo>
                <a:lnTo>
                  <a:pt x="997202" y="891238"/>
                </a:lnTo>
                <a:lnTo>
                  <a:pt x="1002930" y="904698"/>
                </a:lnTo>
                <a:lnTo>
                  <a:pt x="1006653" y="923026"/>
                </a:lnTo>
                <a:lnTo>
                  <a:pt x="1006653" y="941356"/>
                </a:lnTo>
                <a:lnTo>
                  <a:pt x="1024982" y="941356"/>
                </a:lnTo>
                <a:lnTo>
                  <a:pt x="1024982" y="949947"/>
                </a:lnTo>
                <a:lnTo>
                  <a:pt x="1028705" y="952811"/>
                </a:lnTo>
                <a:lnTo>
                  <a:pt x="1028705" y="956820"/>
                </a:lnTo>
                <a:lnTo>
                  <a:pt x="1028705" y="959685"/>
                </a:lnTo>
                <a:lnTo>
                  <a:pt x="1028705" y="961689"/>
                </a:lnTo>
                <a:lnTo>
                  <a:pt x="1028705" y="963694"/>
                </a:lnTo>
                <a:lnTo>
                  <a:pt x="1028705" y="964553"/>
                </a:lnTo>
                <a:lnTo>
                  <a:pt x="1029564" y="966557"/>
                </a:lnTo>
                <a:lnTo>
                  <a:pt x="1035292" y="966557"/>
                </a:lnTo>
                <a:lnTo>
                  <a:pt x="1040160" y="968562"/>
                </a:lnTo>
                <a:lnTo>
                  <a:pt x="1051616" y="966557"/>
                </a:lnTo>
                <a:lnTo>
                  <a:pt x="1063072" y="971426"/>
                </a:lnTo>
                <a:lnTo>
                  <a:pt x="1075673" y="980018"/>
                </a:lnTo>
                <a:lnTo>
                  <a:pt x="1087128" y="991759"/>
                </a:lnTo>
                <a:lnTo>
                  <a:pt x="1096866" y="1002356"/>
                </a:lnTo>
                <a:lnTo>
                  <a:pt x="1108893" y="1008370"/>
                </a:lnTo>
                <a:lnTo>
                  <a:pt x="1113762" y="1010375"/>
                </a:lnTo>
                <a:lnTo>
                  <a:pt x="1116626" y="1011234"/>
                </a:lnTo>
                <a:lnTo>
                  <a:pt x="1120349" y="1010375"/>
                </a:lnTo>
                <a:lnTo>
                  <a:pt x="1123213" y="1010375"/>
                </a:lnTo>
                <a:lnTo>
                  <a:pt x="1125218" y="1008370"/>
                </a:lnTo>
                <a:lnTo>
                  <a:pt x="1128941" y="1006365"/>
                </a:lnTo>
                <a:lnTo>
                  <a:pt x="1129800" y="1004361"/>
                </a:lnTo>
                <a:lnTo>
                  <a:pt x="1133523" y="1004361"/>
                </a:lnTo>
                <a:lnTo>
                  <a:pt x="1160444" y="1011234"/>
                </a:lnTo>
                <a:lnTo>
                  <a:pt x="1163307" y="1029563"/>
                </a:lnTo>
                <a:lnTo>
                  <a:pt x="1167030" y="1043023"/>
                </a:lnTo>
                <a:lnTo>
                  <a:pt x="1169035" y="1053620"/>
                </a:lnTo>
                <a:lnTo>
                  <a:pt x="1169894" y="1063357"/>
                </a:lnTo>
                <a:lnTo>
                  <a:pt x="1173617" y="1073953"/>
                </a:lnTo>
                <a:lnTo>
                  <a:pt x="1182208" y="1085695"/>
                </a:lnTo>
                <a:lnTo>
                  <a:pt x="1191946" y="1101160"/>
                </a:lnTo>
                <a:lnTo>
                  <a:pt x="1194810" y="1099155"/>
                </a:lnTo>
                <a:lnTo>
                  <a:pt x="1196814" y="1099155"/>
                </a:lnTo>
                <a:lnTo>
                  <a:pt x="1198819" y="1097151"/>
                </a:lnTo>
                <a:lnTo>
                  <a:pt x="1200824" y="1097151"/>
                </a:lnTo>
                <a:lnTo>
                  <a:pt x="1203688" y="1096291"/>
                </a:lnTo>
                <a:lnTo>
                  <a:pt x="1205693" y="1096291"/>
                </a:lnTo>
                <a:lnTo>
                  <a:pt x="1205693" y="1094286"/>
                </a:lnTo>
                <a:lnTo>
                  <a:pt x="1205693" y="1092282"/>
                </a:lnTo>
                <a:lnTo>
                  <a:pt x="1207697" y="1089418"/>
                </a:lnTo>
                <a:lnTo>
                  <a:pt x="1207697" y="1078822"/>
                </a:lnTo>
                <a:lnTo>
                  <a:pt x="1205693" y="1065361"/>
                </a:lnTo>
                <a:lnTo>
                  <a:pt x="1201969" y="1048751"/>
                </a:lnTo>
                <a:lnTo>
                  <a:pt x="1197101" y="1033286"/>
                </a:lnTo>
                <a:lnTo>
                  <a:pt x="1210562" y="1026412"/>
                </a:lnTo>
                <a:lnTo>
                  <a:pt x="1224022" y="1016675"/>
                </a:lnTo>
                <a:lnTo>
                  <a:pt x="1232613" y="1003215"/>
                </a:lnTo>
                <a:lnTo>
                  <a:pt x="1237481" y="985746"/>
                </a:lnTo>
                <a:lnTo>
                  <a:pt x="1239487" y="976008"/>
                </a:lnTo>
                <a:lnTo>
                  <a:pt x="1237481" y="960544"/>
                </a:lnTo>
                <a:lnTo>
                  <a:pt x="1237481" y="945079"/>
                </a:lnTo>
                <a:lnTo>
                  <a:pt x="1230895" y="942214"/>
                </a:lnTo>
                <a:lnTo>
                  <a:pt x="1228031" y="940210"/>
                </a:lnTo>
                <a:lnTo>
                  <a:pt x="1224308" y="938205"/>
                </a:lnTo>
                <a:lnTo>
                  <a:pt x="1221444" y="935342"/>
                </a:lnTo>
                <a:lnTo>
                  <a:pt x="1219439" y="929614"/>
                </a:lnTo>
                <a:lnTo>
                  <a:pt x="1226026" y="917871"/>
                </a:lnTo>
                <a:lnTo>
                  <a:pt x="1228890" y="904411"/>
                </a:lnTo>
                <a:lnTo>
                  <a:pt x="1226026" y="889806"/>
                </a:lnTo>
                <a:lnTo>
                  <a:pt x="1222303" y="874341"/>
                </a:lnTo>
                <a:lnTo>
                  <a:pt x="1217434" y="856872"/>
                </a:lnTo>
                <a:lnTo>
                  <a:pt x="1215430" y="840261"/>
                </a:lnTo>
                <a:lnTo>
                  <a:pt x="1219153" y="840261"/>
                </a:lnTo>
                <a:lnTo>
                  <a:pt x="1219153" y="836251"/>
                </a:lnTo>
                <a:lnTo>
                  <a:pt x="1242350" y="840261"/>
                </a:lnTo>
                <a:lnTo>
                  <a:pt x="1262397" y="840261"/>
                </a:lnTo>
                <a:lnTo>
                  <a:pt x="1284450" y="836251"/>
                </a:lnTo>
                <a:lnTo>
                  <a:pt x="1289318" y="844843"/>
                </a:lnTo>
                <a:lnTo>
                  <a:pt x="1294187" y="856585"/>
                </a:lnTo>
                <a:lnTo>
                  <a:pt x="1299914" y="865176"/>
                </a:lnTo>
                <a:lnTo>
                  <a:pt x="1304783" y="869186"/>
                </a:lnTo>
                <a:lnTo>
                  <a:pt x="1307647" y="870045"/>
                </a:lnTo>
                <a:lnTo>
                  <a:pt x="1313375" y="870045"/>
                </a:lnTo>
                <a:lnTo>
                  <a:pt x="1318243" y="872050"/>
                </a:lnTo>
                <a:lnTo>
                  <a:pt x="1323112" y="874054"/>
                </a:lnTo>
                <a:lnTo>
                  <a:pt x="1326835" y="876919"/>
                </a:lnTo>
                <a:lnTo>
                  <a:pt x="1327694" y="885510"/>
                </a:lnTo>
                <a:lnTo>
                  <a:pt x="1331417" y="900975"/>
                </a:lnTo>
                <a:lnTo>
                  <a:pt x="1333422" y="914435"/>
                </a:lnTo>
                <a:lnTo>
                  <a:pt x="1336285" y="924172"/>
                </a:lnTo>
                <a:lnTo>
                  <a:pt x="1338290" y="926177"/>
                </a:lnTo>
                <a:lnTo>
                  <a:pt x="1341154" y="929041"/>
                </a:lnTo>
                <a:lnTo>
                  <a:pt x="1344877" y="931046"/>
                </a:lnTo>
                <a:lnTo>
                  <a:pt x="1347741" y="935055"/>
                </a:lnTo>
                <a:lnTo>
                  <a:pt x="1353469" y="935915"/>
                </a:lnTo>
                <a:lnTo>
                  <a:pt x="1354327" y="939924"/>
                </a:lnTo>
                <a:lnTo>
                  <a:pt x="1367788" y="929327"/>
                </a:lnTo>
                <a:lnTo>
                  <a:pt x="1378385" y="916727"/>
                </a:lnTo>
                <a:lnTo>
                  <a:pt x="1386117" y="903266"/>
                </a:lnTo>
                <a:lnTo>
                  <a:pt x="1399577" y="892670"/>
                </a:lnTo>
                <a:lnTo>
                  <a:pt x="1401582" y="904411"/>
                </a:lnTo>
                <a:lnTo>
                  <a:pt x="1406450" y="911285"/>
                </a:lnTo>
                <a:lnTo>
                  <a:pt x="1413037" y="918158"/>
                </a:lnTo>
                <a:lnTo>
                  <a:pt x="1419624" y="925032"/>
                </a:lnTo>
                <a:lnTo>
                  <a:pt x="1425352" y="933623"/>
                </a:lnTo>
                <a:lnTo>
                  <a:pt x="1425352" y="936487"/>
                </a:lnTo>
                <a:lnTo>
                  <a:pt x="1425352" y="940497"/>
                </a:lnTo>
                <a:lnTo>
                  <a:pt x="1423347" y="942501"/>
                </a:lnTo>
                <a:lnTo>
                  <a:pt x="1423347" y="945365"/>
                </a:lnTo>
                <a:lnTo>
                  <a:pt x="1421343" y="949375"/>
                </a:lnTo>
                <a:lnTo>
                  <a:pt x="1423347" y="952238"/>
                </a:lnTo>
                <a:lnTo>
                  <a:pt x="1425352" y="956248"/>
                </a:lnTo>
                <a:lnTo>
                  <a:pt x="1426211" y="957107"/>
                </a:lnTo>
                <a:lnTo>
                  <a:pt x="1429934" y="957107"/>
                </a:lnTo>
                <a:lnTo>
                  <a:pt x="1432798" y="957107"/>
                </a:lnTo>
                <a:lnTo>
                  <a:pt x="1434803" y="957107"/>
                </a:lnTo>
                <a:lnTo>
                  <a:pt x="1438525" y="957107"/>
                </a:lnTo>
                <a:lnTo>
                  <a:pt x="1439385" y="959112"/>
                </a:lnTo>
                <a:lnTo>
                  <a:pt x="1445113" y="972572"/>
                </a:lnTo>
                <a:lnTo>
                  <a:pt x="1445113" y="983168"/>
                </a:lnTo>
                <a:lnTo>
                  <a:pt x="1443108" y="992905"/>
                </a:lnTo>
                <a:lnTo>
                  <a:pt x="1445972" y="1001497"/>
                </a:lnTo>
                <a:lnTo>
                  <a:pt x="1458573" y="1011234"/>
                </a:lnTo>
                <a:lnTo>
                  <a:pt x="1447976" y="1031568"/>
                </a:lnTo>
                <a:lnTo>
                  <a:pt x="1436521" y="1049038"/>
                </a:lnTo>
                <a:lnTo>
                  <a:pt x="1439385" y="1049038"/>
                </a:lnTo>
                <a:lnTo>
                  <a:pt x="1449981" y="1038441"/>
                </a:lnTo>
                <a:lnTo>
                  <a:pt x="1459718" y="1029850"/>
                </a:lnTo>
                <a:lnTo>
                  <a:pt x="1468310" y="1020112"/>
                </a:lnTo>
                <a:lnTo>
                  <a:pt x="1479766" y="1022976"/>
                </a:lnTo>
                <a:lnTo>
                  <a:pt x="1486353" y="1029850"/>
                </a:lnTo>
                <a:lnTo>
                  <a:pt x="1492939" y="1038441"/>
                </a:lnTo>
                <a:lnTo>
                  <a:pt x="1494944" y="1051901"/>
                </a:lnTo>
                <a:lnTo>
                  <a:pt x="1512413" y="1051901"/>
                </a:lnTo>
                <a:lnTo>
                  <a:pt x="1512413" y="1056770"/>
                </a:lnTo>
                <a:lnTo>
                  <a:pt x="1513273" y="1060779"/>
                </a:lnTo>
                <a:lnTo>
                  <a:pt x="1513273" y="1065648"/>
                </a:lnTo>
                <a:lnTo>
                  <a:pt x="1515278" y="1070516"/>
                </a:lnTo>
                <a:lnTo>
                  <a:pt x="1513273" y="1076244"/>
                </a:lnTo>
                <a:lnTo>
                  <a:pt x="1513273" y="1079108"/>
                </a:lnTo>
                <a:lnTo>
                  <a:pt x="1513273" y="1083118"/>
                </a:lnTo>
                <a:lnTo>
                  <a:pt x="1515278" y="1083976"/>
                </a:lnTo>
                <a:lnTo>
                  <a:pt x="1515278" y="1087986"/>
                </a:lnTo>
                <a:lnTo>
                  <a:pt x="1515278" y="1089990"/>
                </a:lnTo>
                <a:lnTo>
                  <a:pt x="1515278" y="1092855"/>
                </a:lnTo>
                <a:lnTo>
                  <a:pt x="1496948" y="1106315"/>
                </a:lnTo>
                <a:lnTo>
                  <a:pt x="1476902" y="1114906"/>
                </a:lnTo>
                <a:lnTo>
                  <a:pt x="1453704" y="1119775"/>
                </a:lnTo>
                <a:lnTo>
                  <a:pt x="1429648" y="1122639"/>
                </a:lnTo>
                <a:lnTo>
                  <a:pt x="1406450" y="1126648"/>
                </a:lnTo>
                <a:lnTo>
                  <a:pt x="1382394" y="1129512"/>
                </a:lnTo>
                <a:lnTo>
                  <a:pt x="1362347" y="1136386"/>
                </a:lnTo>
                <a:lnTo>
                  <a:pt x="1344018" y="1144977"/>
                </a:lnTo>
                <a:lnTo>
                  <a:pt x="1330557" y="1160442"/>
                </a:lnTo>
                <a:lnTo>
                  <a:pt x="1334281" y="1160442"/>
                </a:lnTo>
                <a:lnTo>
                  <a:pt x="1350605" y="1148700"/>
                </a:lnTo>
                <a:lnTo>
                  <a:pt x="1370652" y="1140108"/>
                </a:lnTo>
                <a:lnTo>
                  <a:pt x="1392704" y="1135240"/>
                </a:lnTo>
                <a:lnTo>
                  <a:pt x="1393562" y="1138103"/>
                </a:lnTo>
                <a:lnTo>
                  <a:pt x="1395567" y="1142114"/>
                </a:lnTo>
                <a:lnTo>
                  <a:pt x="1397573" y="1142972"/>
                </a:lnTo>
                <a:lnTo>
                  <a:pt x="1400436" y="1144977"/>
                </a:lnTo>
                <a:lnTo>
                  <a:pt x="1404159" y="1146982"/>
                </a:lnTo>
                <a:lnTo>
                  <a:pt x="1407023" y="1149846"/>
                </a:lnTo>
                <a:lnTo>
                  <a:pt x="1402155" y="1158437"/>
                </a:lnTo>
                <a:lnTo>
                  <a:pt x="1399290" y="1165311"/>
                </a:lnTo>
                <a:lnTo>
                  <a:pt x="1397286" y="1172184"/>
                </a:lnTo>
                <a:lnTo>
                  <a:pt x="1395281" y="1182780"/>
                </a:lnTo>
                <a:lnTo>
                  <a:pt x="1408741" y="1189654"/>
                </a:lnTo>
                <a:lnTo>
                  <a:pt x="1417333" y="1199391"/>
                </a:lnTo>
                <a:lnTo>
                  <a:pt x="1423920" y="1209128"/>
                </a:lnTo>
                <a:lnTo>
                  <a:pt x="1432512" y="1219724"/>
                </a:lnTo>
                <a:lnTo>
                  <a:pt x="1432512" y="1222588"/>
                </a:lnTo>
                <a:lnTo>
                  <a:pt x="1432512" y="1224593"/>
                </a:lnTo>
                <a:lnTo>
                  <a:pt x="1430507" y="1224593"/>
                </a:lnTo>
                <a:lnTo>
                  <a:pt x="1430507" y="1226597"/>
                </a:lnTo>
                <a:lnTo>
                  <a:pt x="1428502" y="1228602"/>
                </a:lnTo>
                <a:lnTo>
                  <a:pt x="1418765" y="1240344"/>
                </a:lnTo>
                <a:lnTo>
                  <a:pt x="1405305" y="1250082"/>
                </a:lnTo>
                <a:lnTo>
                  <a:pt x="1388122" y="1256954"/>
                </a:lnTo>
                <a:lnTo>
                  <a:pt x="1388122" y="1242349"/>
                </a:lnTo>
                <a:lnTo>
                  <a:pt x="1396713" y="1236621"/>
                </a:lnTo>
                <a:lnTo>
                  <a:pt x="1403300" y="1231752"/>
                </a:lnTo>
                <a:lnTo>
                  <a:pt x="1409887" y="1223161"/>
                </a:lnTo>
                <a:lnTo>
                  <a:pt x="1403300" y="1220297"/>
                </a:lnTo>
                <a:lnTo>
                  <a:pt x="1403300" y="1216288"/>
                </a:lnTo>
                <a:lnTo>
                  <a:pt x="1401295" y="1216288"/>
                </a:lnTo>
                <a:lnTo>
                  <a:pt x="1399290" y="1216288"/>
                </a:lnTo>
                <a:lnTo>
                  <a:pt x="1399290" y="1218292"/>
                </a:lnTo>
                <a:lnTo>
                  <a:pt x="1399290" y="1220297"/>
                </a:lnTo>
                <a:lnTo>
                  <a:pt x="1387836" y="1228889"/>
                </a:lnTo>
                <a:lnTo>
                  <a:pt x="1372370" y="1235762"/>
                </a:lnTo>
                <a:lnTo>
                  <a:pt x="1359769" y="1240631"/>
                </a:lnTo>
                <a:lnTo>
                  <a:pt x="1346309" y="1247504"/>
                </a:lnTo>
                <a:lnTo>
                  <a:pt x="1333708" y="1256095"/>
                </a:lnTo>
                <a:lnTo>
                  <a:pt x="1325975" y="1267837"/>
                </a:lnTo>
                <a:lnTo>
                  <a:pt x="1320247" y="1284448"/>
                </a:lnTo>
                <a:lnTo>
                  <a:pt x="1325975" y="1286452"/>
                </a:lnTo>
                <a:lnTo>
                  <a:pt x="1332562" y="1288457"/>
                </a:lnTo>
                <a:lnTo>
                  <a:pt x="1335426" y="1291321"/>
                </a:lnTo>
                <a:lnTo>
                  <a:pt x="1328840" y="1291321"/>
                </a:lnTo>
                <a:lnTo>
                  <a:pt x="1319103" y="1299912"/>
                </a:lnTo>
                <a:lnTo>
                  <a:pt x="1305642" y="1302777"/>
                </a:lnTo>
                <a:lnTo>
                  <a:pt x="1293041" y="1304781"/>
                </a:lnTo>
                <a:lnTo>
                  <a:pt x="1279581" y="1306786"/>
                </a:lnTo>
                <a:lnTo>
                  <a:pt x="1269844" y="1333993"/>
                </a:lnTo>
                <a:lnTo>
                  <a:pt x="1258388" y="1362918"/>
                </a:lnTo>
                <a:lnTo>
                  <a:pt x="1254665" y="1358908"/>
                </a:lnTo>
                <a:lnTo>
                  <a:pt x="1253806" y="1356904"/>
                </a:lnTo>
                <a:lnTo>
                  <a:pt x="1250083" y="1356045"/>
                </a:lnTo>
                <a:lnTo>
                  <a:pt x="1248078" y="1354039"/>
                </a:lnTo>
                <a:lnTo>
                  <a:pt x="1243209" y="1350030"/>
                </a:lnTo>
                <a:lnTo>
                  <a:pt x="1243209" y="1358622"/>
                </a:lnTo>
                <a:lnTo>
                  <a:pt x="1245214" y="1362632"/>
                </a:lnTo>
                <a:lnTo>
                  <a:pt x="1248078" y="1372369"/>
                </a:lnTo>
                <a:lnTo>
                  <a:pt x="1251801" y="1384110"/>
                </a:lnTo>
                <a:lnTo>
                  <a:pt x="1254665" y="1394707"/>
                </a:lnTo>
                <a:lnTo>
                  <a:pt x="1254665" y="1399575"/>
                </a:lnTo>
                <a:lnTo>
                  <a:pt x="1241204" y="1408167"/>
                </a:lnTo>
                <a:lnTo>
                  <a:pt x="1226885" y="1415900"/>
                </a:lnTo>
                <a:lnTo>
                  <a:pt x="1211420" y="1426496"/>
                </a:lnTo>
                <a:lnTo>
                  <a:pt x="1195956" y="1436233"/>
                </a:lnTo>
                <a:lnTo>
                  <a:pt x="1186219" y="1449693"/>
                </a:lnTo>
                <a:lnTo>
                  <a:pt x="1181350" y="1467163"/>
                </a:lnTo>
                <a:lnTo>
                  <a:pt x="1175622" y="1480623"/>
                </a:lnTo>
                <a:lnTo>
                  <a:pt x="1177626" y="1497233"/>
                </a:lnTo>
                <a:lnTo>
                  <a:pt x="1182495" y="1515563"/>
                </a:lnTo>
                <a:lnTo>
                  <a:pt x="1189082" y="1535037"/>
                </a:lnTo>
                <a:lnTo>
                  <a:pt x="1195669" y="1553366"/>
                </a:lnTo>
                <a:lnTo>
                  <a:pt x="1199392" y="1569976"/>
                </a:lnTo>
                <a:lnTo>
                  <a:pt x="1195669" y="1569976"/>
                </a:lnTo>
                <a:lnTo>
                  <a:pt x="1195669" y="1573986"/>
                </a:lnTo>
                <a:lnTo>
                  <a:pt x="1184214" y="1569976"/>
                </a:lnTo>
                <a:lnTo>
                  <a:pt x="1179345" y="1555370"/>
                </a:lnTo>
                <a:lnTo>
                  <a:pt x="1170754" y="1535896"/>
                </a:lnTo>
                <a:lnTo>
                  <a:pt x="1161016" y="1515563"/>
                </a:lnTo>
                <a:lnTo>
                  <a:pt x="1150420" y="1500957"/>
                </a:lnTo>
                <a:lnTo>
                  <a:pt x="1140683" y="1492365"/>
                </a:lnTo>
                <a:lnTo>
                  <a:pt x="1128081" y="1490361"/>
                </a:lnTo>
                <a:lnTo>
                  <a:pt x="1113762" y="1483487"/>
                </a:lnTo>
                <a:lnTo>
                  <a:pt x="1096579" y="1476613"/>
                </a:lnTo>
                <a:lnTo>
                  <a:pt x="1076532" y="1473750"/>
                </a:lnTo>
                <a:lnTo>
                  <a:pt x="1076532" y="1476613"/>
                </a:lnTo>
                <a:lnTo>
                  <a:pt x="1073667" y="1476613"/>
                </a:lnTo>
                <a:lnTo>
                  <a:pt x="1075673" y="1482341"/>
                </a:lnTo>
                <a:lnTo>
                  <a:pt x="1078536" y="1487210"/>
                </a:lnTo>
                <a:lnTo>
                  <a:pt x="1080541" y="1490074"/>
                </a:lnTo>
                <a:lnTo>
                  <a:pt x="1082546" y="1494084"/>
                </a:lnTo>
                <a:lnTo>
                  <a:pt x="1085410" y="1498952"/>
                </a:lnTo>
                <a:lnTo>
                  <a:pt x="1069945" y="1498952"/>
                </a:lnTo>
                <a:lnTo>
                  <a:pt x="1058489" y="1494084"/>
                </a:lnTo>
                <a:lnTo>
                  <a:pt x="1043025" y="1490074"/>
                </a:lnTo>
                <a:lnTo>
                  <a:pt x="1028705" y="1490074"/>
                </a:lnTo>
                <a:lnTo>
                  <a:pt x="1013240" y="1492078"/>
                </a:lnTo>
                <a:lnTo>
                  <a:pt x="1002644" y="1494943"/>
                </a:lnTo>
                <a:lnTo>
                  <a:pt x="991188" y="1500671"/>
                </a:lnTo>
                <a:lnTo>
                  <a:pt x="981451" y="1507544"/>
                </a:lnTo>
                <a:lnTo>
                  <a:pt x="974864" y="1517281"/>
                </a:lnTo>
                <a:lnTo>
                  <a:pt x="971141" y="1525872"/>
                </a:lnTo>
                <a:lnTo>
                  <a:pt x="973146" y="1532746"/>
                </a:lnTo>
                <a:lnTo>
                  <a:pt x="973146" y="1541337"/>
                </a:lnTo>
                <a:lnTo>
                  <a:pt x="970282" y="1551074"/>
                </a:lnTo>
                <a:lnTo>
                  <a:pt x="963695" y="1573413"/>
                </a:lnTo>
                <a:lnTo>
                  <a:pt x="963695" y="1590023"/>
                </a:lnTo>
                <a:lnTo>
                  <a:pt x="964555" y="1607493"/>
                </a:lnTo>
                <a:lnTo>
                  <a:pt x="971141" y="1624103"/>
                </a:lnTo>
                <a:lnTo>
                  <a:pt x="981737" y="1644437"/>
                </a:lnTo>
                <a:lnTo>
                  <a:pt x="993193" y="1646442"/>
                </a:lnTo>
                <a:lnTo>
                  <a:pt x="999779" y="1648446"/>
                </a:lnTo>
                <a:lnTo>
                  <a:pt x="1002644" y="1651310"/>
                </a:lnTo>
                <a:lnTo>
                  <a:pt x="1006367" y="1653314"/>
                </a:lnTo>
                <a:lnTo>
                  <a:pt x="1011235" y="1655319"/>
                </a:lnTo>
                <a:lnTo>
                  <a:pt x="1019827" y="1651310"/>
                </a:lnTo>
                <a:lnTo>
                  <a:pt x="1033288" y="1644437"/>
                </a:lnTo>
                <a:lnTo>
                  <a:pt x="1036151" y="1642432"/>
                </a:lnTo>
                <a:lnTo>
                  <a:pt x="1038156" y="1642432"/>
                </a:lnTo>
                <a:lnTo>
                  <a:pt x="1041879" y="1642432"/>
                </a:lnTo>
                <a:lnTo>
                  <a:pt x="1042738" y="1642432"/>
                </a:lnTo>
                <a:lnTo>
                  <a:pt x="1044742" y="1642432"/>
                </a:lnTo>
                <a:lnTo>
                  <a:pt x="1044742" y="1641573"/>
                </a:lnTo>
                <a:lnTo>
                  <a:pt x="1048466" y="1637564"/>
                </a:lnTo>
                <a:lnTo>
                  <a:pt x="1049325" y="1632695"/>
                </a:lnTo>
                <a:lnTo>
                  <a:pt x="1051330" y="1627827"/>
                </a:lnTo>
                <a:lnTo>
                  <a:pt x="1053335" y="1622099"/>
                </a:lnTo>
                <a:lnTo>
                  <a:pt x="1055339" y="1619234"/>
                </a:lnTo>
                <a:lnTo>
                  <a:pt x="1063072" y="1610643"/>
                </a:lnTo>
                <a:lnTo>
                  <a:pt x="1073667" y="1605774"/>
                </a:lnTo>
                <a:lnTo>
                  <a:pt x="1089133" y="1603770"/>
                </a:lnTo>
                <a:lnTo>
                  <a:pt x="1089992" y="1607780"/>
                </a:lnTo>
                <a:lnTo>
                  <a:pt x="1091997" y="1608639"/>
                </a:lnTo>
                <a:lnTo>
                  <a:pt x="1091997" y="1610643"/>
                </a:lnTo>
                <a:lnTo>
                  <a:pt x="1094001" y="1610643"/>
                </a:lnTo>
                <a:lnTo>
                  <a:pt x="1094001" y="1608639"/>
                </a:lnTo>
                <a:lnTo>
                  <a:pt x="1095147" y="1608639"/>
                </a:lnTo>
                <a:lnTo>
                  <a:pt x="1098870" y="1608639"/>
                </a:lnTo>
                <a:lnTo>
                  <a:pt x="1103738" y="1607780"/>
                </a:lnTo>
                <a:lnTo>
                  <a:pt x="1103738" y="1622385"/>
                </a:lnTo>
                <a:lnTo>
                  <a:pt x="1097152" y="1629258"/>
                </a:lnTo>
                <a:lnTo>
                  <a:pt x="1092283" y="1641859"/>
                </a:lnTo>
                <a:lnTo>
                  <a:pt x="1087415" y="1658469"/>
                </a:lnTo>
                <a:lnTo>
                  <a:pt x="1082546" y="1673934"/>
                </a:lnTo>
                <a:lnTo>
                  <a:pt x="1076818" y="1685677"/>
                </a:lnTo>
                <a:lnTo>
                  <a:pt x="1094001" y="1685677"/>
                </a:lnTo>
                <a:lnTo>
                  <a:pt x="1108320" y="1683672"/>
                </a:lnTo>
                <a:lnTo>
                  <a:pt x="1121781" y="1683672"/>
                </a:lnTo>
                <a:lnTo>
                  <a:pt x="1134382" y="1685677"/>
                </a:lnTo>
                <a:lnTo>
                  <a:pt x="1142115" y="1690545"/>
                </a:lnTo>
                <a:lnTo>
                  <a:pt x="1148701" y="1701142"/>
                </a:lnTo>
                <a:lnTo>
                  <a:pt x="1150706" y="1715747"/>
                </a:lnTo>
                <a:lnTo>
                  <a:pt x="1147842" y="1726344"/>
                </a:lnTo>
                <a:lnTo>
                  <a:pt x="1144119" y="1739804"/>
                </a:lnTo>
                <a:lnTo>
                  <a:pt x="1144119" y="1753264"/>
                </a:lnTo>
                <a:lnTo>
                  <a:pt x="1152711" y="1761855"/>
                </a:lnTo>
                <a:lnTo>
                  <a:pt x="1157579" y="1767583"/>
                </a:lnTo>
                <a:lnTo>
                  <a:pt x="1164166" y="1774457"/>
                </a:lnTo>
                <a:lnTo>
                  <a:pt x="1174763" y="1780185"/>
                </a:lnTo>
                <a:lnTo>
                  <a:pt x="1187363" y="1783048"/>
                </a:lnTo>
                <a:lnTo>
                  <a:pt x="1193951" y="1774457"/>
                </a:lnTo>
                <a:lnTo>
                  <a:pt x="1202542" y="1771592"/>
                </a:lnTo>
                <a:lnTo>
                  <a:pt x="1218007" y="1771592"/>
                </a:lnTo>
                <a:lnTo>
                  <a:pt x="1220012" y="1774457"/>
                </a:lnTo>
                <a:lnTo>
                  <a:pt x="1222876" y="1778466"/>
                </a:lnTo>
                <a:lnTo>
                  <a:pt x="1224594" y="1780471"/>
                </a:lnTo>
                <a:lnTo>
                  <a:pt x="1226598" y="1780471"/>
                </a:lnTo>
                <a:lnTo>
                  <a:pt x="1231467" y="1781330"/>
                </a:lnTo>
                <a:lnTo>
                  <a:pt x="1237768" y="1782762"/>
                </a:lnTo>
                <a:lnTo>
                  <a:pt x="1244355" y="1769302"/>
                </a:lnTo>
                <a:lnTo>
                  <a:pt x="1252947" y="1759565"/>
                </a:lnTo>
                <a:lnTo>
                  <a:pt x="1262684" y="1750973"/>
                </a:lnTo>
                <a:lnTo>
                  <a:pt x="1275285" y="1744100"/>
                </a:lnTo>
                <a:lnTo>
                  <a:pt x="1293614" y="1741236"/>
                </a:lnTo>
                <a:lnTo>
                  <a:pt x="1296477" y="1739231"/>
                </a:lnTo>
                <a:lnTo>
                  <a:pt x="1298482" y="1739231"/>
                </a:lnTo>
                <a:lnTo>
                  <a:pt x="1301346" y="1739231"/>
                </a:lnTo>
                <a:lnTo>
                  <a:pt x="1303351" y="1739231"/>
                </a:lnTo>
                <a:lnTo>
                  <a:pt x="1307074" y="1741236"/>
                </a:lnTo>
                <a:lnTo>
                  <a:pt x="1311942" y="1741236"/>
                </a:lnTo>
                <a:lnTo>
                  <a:pt x="1309937" y="1744100"/>
                </a:lnTo>
                <a:lnTo>
                  <a:pt x="1309937" y="1748109"/>
                </a:lnTo>
                <a:lnTo>
                  <a:pt x="1307933" y="1748109"/>
                </a:lnTo>
                <a:lnTo>
                  <a:pt x="1307933" y="1748968"/>
                </a:lnTo>
                <a:lnTo>
                  <a:pt x="1309937" y="1748968"/>
                </a:lnTo>
                <a:lnTo>
                  <a:pt x="1311942" y="1750973"/>
                </a:lnTo>
                <a:lnTo>
                  <a:pt x="1314806" y="1752977"/>
                </a:lnTo>
                <a:lnTo>
                  <a:pt x="1314806" y="1748968"/>
                </a:lnTo>
                <a:lnTo>
                  <a:pt x="1318530" y="1746104"/>
                </a:lnTo>
                <a:lnTo>
                  <a:pt x="1320534" y="1744100"/>
                </a:lnTo>
                <a:lnTo>
                  <a:pt x="1321393" y="1742095"/>
                </a:lnTo>
                <a:lnTo>
                  <a:pt x="1323398" y="1741236"/>
                </a:lnTo>
                <a:lnTo>
                  <a:pt x="1327121" y="1739231"/>
                </a:lnTo>
                <a:lnTo>
                  <a:pt x="1329984" y="1737226"/>
                </a:lnTo>
                <a:lnTo>
                  <a:pt x="1345449" y="1750687"/>
                </a:lnTo>
                <a:lnTo>
                  <a:pt x="1365497" y="1757560"/>
                </a:lnTo>
                <a:lnTo>
                  <a:pt x="1385544" y="1759565"/>
                </a:lnTo>
                <a:lnTo>
                  <a:pt x="1408741" y="1757560"/>
                </a:lnTo>
                <a:lnTo>
                  <a:pt x="1432798" y="1755555"/>
                </a:lnTo>
                <a:lnTo>
                  <a:pt x="1432798" y="1759565"/>
                </a:lnTo>
                <a:lnTo>
                  <a:pt x="1432798" y="1761569"/>
                </a:lnTo>
                <a:lnTo>
                  <a:pt x="1430793" y="1762428"/>
                </a:lnTo>
                <a:lnTo>
                  <a:pt x="1430793" y="1764433"/>
                </a:lnTo>
                <a:lnTo>
                  <a:pt x="1428788" y="1767297"/>
                </a:lnTo>
                <a:lnTo>
                  <a:pt x="1440244" y="1771306"/>
                </a:lnTo>
                <a:lnTo>
                  <a:pt x="1446831" y="1776175"/>
                </a:lnTo>
                <a:lnTo>
                  <a:pt x="1453418" y="1781043"/>
                </a:lnTo>
                <a:lnTo>
                  <a:pt x="1464873" y="1786771"/>
                </a:lnTo>
                <a:lnTo>
                  <a:pt x="1464873" y="1796508"/>
                </a:lnTo>
                <a:lnTo>
                  <a:pt x="1477474" y="1800518"/>
                </a:lnTo>
                <a:lnTo>
                  <a:pt x="1485207" y="1801377"/>
                </a:lnTo>
                <a:lnTo>
                  <a:pt x="1491794" y="1808251"/>
                </a:lnTo>
                <a:lnTo>
                  <a:pt x="1495517" y="1818847"/>
                </a:lnTo>
                <a:lnTo>
                  <a:pt x="1515564" y="1820851"/>
                </a:lnTo>
                <a:lnTo>
                  <a:pt x="1531888" y="1821710"/>
                </a:lnTo>
                <a:lnTo>
                  <a:pt x="1553940" y="1823716"/>
                </a:lnTo>
                <a:lnTo>
                  <a:pt x="1569405" y="1844049"/>
                </a:lnTo>
                <a:lnTo>
                  <a:pt x="1587734" y="1862378"/>
                </a:lnTo>
                <a:lnTo>
                  <a:pt x="1607781" y="1877843"/>
                </a:lnTo>
                <a:lnTo>
                  <a:pt x="1630978" y="1889584"/>
                </a:lnTo>
                <a:lnTo>
                  <a:pt x="1630119" y="1896458"/>
                </a:lnTo>
                <a:lnTo>
                  <a:pt x="1626396" y="1900467"/>
                </a:lnTo>
                <a:lnTo>
                  <a:pt x="1623532" y="1905336"/>
                </a:lnTo>
                <a:lnTo>
                  <a:pt x="1619809" y="1908199"/>
                </a:lnTo>
                <a:lnTo>
                  <a:pt x="1616945" y="1913927"/>
                </a:lnTo>
                <a:lnTo>
                  <a:pt x="1638138" y="1913927"/>
                </a:lnTo>
                <a:lnTo>
                  <a:pt x="1658185" y="1920801"/>
                </a:lnTo>
                <a:lnTo>
                  <a:pt x="1661908" y="1932543"/>
                </a:lnTo>
                <a:lnTo>
                  <a:pt x="1666777" y="1930538"/>
                </a:lnTo>
                <a:lnTo>
                  <a:pt x="1669640" y="1928533"/>
                </a:lnTo>
                <a:lnTo>
                  <a:pt x="1675368" y="1930538"/>
                </a:lnTo>
                <a:lnTo>
                  <a:pt x="1676227" y="1930538"/>
                </a:lnTo>
                <a:lnTo>
                  <a:pt x="1679950" y="1932543"/>
                </a:lnTo>
                <a:lnTo>
                  <a:pt x="1682815" y="1934547"/>
                </a:lnTo>
                <a:lnTo>
                  <a:pt x="1686538" y="1935406"/>
                </a:lnTo>
                <a:lnTo>
                  <a:pt x="1738373" y="1939416"/>
                </a:lnTo>
                <a:lnTo>
                  <a:pt x="1743242" y="1944284"/>
                </a:lnTo>
                <a:lnTo>
                  <a:pt x="1746965" y="1954021"/>
                </a:lnTo>
                <a:lnTo>
                  <a:pt x="1747825" y="1962613"/>
                </a:lnTo>
                <a:lnTo>
                  <a:pt x="1753552" y="1969487"/>
                </a:lnTo>
                <a:lnTo>
                  <a:pt x="1761285" y="1971492"/>
                </a:lnTo>
                <a:lnTo>
                  <a:pt x="1769876" y="1971492"/>
                </a:lnTo>
                <a:lnTo>
                  <a:pt x="1776463" y="1969487"/>
                </a:lnTo>
                <a:lnTo>
                  <a:pt x="1781332" y="1976360"/>
                </a:lnTo>
                <a:lnTo>
                  <a:pt x="1787060" y="1981229"/>
                </a:lnTo>
                <a:lnTo>
                  <a:pt x="1789923" y="1986956"/>
                </a:lnTo>
                <a:lnTo>
                  <a:pt x="1792215" y="1993543"/>
                </a:lnTo>
                <a:lnTo>
                  <a:pt x="1794219" y="2001275"/>
                </a:lnTo>
                <a:lnTo>
                  <a:pt x="1781618" y="2016740"/>
                </a:lnTo>
                <a:lnTo>
                  <a:pt x="1768158" y="2035070"/>
                </a:lnTo>
                <a:lnTo>
                  <a:pt x="1754698" y="2055402"/>
                </a:lnTo>
                <a:lnTo>
                  <a:pt x="1743242" y="2075736"/>
                </a:lnTo>
                <a:lnTo>
                  <a:pt x="1735510" y="2091201"/>
                </a:lnTo>
                <a:lnTo>
                  <a:pt x="1735510" y="2100938"/>
                </a:lnTo>
                <a:lnTo>
                  <a:pt x="1736369" y="2114398"/>
                </a:lnTo>
                <a:lnTo>
                  <a:pt x="1740092" y="2129863"/>
                </a:lnTo>
                <a:lnTo>
                  <a:pt x="1738087" y="2143324"/>
                </a:lnTo>
                <a:lnTo>
                  <a:pt x="1735223" y="2151916"/>
                </a:lnTo>
                <a:lnTo>
                  <a:pt x="1728636" y="2165375"/>
                </a:lnTo>
                <a:lnTo>
                  <a:pt x="1720045" y="2179981"/>
                </a:lnTo>
                <a:lnTo>
                  <a:pt x="1711453" y="2195446"/>
                </a:lnTo>
                <a:lnTo>
                  <a:pt x="1702862" y="2207188"/>
                </a:lnTo>
                <a:lnTo>
                  <a:pt x="1697993" y="2214061"/>
                </a:lnTo>
                <a:lnTo>
                  <a:pt x="1688256" y="2218070"/>
                </a:lnTo>
                <a:lnTo>
                  <a:pt x="1672791" y="2220076"/>
                </a:lnTo>
                <a:lnTo>
                  <a:pt x="1657326" y="2220935"/>
                </a:lnTo>
                <a:lnTo>
                  <a:pt x="1643007" y="2224944"/>
                </a:lnTo>
                <a:lnTo>
                  <a:pt x="1629547" y="2229813"/>
                </a:lnTo>
                <a:lnTo>
                  <a:pt x="1620954" y="2239550"/>
                </a:lnTo>
                <a:lnTo>
                  <a:pt x="1617232" y="2245278"/>
                </a:lnTo>
                <a:lnTo>
                  <a:pt x="1617232" y="2248141"/>
                </a:lnTo>
                <a:lnTo>
                  <a:pt x="1617232" y="2252151"/>
                </a:lnTo>
                <a:lnTo>
                  <a:pt x="1619237" y="2257019"/>
                </a:lnTo>
                <a:lnTo>
                  <a:pt x="1621241" y="2261888"/>
                </a:lnTo>
                <a:lnTo>
                  <a:pt x="1609786" y="2261888"/>
                </a:lnTo>
                <a:lnTo>
                  <a:pt x="1607781" y="2284226"/>
                </a:lnTo>
                <a:lnTo>
                  <a:pt x="1604058" y="2302555"/>
                </a:lnTo>
                <a:lnTo>
                  <a:pt x="1597471" y="2318020"/>
                </a:lnTo>
                <a:lnTo>
                  <a:pt x="1590884" y="2332626"/>
                </a:lnTo>
                <a:lnTo>
                  <a:pt x="1584297" y="2352100"/>
                </a:lnTo>
                <a:lnTo>
                  <a:pt x="1579429" y="2352100"/>
                </a:lnTo>
                <a:lnTo>
                  <a:pt x="1579429" y="2345226"/>
                </a:lnTo>
                <a:lnTo>
                  <a:pt x="1579429" y="2341217"/>
                </a:lnTo>
                <a:lnTo>
                  <a:pt x="1577424" y="2336349"/>
                </a:lnTo>
                <a:lnTo>
                  <a:pt x="1576564" y="2332339"/>
                </a:lnTo>
                <a:lnTo>
                  <a:pt x="1574560" y="2334344"/>
                </a:lnTo>
                <a:lnTo>
                  <a:pt x="1572555" y="2334344"/>
                </a:lnTo>
                <a:lnTo>
                  <a:pt x="1570551" y="2336349"/>
                </a:lnTo>
                <a:lnTo>
                  <a:pt x="1569691" y="2336349"/>
                </a:lnTo>
                <a:lnTo>
                  <a:pt x="1561099" y="2356682"/>
                </a:lnTo>
                <a:lnTo>
                  <a:pt x="1551362" y="2370142"/>
                </a:lnTo>
                <a:lnTo>
                  <a:pt x="1540767" y="2381884"/>
                </a:lnTo>
                <a:lnTo>
                  <a:pt x="1529311" y="2395344"/>
                </a:lnTo>
                <a:lnTo>
                  <a:pt x="1505254" y="2390476"/>
                </a:lnTo>
                <a:lnTo>
                  <a:pt x="1484061" y="2385607"/>
                </a:lnTo>
                <a:lnTo>
                  <a:pt x="1484061" y="2392481"/>
                </a:lnTo>
                <a:lnTo>
                  <a:pt x="1495517" y="2399354"/>
                </a:lnTo>
                <a:lnTo>
                  <a:pt x="1500386" y="2409091"/>
                </a:lnTo>
                <a:lnTo>
                  <a:pt x="1502390" y="2418828"/>
                </a:lnTo>
                <a:lnTo>
                  <a:pt x="1500386" y="2431430"/>
                </a:lnTo>
                <a:lnTo>
                  <a:pt x="1498381" y="2444890"/>
                </a:lnTo>
                <a:lnTo>
                  <a:pt x="1468596" y="2445749"/>
                </a:lnTo>
                <a:lnTo>
                  <a:pt x="1443680" y="2452622"/>
                </a:lnTo>
                <a:lnTo>
                  <a:pt x="1441676" y="2456632"/>
                </a:lnTo>
                <a:lnTo>
                  <a:pt x="1439671" y="2461500"/>
                </a:lnTo>
                <a:lnTo>
                  <a:pt x="1439671" y="2468373"/>
                </a:lnTo>
                <a:lnTo>
                  <a:pt x="1439671" y="2475247"/>
                </a:lnTo>
                <a:lnTo>
                  <a:pt x="1438812" y="2479256"/>
                </a:lnTo>
                <a:lnTo>
                  <a:pt x="1438812" y="2480115"/>
                </a:lnTo>
                <a:lnTo>
                  <a:pt x="1438812" y="2483552"/>
                </a:lnTo>
                <a:lnTo>
                  <a:pt x="1438812" y="2486416"/>
                </a:lnTo>
                <a:lnTo>
                  <a:pt x="1439671" y="2493289"/>
                </a:lnTo>
                <a:lnTo>
                  <a:pt x="1431939" y="2493289"/>
                </a:lnTo>
                <a:lnTo>
                  <a:pt x="1421343" y="2495294"/>
                </a:lnTo>
                <a:lnTo>
                  <a:pt x="1407883" y="2495294"/>
                </a:lnTo>
                <a:lnTo>
                  <a:pt x="1394422" y="2497298"/>
                </a:lnTo>
                <a:lnTo>
                  <a:pt x="1394422" y="2504172"/>
                </a:lnTo>
                <a:lnTo>
                  <a:pt x="1401009" y="2507035"/>
                </a:lnTo>
                <a:lnTo>
                  <a:pt x="1405878" y="2511046"/>
                </a:lnTo>
                <a:lnTo>
                  <a:pt x="1409600" y="2511904"/>
                </a:lnTo>
                <a:lnTo>
                  <a:pt x="1412465" y="2513909"/>
                </a:lnTo>
                <a:lnTo>
                  <a:pt x="1416188" y="2517918"/>
                </a:lnTo>
                <a:lnTo>
                  <a:pt x="1418192" y="2520783"/>
                </a:lnTo>
                <a:lnTo>
                  <a:pt x="1421056" y="2525651"/>
                </a:lnTo>
                <a:lnTo>
                  <a:pt x="1414469" y="2527655"/>
                </a:lnTo>
                <a:lnTo>
                  <a:pt x="1409600" y="2529661"/>
                </a:lnTo>
                <a:lnTo>
                  <a:pt x="1404732" y="2531665"/>
                </a:lnTo>
                <a:lnTo>
                  <a:pt x="1401009" y="2532524"/>
                </a:lnTo>
                <a:lnTo>
                  <a:pt x="1399004" y="2538252"/>
                </a:lnTo>
                <a:lnTo>
                  <a:pt x="1394135" y="2547989"/>
                </a:lnTo>
                <a:lnTo>
                  <a:pt x="1391272" y="2558586"/>
                </a:lnTo>
                <a:lnTo>
                  <a:pt x="1387549" y="2568323"/>
                </a:lnTo>
                <a:lnTo>
                  <a:pt x="1384685" y="2570328"/>
                </a:lnTo>
                <a:lnTo>
                  <a:pt x="1382680" y="2570328"/>
                </a:lnTo>
                <a:lnTo>
                  <a:pt x="1377812" y="2572332"/>
                </a:lnTo>
                <a:lnTo>
                  <a:pt x="1372084" y="2572332"/>
                </a:lnTo>
                <a:lnTo>
                  <a:pt x="1372084" y="2577201"/>
                </a:lnTo>
                <a:lnTo>
                  <a:pt x="1372084" y="2580065"/>
                </a:lnTo>
                <a:lnTo>
                  <a:pt x="1372084" y="2582069"/>
                </a:lnTo>
                <a:lnTo>
                  <a:pt x="1371225" y="2584074"/>
                </a:lnTo>
                <a:lnTo>
                  <a:pt x="1372084" y="2586078"/>
                </a:lnTo>
                <a:lnTo>
                  <a:pt x="1372084" y="2586938"/>
                </a:lnTo>
                <a:lnTo>
                  <a:pt x="1375807" y="2593811"/>
                </a:lnTo>
                <a:lnTo>
                  <a:pt x="1378671" y="2599539"/>
                </a:lnTo>
                <a:lnTo>
                  <a:pt x="1384398" y="2602403"/>
                </a:lnTo>
                <a:lnTo>
                  <a:pt x="1389267" y="2605266"/>
                </a:lnTo>
                <a:lnTo>
                  <a:pt x="1394135" y="2609276"/>
                </a:lnTo>
                <a:lnTo>
                  <a:pt x="1391272" y="2621018"/>
                </a:lnTo>
                <a:lnTo>
                  <a:pt x="1377812" y="2627891"/>
                </a:lnTo>
                <a:lnTo>
                  <a:pt x="1364351" y="2641351"/>
                </a:lnTo>
                <a:lnTo>
                  <a:pt x="1352896" y="2658821"/>
                </a:lnTo>
                <a:lnTo>
                  <a:pt x="1344304" y="2675431"/>
                </a:lnTo>
                <a:lnTo>
                  <a:pt x="1339435" y="2690896"/>
                </a:lnTo>
                <a:lnTo>
                  <a:pt x="1344304" y="2695765"/>
                </a:lnTo>
                <a:lnTo>
                  <a:pt x="1349173" y="2700634"/>
                </a:lnTo>
                <a:lnTo>
                  <a:pt x="1352896" y="2705502"/>
                </a:lnTo>
                <a:lnTo>
                  <a:pt x="1353755" y="2714094"/>
                </a:lnTo>
                <a:lnTo>
                  <a:pt x="1346022" y="2716099"/>
                </a:lnTo>
                <a:lnTo>
                  <a:pt x="1333422" y="2722971"/>
                </a:lnTo>
                <a:lnTo>
                  <a:pt x="1321966" y="2732709"/>
                </a:lnTo>
                <a:lnTo>
                  <a:pt x="1313375" y="2743305"/>
                </a:lnTo>
                <a:lnTo>
                  <a:pt x="1312515" y="2746170"/>
                </a:lnTo>
                <a:lnTo>
                  <a:pt x="1310510" y="2750179"/>
                </a:lnTo>
                <a:lnTo>
                  <a:pt x="1310510" y="2753042"/>
                </a:lnTo>
                <a:lnTo>
                  <a:pt x="1310510" y="2758770"/>
                </a:lnTo>
                <a:lnTo>
                  <a:pt x="1313375" y="2758770"/>
                </a:lnTo>
                <a:lnTo>
                  <a:pt x="1313375" y="2754761"/>
                </a:lnTo>
                <a:lnTo>
                  <a:pt x="1323971" y="2743019"/>
                </a:lnTo>
                <a:lnTo>
                  <a:pt x="1332562" y="2731277"/>
                </a:lnTo>
                <a:lnTo>
                  <a:pt x="1335426" y="2732136"/>
                </a:lnTo>
                <a:lnTo>
                  <a:pt x="1337431" y="2732136"/>
                </a:lnTo>
                <a:lnTo>
                  <a:pt x="1337431" y="2734141"/>
                </a:lnTo>
                <a:lnTo>
                  <a:pt x="1339435" y="2736146"/>
                </a:lnTo>
                <a:lnTo>
                  <a:pt x="1342300" y="2744737"/>
                </a:lnTo>
                <a:lnTo>
                  <a:pt x="1344304" y="2754474"/>
                </a:lnTo>
                <a:lnTo>
                  <a:pt x="1346309" y="2766217"/>
                </a:lnTo>
                <a:lnTo>
                  <a:pt x="1347168" y="2776812"/>
                </a:lnTo>
                <a:lnTo>
                  <a:pt x="1352896" y="2776812"/>
                </a:lnTo>
                <a:lnTo>
                  <a:pt x="1353755" y="2776812"/>
                </a:lnTo>
                <a:lnTo>
                  <a:pt x="1357478" y="2776812"/>
                </a:lnTo>
                <a:lnTo>
                  <a:pt x="1357478" y="2778817"/>
                </a:lnTo>
                <a:lnTo>
                  <a:pt x="1357478" y="2779677"/>
                </a:lnTo>
                <a:lnTo>
                  <a:pt x="1360342" y="2783686"/>
                </a:lnTo>
                <a:lnTo>
                  <a:pt x="1357478" y="2785691"/>
                </a:lnTo>
                <a:lnTo>
                  <a:pt x="1355473" y="2786549"/>
                </a:lnTo>
                <a:lnTo>
                  <a:pt x="1355473" y="2788555"/>
                </a:lnTo>
                <a:lnTo>
                  <a:pt x="1353469" y="2788555"/>
                </a:lnTo>
                <a:lnTo>
                  <a:pt x="1351464" y="2790560"/>
                </a:lnTo>
                <a:lnTo>
                  <a:pt x="1348600" y="2791418"/>
                </a:lnTo>
                <a:lnTo>
                  <a:pt x="1333135" y="2795428"/>
                </a:lnTo>
                <a:lnTo>
                  <a:pt x="1317670" y="2791418"/>
                </a:lnTo>
                <a:lnTo>
                  <a:pt x="1303351" y="2783686"/>
                </a:lnTo>
                <a:lnTo>
                  <a:pt x="1287886" y="2771944"/>
                </a:lnTo>
                <a:lnTo>
                  <a:pt x="1274426" y="2758484"/>
                </a:lnTo>
                <a:lnTo>
                  <a:pt x="1264689" y="2745024"/>
                </a:lnTo>
                <a:lnTo>
                  <a:pt x="1258961" y="2731564"/>
                </a:lnTo>
                <a:lnTo>
                  <a:pt x="1262684" y="2731564"/>
                </a:lnTo>
                <a:lnTo>
                  <a:pt x="1274140" y="2743305"/>
                </a:lnTo>
                <a:lnTo>
                  <a:pt x="1285594" y="2753042"/>
                </a:lnTo>
                <a:lnTo>
                  <a:pt x="1299055" y="2761634"/>
                </a:lnTo>
                <a:lnTo>
                  <a:pt x="1299055" y="2754761"/>
                </a:lnTo>
                <a:lnTo>
                  <a:pt x="1280726" y="2745024"/>
                </a:lnTo>
                <a:lnTo>
                  <a:pt x="1265261" y="2731564"/>
                </a:lnTo>
                <a:lnTo>
                  <a:pt x="1255524" y="2712090"/>
                </a:lnTo>
                <a:lnTo>
                  <a:pt x="1248937" y="2690896"/>
                </a:lnTo>
                <a:lnTo>
                  <a:pt x="1245214" y="2668558"/>
                </a:lnTo>
                <a:lnTo>
                  <a:pt x="1247219" y="2643357"/>
                </a:lnTo>
                <a:lnTo>
                  <a:pt x="1249224" y="2619014"/>
                </a:lnTo>
                <a:lnTo>
                  <a:pt x="1254092" y="2597821"/>
                </a:lnTo>
                <a:lnTo>
                  <a:pt x="1260679" y="2577487"/>
                </a:lnTo>
                <a:lnTo>
                  <a:pt x="1267266" y="2560018"/>
                </a:lnTo>
                <a:lnTo>
                  <a:pt x="1277003" y="2560018"/>
                </a:lnTo>
                <a:lnTo>
                  <a:pt x="1285594" y="2526224"/>
                </a:lnTo>
                <a:lnTo>
                  <a:pt x="1280726" y="2526224"/>
                </a:lnTo>
                <a:lnTo>
                  <a:pt x="1280726" y="2523360"/>
                </a:lnTo>
                <a:lnTo>
                  <a:pt x="1277003" y="2526224"/>
                </a:lnTo>
                <a:lnTo>
                  <a:pt x="1274140" y="2530233"/>
                </a:lnTo>
                <a:lnTo>
                  <a:pt x="1272134" y="2533097"/>
                </a:lnTo>
                <a:lnTo>
                  <a:pt x="1269271" y="2537106"/>
                </a:lnTo>
                <a:lnTo>
                  <a:pt x="1262684" y="2539111"/>
                </a:lnTo>
                <a:lnTo>
                  <a:pt x="1262684" y="2535102"/>
                </a:lnTo>
                <a:lnTo>
                  <a:pt x="1274140" y="2464364"/>
                </a:lnTo>
                <a:lnTo>
                  <a:pt x="1272134" y="2457491"/>
                </a:lnTo>
                <a:lnTo>
                  <a:pt x="1269271" y="2445749"/>
                </a:lnTo>
                <a:lnTo>
                  <a:pt x="1271275" y="2435152"/>
                </a:lnTo>
                <a:lnTo>
                  <a:pt x="1282731" y="2394485"/>
                </a:lnTo>
                <a:lnTo>
                  <a:pt x="1292468" y="2352959"/>
                </a:lnTo>
                <a:lnTo>
                  <a:pt x="1301059" y="2307424"/>
                </a:lnTo>
                <a:lnTo>
                  <a:pt x="1310797" y="2262747"/>
                </a:lnTo>
                <a:lnTo>
                  <a:pt x="1316525" y="2233536"/>
                </a:lnTo>
                <a:lnTo>
                  <a:pt x="1317384" y="2203465"/>
                </a:lnTo>
                <a:lnTo>
                  <a:pt x="1319389" y="2174253"/>
                </a:lnTo>
                <a:lnTo>
                  <a:pt x="1323112" y="2147047"/>
                </a:lnTo>
                <a:lnTo>
                  <a:pt x="1289605" y="2134445"/>
                </a:lnTo>
                <a:lnTo>
                  <a:pt x="1260679" y="2114971"/>
                </a:lnTo>
                <a:lnTo>
                  <a:pt x="1237481" y="2089769"/>
                </a:lnTo>
                <a:lnTo>
                  <a:pt x="1218294" y="2062562"/>
                </a:lnTo>
                <a:lnTo>
                  <a:pt x="1211706" y="2047097"/>
                </a:lnTo>
                <a:lnTo>
                  <a:pt x="1206838" y="2032492"/>
                </a:lnTo>
                <a:lnTo>
                  <a:pt x="1201969" y="2015022"/>
                </a:lnTo>
                <a:lnTo>
                  <a:pt x="1195383" y="2001562"/>
                </a:lnTo>
                <a:lnTo>
                  <a:pt x="1184786" y="1991824"/>
                </a:lnTo>
                <a:lnTo>
                  <a:pt x="1181922" y="1987815"/>
                </a:lnTo>
                <a:lnTo>
                  <a:pt x="1177053" y="1987815"/>
                </a:lnTo>
                <a:lnTo>
                  <a:pt x="1173331" y="1986956"/>
                </a:lnTo>
                <a:lnTo>
                  <a:pt x="1170467" y="1982947"/>
                </a:lnTo>
                <a:lnTo>
                  <a:pt x="1166744" y="1980083"/>
                </a:lnTo>
                <a:lnTo>
                  <a:pt x="1170467" y="1973209"/>
                </a:lnTo>
                <a:lnTo>
                  <a:pt x="1170467" y="1967481"/>
                </a:lnTo>
                <a:lnTo>
                  <a:pt x="1170467" y="1960609"/>
                </a:lnTo>
                <a:lnTo>
                  <a:pt x="1170467" y="1953735"/>
                </a:lnTo>
                <a:lnTo>
                  <a:pt x="1179059" y="1948866"/>
                </a:lnTo>
                <a:lnTo>
                  <a:pt x="1184786" y="1943998"/>
                </a:lnTo>
                <a:lnTo>
                  <a:pt x="1193378" y="1939129"/>
                </a:lnTo>
                <a:lnTo>
                  <a:pt x="1193378" y="1935120"/>
                </a:lnTo>
                <a:lnTo>
                  <a:pt x="1184786" y="1935120"/>
                </a:lnTo>
                <a:lnTo>
                  <a:pt x="1179918" y="1934261"/>
                </a:lnTo>
                <a:lnTo>
                  <a:pt x="1175049" y="1934261"/>
                </a:lnTo>
                <a:lnTo>
                  <a:pt x="1170181" y="1932257"/>
                </a:lnTo>
                <a:lnTo>
                  <a:pt x="1176767" y="1916791"/>
                </a:lnTo>
                <a:lnTo>
                  <a:pt x="1181636" y="1901326"/>
                </a:lnTo>
                <a:lnTo>
                  <a:pt x="1188223" y="1886721"/>
                </a:lnTo>
                <a:lnTo>
                  <a:pt x="1199679" y="1874119"/>
                </a:lnTo>
                <a:lnTo>
                  <a:pt x="1213139" y="1862378"/>
                </a:lnTo>
                <a:lnTo>
                  <a:pt x="1224594" y="1848918"/>
                </a:lnTo>
                <a:lnTo>
                  <a:pt x="1223735" y="1839181"/>
                </a:lnTo>
                <a:lnTo>
                  <a:pt x="1223735" y="1825720"/>
                </a:lnTo>
                <a:lnTo>
                  <a:pt x="1221730" y="1812260"/>
                </a:lnTo>
                <a:lnTo>
                  <a:pt x="1216861" y="1803668"/>
                </a:lnTo>
                <a:lnTo>
                  <a:pt x="1210275" y="1793931"/>
                </a:lnTo>
                <a:lnTo>
                  <a:pt x="1203688" y="1783335"/>
                </a:lnTo>
                <a:lnTo>
                  <a:pt x="1197101" y="1783335"/>
                </a:lnTo>
                <a:lnTo>
                  <a:pt x="1195096" y="1785339"/>
                </a:lnTo>
                <a:lnTo>
                  <a:pt x="1193091" y="1787344"/>
                </a:lnTo>
                <a:lnTo>
                  <a:pt x="1191087" y="1788203"/>
                </a:lnTo>
                <a:lnTo>
                  <a:pt x="1188223" y="1790208"/>
                </a:lnTo>
                <a:lnTo>
                  <a:pt x="1190228" y="1794218"/>
                </a:lnTo>
                <a:lnTo>
                  <a:pt x="1190228" y="1797081"/>
                </a:lnTo>
                <a:lnTo>
                  <a:pt x="1190228" y="1799086"/>
                </a:lnTo>
                <a:lnTo>
                  <a:pt x="1188223" y="1801950"/>
                </a:lnTo>
                <a:lnTo>
                  <a:pt x="1186219" y="1801950"/>
                </a:lnTo>
                <a:lnTo>
                  <a:pt x="1184214" y="1803955"/>
                </a:lnTo>
                <a:lnTo>
                  <a:pt x="1183354" y="1803955"/>
                </a:lnTo>
                <a:lnTo>
                  <a:pt x="1181350" y="1803955"/>
                </a:lnTo>
                <a:lnTo>
                  <a:pt x="1178486" y="1805959"/>
                </a:lnTo>
                <a:lnTo>
                  <a:pt x="1169894" y="1799086"/>
                </a:lnTo>
                <a:lnTo>
                  <a:pt x="1154429" y="1790494"/>
                </a:lnTo>
                <a:lnTo>
                  <a:pt x="1138964" y="1781903"/>
                </a:lnTo>
                <a:lnTo>
                  <a:pt x="1124645" y="1775030"/>
                </a:lnTo>
                <a:lnTo>
                  <a:pt x="1114048" y="1772165"/>
                </a:lnTo>
                <a:lnTo>
                  <a:pt x="1105457" y="1751832"/>
                </a:lnTo>
                <a:lnTo>
                  <a:pt x="1097725" y="1740090"/>
                </a:lnTo>
                <a:lnTo>
                  <a:pt x="1089133" y="1731498"/>
                </a:lnTo>
                <a:lnTo>
                  <a:pt x="1080541" y="1728635"/>
                </a:lnTo>
                <a:lnTo>
                  <a:pt x="1067081" y="1724625"/>
                </a:lnTo>
                <a:lnTo>
                  <a:pt x="1052762" y="1719757"/>
                </a:lnTo>
                <a:lnTo>
                  <a:pt x="1033574" y="1712883"/>
                </a:lnTo>
                <a:lnTo>
                  <a:pt x="1022118" y="1704292"/>
                </a:lnTo>
                <a:lnTo>
                  <a:pt x="1012381" y="1695700"/>
                </a:lnTo>
                <a:lnTo>
                  <a:pt x="996916" y="1688827"/>
                </a:lnTo>
                <a:lnTo>
                  <a:pt x="987179" y="1688827"/>
                </a:lnTo>
                <a:lnTo>
                  <a:pt x="980592" y="1692836"/>
                </a:lnTo>
                <a:lnTo>
                  <a:pt x="974864" y="1695700"/>
                </a:lnTo>
                <a:lnTo>
                  <a:pt x="968277" y="1699710"/>
                </a:lnTo>
                <a:lnTo>
                  <a:pt x="960544" y="1697704"/>
                </a:lnTo>
                <a:lnTo>
                  <a:pt x="956822" y="1695700"/>
                </a:lnTo>
                <a:lnTo>
                  <a:pt x="953958" y="1692836"/>
                </a:lnTo>
                <a:lnTo>
                  <a:pt x="950234" y="1688827"/>
                </a:lnTo>
                <a:lnTo>
                  <a:pt x="945366" y="1683958"/>
                </a:lnTo>
                <a:lnTo>
                  <a:pt x="941643" y="1681095"/>
                </a:lnTo>
                <a:lnTo>
                  <a:pt x="938779" y="1679089"/>
                </a:lnTo>
                <a:lnTo>
                  <a:pt x="916727" y="1675080"/>
                </a:lnTo>
                <a:lnTo>
                  <a:pt x="913864" y="1672217"/>
                </a:lnTo>
                <a:lnTo>
                  <a:pt x="910141" y="1669352"/>
                </a:lnTo>
                <a:lnTo>
                  <a:pt x="907276" y="1665343"/>
                </a:lnTo>
                <a:lnTo>
                  <a:pt x="903554" y="1662480"/>
                </a:lnTo>
                <a:lnTo>
                  <a:pt x="902694" y="1660474"/>
                </a:lnTo>
                <a:lnTo>
                  <a:pt x="883506" y="1663338"/>
                </a:lnTo>
                <a:lnTo>
                  <a:pt x="880643" y="1662480"/>
                </a:lnTo>
                <a:lnTo>
                  <a:pt x="875774" y="1655606"/>
                </a:lnTo>
                <a:lnTo>
                  <a:pt x="867182" y="1648732"/>
                </a:lnTo>
                <a:lnTo>
                  <a:pt x="860596" y="1640141"/>
                </a:lnTo>
                <a:lnTo>
                  <a:pt x="854009" y="1633268"/>
                </a:lnTo>
                <a:lnTo>
                  <a:pt x="850286" y="1629258"/>
                </a:lnTo>
                <a:lnTo>
                  <a:pt x="856872" y="1608066"/>
                </a:lnTo>
                <a:lnTo>
                  <a:pt x="838543" y="1587732"/>
                </a:lnTo>
                <a:lnTo>
                  <a:pt x="822219" y="1565393"/>
                </a:lnTo>
                <a:lnTo>
                  <a:pt x="805036" y="1542196"/>
                </a:lnTo>
                <a:lnTo>
                  <a:pt x="788712" y="1517853"/>
                </a:lnTo>
                <a:lnTo>
                  <a:pt x="784989" y="1515848"/>
                </a:lnTo>
                <a:lnTo>
                  <a:pt x="780121" y="1514990"/>
                </a:lnTo>
                <a:lnTo>
                  <a:pt x="777257" y="1514990"/>
                </a:lnTo>
                <a:lnTo>
                  <a:pt x="771529" y="1512985"/>
                </a:lnTo>
                <a:lnTo>
                  <a:pt x="770670" y="1510980"/>
                </a:lnTo>
                <a:lnTo>
                  <a:pt x="764083" y="1502388"/>
                </a:lnTo>
                <a:lnTo>
                  <a:pt x="760360" y="1492651"/>
                </a:lnTo>
                <a:lnTo>
                  <a:pt x="757496" y="1482914"/>
                </a:lnTo>
                <a:lnTo>
                  <a:pt x="751768" y="1472317"/>
                </a:lnTo>
                <a:lnTo>
                  <a:pt x="744035" y="1467449"/>
                </a:lnTo>
                <a:lnTo>
                  <a:pt x="740313" y="1463440"/>
                </a:lnTo>
                <a:lnTo>
                  <a:pt x="737449" y="1460576"/>
                </a:lnTo>
                <a:lnTo>
                  <a:pt x="733725" y="1458571"/>
                </a:lnTo>
                <a:lnTo>
                  <a:pt x="733725" y="1476900"/>
                </a:lnTo>
                <a:lnTo>
                  <a:pt x="738594" y="1483773"/>
                </a:lnTo>
                <a:lnTo>
                  <a:pt x="749190" y="1495516"/>
                </a:lnTo>
                <a:lnTo>
                  <a:pt x="758928" y="1508976"/>
                </a:lnTo>
                <a:lnTo>
                  <a:pt x="771529" y="1526445"/>
                </a:lnTo>
                <a:lnTo>
                  <a:pt x="781266" y="1543056"/>
                </a:lnTo>
                <a:lnTo>
                  <a:pt x="791863" y="1560525"/>
                </a:lnTo>
                <a:lnTo>
                  <a:pt x="799595" y="1575990"/>
                </a:lnTo>
                <a:lnTo>
                  <a:pt x="803318" y="1585727"/>
                </a:lnTo>
                <a:lnTo>
                  <a:pt x="803318" y="1592601"/>
                </a:lnTo>
                <a:lnTo>
                  <a:pt x="801314" y="1595464"/>
                </a:lnTo>
                <a:lnTo>
                  <a:pt x="799308" y="1597469"/>
                </a:lnTo>
                <a:lnTo>
                  <a:pt x="799308" y="1599474"/>
                </a:lnTo>
                <a:lnTo>
                  <a:pt x="796445" y="1601479"/>
                </a:lnTo>
                <a:lnTo>
                  <a:pt x="796445" y="1594605"/>
                </a:lnTo>
                <a:lnTo>
                  <a:pt x="794440" y="1588878"/>
                </a:lnTo>
                <a:lnTo>
                  <a:pt x="794440" y="1586014"/>
                </a:lnTo>
                <a:lnTo>
                  <a:pt x="792435" y="1582004"/>
                </a:lnTo>
                <a:lnTo>
                  <a:pt x="789571" y="1582004"/>
                </a:lnTo>
                <a:lnTo>
                  <a:pt x="787567" y="1582004"/>
                </a:lnTo>
                <a:lnTo>
                  <a:pt x="785562" y="1582004"/>
                </a:lnTo>
                <a:lnTo>
                  <a:pt x="784703" y="1582004"/>
                </a:lnTo>
                <a:lnTo>
                  <a:pt x="782698" y="1582004"/>
                </a:lnTo>
                <a:lnTo>
                  <a:pt x="777829" y="1582004"/>
                </a:lnTo>
                <a:lnTo>
                  <a:pt x="774106" y="1570262"/>
                </a:lnTo>
                <a:lnTo>
                  <a:pt x="771243" y="1558521"/>
                </a:lnTo>
                <a:lnTo>
                  <a:pt x="765515" y="1548784"/>
                </a:lnTo>
                <a:lnTo>
                  <a:pt x="757783" y="1540192"/>
                </a:lnTo>
                <a:lnTo>
                  <a:pt x="747186" y="1533319"/>
                </a:lnTo>
                <a:lnTo>
                  <a:pt x="737449" y="1526445"/>
                </a:lnTo>
                <a:lnTo>
                  <a:pt x="728857" y="1514704"/>
                </a:lnTo>
                <a:lnTo>
                  <a:pt x="731721" y="1512698"/>
                </a:lnTo>
                <a:lnTo>
                  <a:pt x="733725" y="1512698"/>
                </a:lnTo>
                <a:lnTo>
                  <a:pt x="735730" y="1512698"/>
                </a:lnTo>
                <a:lnTo>
                  <a:pt x="735730" y="1510694"/>
                </a:lnTo>
                <a:lnTo>
                  <a:pt x="735730" y="1508689"/>
                </a:lnTo>
                <a:lnTo>
                  <a:pt x="737736" y="1507830"/>
                </a:lnTo>
                <a:lnTo>
                  <a:pt x="725134" y="1499239"/>
                </a:lnTo>
                <a:lnTo>
                  <a:pt x="719406" y="1488642"/>
                </a:lnTo>
                <a:lnTo>
                  <a:pt x="713679" y="1476900"/>
                </a:lnTo>
                <a:lnTo>
                  <a:pt x="710815" y="1463440"/>
                </a:lnTo>
                <a:lnTo>
                  <a:pt x="704227" y="1451698"/>
                </a:lnTo>
                <a:lnTo>
                  <a:pt x="695636" y="1441961"/>
                </a:lnTo>
                <a:lnTo>
                  <a:pt x="685899" y="1436233"/>
                </a:lnTo>
                <a:lnTo>
                  <a:pt x="673298" y="1431365"/>
                </a:lnTo>
                <a:lnTo>
                  <a:pt x="663561" y="1424491"/>
                </a:lnTo>
                <a:lnTo>
                  <a:pt x="656974" y="1415900"/>
                </a:lnTo>
                <a:lnTo>
                  <a:pt x="653251" y="1406163"/>
                </a:lnTo>
                <a:lnTo>
                  <a:pt x="648382" y="1395566"/>
                </a:lnTo>
                <a:lnTo>
                  <a:pt x="636927" y="1378955"/>
                </a:lnTo>
                <a:lnTo>
                  <a:pt x="627190" y="1367214"/>
                </a:lnTo>
                <a:lnTo>
                  <a:pt x="616593" y="1356617"/>
                </a:lnTo>
                <a:lnTo>
                  <a:pt x="610007" y="1344875"/>
                </a:lnTo>
                <a:lnTo>
                  <a:pt x="605138" y="1329410"/>
                </a:lnTo>
                <a:lnTo>
                  <a:pt x="601414" y="1309077"/>
                </a:lnTo>
                <a:lnTo>
                  <a:pt x="600555" y="1281011"/>
                </a:lnTo>
                <a:lnTo>
                  <a:pt x="600555" y="1274138"/>
                </a:lnTo>
                <a:lnTo>
                  <a:pt x="601414" y="1260677"/>
                </a:lnTo>
                <a:lnTo>
                  <a:pt x="601414" y="1242349"/>
                </a:lnTo>
                <a:lnTo>
                  <a:pt x="601414" y="1220011"/>
                </a:lnTo>
                <a:lnTo>
                  <a:pt x="601414" y="1199677"/>
                </a:lnTo>
                <a:lnTo>
                  <a:pt x="603420" y="1183066"/>
                </a:lnTo>
                <a:lnTo>
                  <a:pt x="605424" y="1172470"/>
                </a:lnTo>
                <a:lnTo>
                  <a:pt x="610293" y="1170466"/>
                </a:lnTo>
                <a:lnTo>
                  <a:pt x="614016" y="1170466"/>
                </a:lnTo>
                <a:lnTo>
                  <a:pt x="616879" y="1170466"/>
                </a:lnTo>
                <a:lnTo>
                  <a:pt x="620602" y="1170466"/>
                </a:lnTo>
                <a:lnTo>
                  <a:pt x="623467" y="1172470"/>
                </a:lnTo>
                <a:lnTo>
                  <a:pt x="625471" y="1176480"/>
                </a:lnTo>
                <a:lnTo>
                  <a:pt x="628335" y="1179343"/>
                </a:lnTo>
                <a:lnTo>
                  <a:pt x="630339" y="1183353"/>
                </a:lnTo>
                <a:lnTo>
                  <a:pt x="630339" y="1163878"/>
                </a:lnTo>
                <a:lnTo>
                  <a:pt x="618885" y="1150419"/>
                </a:lnTo>
                <a:lnTo>
                  <a:pt x="605424" y="1136959"/>
                </a:lnTo>
                <a:lnTo>
                  <a:pt x="589960" y="1127221"/>
                </a:lnTo>
                <a:lnTo>
                  <a:pt x="589960" y="1135813"/>
                </a:lnTo>
                <a:lnTo>
                  <a:pt x="596546" y="1140681"/>
                </a:lnTo>
                <a:lnTo>
                  <a:pt x="603133" y="1145550"/>
                </a:lnTo>
                <a:lnTo>
                  <a:pt x="609720" y="1150419"/>
                </a:lnTo>
                <a:lnTo>
                  <a:pt x="614589" y="1157292"/>
                </a:lnTo>
                <a:lnTo>
                  <a:pt x="614589" y="1161301"/>
                </a:lnTo>
                <a:lnTo>
                  <a:pt x="613730" y="1161301"/>
                </a:lnTo>
                <a:lnTo>
                  <a:pt x="613730" y="1163306"/>
                </a:lnTo>
                <a:lnTo>
                  <a:pt x="611724" y="1164165"/>
                </a:lnTo>
                <a:lnTo>
                  <a:pt x="608002" y="1166170"/>
                </a:lnTo>
                <a:lnTo>
                  <a:pt x="607142" y="1168174"/>
                </a:lnTo>
                <a:lnTo>
                  <a:pt x="601414" y="1168174"/>
                </a:lnTo>
                <a:lnTo>
                  <a:pt x="596546" y="1168174"/>
                </a:lnTo>
                <a:lnTo>
                  <a:pt x="594542" y="1168174"/>
                </a:lnTo>
                <a:lnTo>
                  <a:pt x="594542" y="1166170"/>
                </a:lnTo>
                <a:lnTo>
                  <a:pt x="593682" y="1166170"/>
                </a:lnTo>
                <a:lnTo>
                  <a:pt x="589960" y="1164165"/>
                </a:lnTo>
                <a:lnTo>
                  <a:pt x="578504" y="1149559"/>
                </a:lnTo>
                <a:lnTo>
                  <a:pt x="567907" y="1134094"/>
                </a:lnTo>
                <a:lnTo>
                  <a:pt x="560175" y="1116625"/>
                </a:lnTo>
                <a:lnTo>
                  <a:pt x="567907" y="1116625"/>
                </a:lnTo>
                <a:lnTo>
                  <a:pt x="571630" y="1118629"/>
                </a:lnTo>
                <a:lnTo>
                  <a:pt x="574495" y="1118629"/>
                </a:lnTo>
                <a:lnTo>
                  <a:pt x="578217" y="1118629"/>
                </a:lnTo>
                <a:lnTo>
                  <a:pt x="581081" y="1116625"/>
                </a:lnTo>
                <a:lnTo>
                  <a:pt x="567621" y="1111756"/>
                </a:lnTo>
                <a:lnTo>
                  <a:pt x="559889" y="1104023"/>
                </a:lnTo>
                <a:lnTo>
                  <a:pt x="553302" y="1093428"/>
                </a:lnTo>
                <a:lnTo>
                  <a:pt x="547574" y="1081686"/>
                </a:lnTo>
                <a:lnTo>
                  <a:pt x="544710" y="1069943"/>
                </a:lnTo>
                <a:lnTo>
                  <a:pt x="539842" y="1059347"/>
                </a:lnTo>
                <a:lnTo>
                  <a:pt x="533254" y="1050755"/>
                </a:lnTo>
                <a:lnTo>
                  <a:pt x="522658" y="1045887"/>
                </a:lnTo>
                <a:lnTo>
                  <a:pt x="526381" y="1023549"/>
                </a:lnTo>
                <a:lnTo>
                  <a:pt x="514926" y="1010947"/>
                </a:lnTo>
                <a:lnTo>
                  <a:pt x="504329" y="995483"/>
                </a:lnTo>
                <a:lnTo>
                  <a:pt x="495738" y="980018"/>
                </a:lnTo>
                <a:lnTo>
                  <a:pt x="484282" y="964553"/>
                </a:lnTo>
                <a:lnTo>
                  <a:pt x="470822" y="952811"/>
                </a:lnTo>
                <a:lnTo>
                  <a:pt x="452493" y="944220"/>
                </a:lnTo>
                <a:lnTo>
                  <a:pt x="430441" y="939351"/>
                </a:lnTo>
                <a:lnTo>
                  <a:pt x="412113" y="930760"/>
                </a:lnTo>
                <a:lnTo>
                  <a:pt x="398652" y="919017"/>
                </a:lnTo>
                <a:lnTo>
                  <a:pt x="383188" y="905557"/>
                </a:lnTo>
                <a:lnTo>
                  <a:pt x="368868" y="897824"/>
                </a:lnTo>
                <a:lnTo>
                  <a:pt x="338225" y="897824"/>
                </a:lnTo>
                <a:lnTo>
                  <a:pt x="328488" y="892097"/>
                </a:lnTo>
                <a:lnTo>
                  <a:pt x="319895" y="885224"/>
                </a:lnTo>
                <a:lnTo>
                  <a:pt x="310158" y="880355"/>
                </a:lnTo>
                <a:lnTo>
                  <a:pt x="294694" y="878350"/>
                </a:lnTo>
                <a:lnTo>
                  <a:pt x="294694" y="900689"/>
                </a:lnTo>
                <a:lnTo>
                  <a:pt x="277510" y="909280"/>
                </a:lnTo>
                <a:lnTo>
                  <a:pt x="263191" y="917871"/>
                </a:lnTo>
                <a:lnTo>
                  <a:pt x="243144" y="922740"/>
                </a:lnTo>
                <a:lnTo>
                  <a:pt x="248012" y="907276"/>
                </a:lnTo>
                <a:lnTo>
                  <a:pt x="254600" y="891811"/>
                </a:lnTo>
                <a:lnTo>
                  <a:pt x="264337" y="878350"/>
                </a:lnTo>
                <a:lnTo>
                  <a:pt x="272928" y="863744"/>
                </a:lnTo>
                <a:lnTo>
                  <a:pt x="264337" y="863744"/>
                </a:lnTo>
                <a:lnTo>
                  <a:pt x="264337" y="866609"/>
                </a:lnTo>
                <a:lnTo>
                  <a:pt x="251735" y="877205"/>
                </a:lnTo>
                <a:lnTo>
                  <a:pt x="241139" y="890665"/>
                </a:lnTo>
                <a:lnTo>
                  <a:pt x="234552" y="905271"/>
                </a:lnTo>
                <a:lnTo>
                  <a:pt x="229684" y="920736"/>
                </a:lnTo>
                <a:lnTo>
                  <a:pt x="223097" y="937346"/>
                </a:lnTo>
                <a:lnTo>
                  <a:pt x="212500" y="952811"/>
                </a:lnTo>
                <a:lnTo>
                  <a:pt x="205914" y="959685"/>
                </a:lnTo>
                <a:lnTo>
                  <a:pt x="192453" y="970281"/>
                </a:lnTo>
                <a:lnTo>
                  <a:pt x="176129" y="980018"/>
                </a:lnTo>
                <a:lnTo>
                  <a:pt x="156082" y="991759"/>
                </a:lnTo>
                <a:lnTo>
                  <a:pt x="136035" y="1005220"/>
                </a:lnTo>
                <a:lnTo>
                  <a:pt x="115988" y="1017821"/>
                </a:lnTo>
                <a:lnTo>
                  <a:pt x="95941" y="1027558"/>
                </a:lnTo>
                <a:lnTo>
                  <a:pt x="80476" y="1034432"/>
                </a:lnTo>
                <a:lnTo>
                  <a:pt x="70738" y="1037295"/>
                </a:lnTo>
                <a:lnTo>
                  <a:pt x="70738" y="1034432"/>
                </a:lnTo>
                <a:lnTo>
                  <a:pt x="74461" y="1034432"/>
                </a:lnTo>
                <a:lnTo>
                  <a:pt x="85917" y="1022690"/>
                </a:lnTo>
                <a:lnTo>
                  <a:pt x="100236" y="1012093"/>
                </a:lnTo>
                <a:lnTo>
                  <a:pt x="117420" y="1002356"/>
                </a:lnTo>
                <a:lnTo>
                  <a:pt x="133743" y="991473"/>
                </a:lnTo>
                <a:lnTo>
                  <a:pt x="149209" y="979732"/>
                </a:lnTo>
                <a:lnTo>
                  <a:pt x="160664" y="966271"/>
                </a:lnTo>
                <a:lnTo>
                  <a:pt x="169256" y="950807"/>
                </a:lnTo>
                <a:lnTo>
                  <a:pt x="172119" y="930473"/>
                </a:lnTo>
                <a:lnTo>
                  <a:pt x="159519" y="934482"/>
                </a:lnTo>
                <a:lnTo>
                  <a:pt x="150927" y="937346"/>
                </a:lnTo>
                <a:lnTo>
                  <a:pt x="139471" y="941356"/>
                </a:lnTo>
                <a:lnTo>
                  <a:pt x="139471" y="937346"/>
                </a:lnTo>
                <a:lnTo>
                  <a:pt x="139471" y="934482"/>
                </a:lnTo>
                <a:lnTo>
                  <a:pt x="137467" y="932477"/>
                </a:lnTo>
                <a:lnTo>
                  <a:pt x="135749" y="932477"/>
                </a:lnTo>
                <a:lnTo>
                  <a:pt x="132884" y="930473"/>
                </a:lnTo>
                <a:lnTo>
                  <a:pt x="130880" y="932477"/>
                </a:lnTo>
                <a:lnTo>
                  <a:pt x="128875" y="934482"/>
                </a:lnTo>
                <a:lnTo>
                  <a:pt x="126871" y="936487"/>
                </a:lnTo>
                <a:lnTo>
                  <a:pt x="126011" y="936487"/>
                </a:lnTo>
                <a:lnTo>
                  <a:pt x="122289" y="936201"/>
                </a:lnTo>
                <a:lnTo>
                  <a:pt x="117420" y="936201"/>
                </a:lnTo>
                <a:lnTo>
                  <a:pt x="115415" y="926464"/>
                </a:lnTo>
                <a:lnTo>
                  <a:pt x="110546" y="913003"/>
                </a:lnTo>
                <a:lnTo>
                  <a:pt x="106824" y="903266"/>
                </a:lnTo>
                <a:lnTo>
                  <a:pt x="103959" y="906130"/>
                </a:lnTo>
                <a:lnTo>
                  <a:pt x="101955" y="908134"/>
                </a:lnTo>
                <a:lnTo>
                  <a:pt x="99950" y="908134"/>
                </a:lnTo>
                <a:lnTo>
                  <a:pt x="97086" y="908134"/>
                </a:lnTo>
                <a:lnTo>
                  <a:pt x="95081" y="906130"/>
                </a:lnTo>
                <a:lnTo>
                  <a:pt x="78757" y="894388"/>
                </a:lnTo>
                <a:lnTo>
                  <a:pt x="65297" y="876919"/>
                </a:lnTo>
                <a:lnTo>
                  <a:pt x="54700" y="858589"/>
                </a:lnTo>
                <a:lnTo>
                  <a:pt x="60428" y="848852"/>
                </a:lnTo>
                <a:lnTo>
                  <a:pt x="65297" y="836251"/>
                </a:lnTo>
                <a:lnTo>
                  <a:pt x="70165" y="826514"/>
                </a:lnTo>
                <a:lnTo>
                  <a:pt x="76753" y="817923"/>
                </a:lnTo>
                <a:lnTo>
                  <a:pt x="88208" y="811049"/>
                </a:lnTo>
                <a:lnTo>
                  <a:pt x="98804" y="808186"/>
                </a:lnTo>
                <a:lnTo>
                  <a:pt x="108541" y="803317"/>
                </a:lnTo>
                <a:lnTo>
                  <a:pt x="115128" y="796443"/>
                </a:lnTo>
                <a:lnTo>
                  <a:pt x="119997" y="785847"/>
                </a:lnTo>
                <a:lnTo>
                  <a:pt x="119997" y="769237"/>
                </a:lnTo>
                <a:lnTo>
                  <a:pt x="122002" y="767232"/>
                </a:lnTo>
                <a:lnTo>
                  <a:pt x="124006" y="767232"/>
                </a:lnTo>
                <a:lnTo>
                  <a:pt x="124006" y="765227"/>
                </a:lnTo>
                <a:lnTo>
                  <a:pt x="124006" y="763223"/>
                </a:lnTo>
                <a:lnTo>
                  <a:pt x="126011" y="762363"/>
                </a:lnTo>
                <a:lnTo>
                  <a:pt x="112265" y="762363"/>
                </a:lnTo>
                <a:lnTo>
                  <a:pt x="108541" y="765227"/>
                </a:lnTo>
                <a:lnTo>
                  <a:pt x="107683" y="767232"/>
                </a:lnTo>
                <a:lnTo>
                  <a:pt x="105678" y="769237"/>
                </a:lnTo>
                <a:lnTo>
                  <a:pt x="101955" y="770096"/>
                </a:lnTo>
                <a:lnTo>
                  <a:pt x="99091" y="772101"/>
                </a:lnTo>
                <a:lnTo>
                  <a:pt x="94222" y="772101"/>
                </a:lnTo>
                <a:lnTo>
                  <a:pt x="83625" y="769237"/>
                </a:lnTo>
                <a:lnTo>
                  <a:pt x="69306" y="763509"/>
                </a:lnTo>
                <a:lnTo>
                  <a:pt x="52123" y="760645"/>
                </a:lnTo>
                <a:lnTo>
                  <a:pt x="38663" y="753772"/>
                </a:lnTo>
                <a:lnTo>
                  <a:pt x="35799" y="728570"/>
                </a:lnTo>
                <a:lnTo>
                  <a:pt x="42386" y="728570"/>
                </a:lnTo>
                <a:lnTo>
                  <a:pt x="45250" y="726565"/>
                </a:lnTo>
                <a:lnTo>
                  <a:pt x="50118" y="724561"/>
                </a:lnTo>
                <a:lnTo>
                  <a:pt x="53841" y="723701"/>
                </a:lnTo>
                <a:lnTo>
                  <a:pt x="56706" y="723701"/>
                </a:lnTo>
                <a:lnTo>
                  <a:pt x="60428" y="719692"/>
                </a:lnTo>
                <a:lnTo>
                  <a:pt x="63293" y="716828"/>
                </a:lnTo>
                <a:lnTo>
                  <a:pt x="62433" y="714823"/>
                </a:lnTo>
                <a:lnTo>
                  <a:pt x="62433" y="712818"/>
                </a:lnTo>
                <a:lnTo>
                  <a:pt x="60428" y="709955"/>
                </a:lnTo>
                <a:lnTo>
                  <a:pt x="75893" y="709955"/>
                </a:lnTo>
                <a:lnTo>
                  <a:pt x="76753" y="707950"/>
                </a:lnTo>
                <a:lnTo>
                  <a:pt x="78757" y="707950"/>
                </a:lnTo>
                <a:lnTo>
                  <a:pt x="80762" y="705946"/>
                </a:lnTo>
                <a:lnTo>
                  <a:pt x="81621" y="705946"/>
                </a:lnTo>
                <a:lnTo>
                  <a:pt x="85344" y="705946"/>
                </a:lnTo>
                <a:lnTo>
                  <a:pt x="90213" y="710814"/>
                </a:lnTo>
                <a:lnTo>
                  <a:pt x="95081" y="714823"/>
                </a:lnTo>
                <a:lnTo>
                  <a:pt x="100809" y="719692"/>
                </a:lnTo>
                <a:lnTo>
                  <a:pt x="103673" y="724561"/>
                </a:lnTo>
                <a:lnTo>
                  <a:pt x="115128" y="719692"/>
                </a:lnTo>
                <a:lnTo>
                  <a:pt x="115128" y="712818"/>
                </a:lnTo>
                <a:lnTo>
                  <a:pt x="112265" y="707950"/>
                </a:lnTo>
                <a:lnTo>
                  <a:pt x="110260" y="703081"/>
                </a:lnTo>
                <a:lnTo>
                  <a:pt x="108255" y="697353"/>
                </a:lnTo>
                <a:lnTo>
                  <a:pt x="107396" y="692485"/>
                </a:lnTo>
                <a:lnTo>
                  <a:pt x="103673" y="687616"/>
                </a:lnTo>
                <a:lnTo>
                  <a:pt x="92218" y="674156"/>
                </a:lnTo>
                <a:lnTo>
                  <a:pt x="78757" y="663560"/>
                </a:lnTo>
                <a:lnTo>
                  <a:pt x="63293" y="653822"/>
                </a:lnTo>
                <a:lnTo>
                  <a:pt x="49832" y="644085"/>
                </a:lnTo>
                <a:lnTo>
                  <a:pt x="42100" y="628620"/>
                </a:lnTo>
                <a:lnTo>
                  <a:pt x="44963" y="623752"/>
                </a:lnTo>
                <a:lnTo>
                  <a:pt x="46968" y="618024"/>
                </a:lnTo>
                <a:lnTo>
                  <a:pt x="48973" y="613155"/>
                </a:lnTo>
                <a:lnTo>
                  <a:pt x="69020" y="615160"/>
                </a:lnTo>
                <a:lnTo>
                  <a:pt x="88208" y="613155"/>
                </a:lnTo>
                <a:lnTo>
                  <a:pt x="103673" y="604564"/>
                </a:lnTo>
                <a:lnTo>
                  <a:pt x="108541" y="592822"/>
                </a:lnTo>
                <a:lnTo>
                  <a:pt x="112265" y="581080"/>
                </a:lnTo>
                <a:lnTo>
                  <a:pt x="115128" y="570484"/>
                </a:lnTo>
                <a:lnTo>
                  <a:pt x="127729" y="560747"/>
                </a:lnTo>
                <a:lnTo>
                  <a:pt x="144053" y="552155"/>
                </a:lnTo>
                <a:lnTo>
                  <a:pt x="162382" y="547287"/>
                </a:lnTo>
                <a:lnTo>
                  <a:pt x="177847" y="540413"/>
                </a:lnTo>
                <a:lnTo>
                  <a:pt x="193312" y="530676"/>
                </a:lnTo>
                <a:lnTo>
                  <a:pt x="198181" y="533540"/>
                </a:lnTo>
                <a:lnTo>
                  <a:pt x="201045" y="535544"/>
                </a:lnTo>
                <a:lnTo>
                  <a:pt x="201045" y="538409"/>
                </a:lnTo>
                <a:lnTo>
                  <a:pt x="203049" y="540413"/>
                </a:lnTo>
                <a:lnTo>
                  <a:pt x="203049" y="544422"/>
                </a:lnTo>
                <a:lnTo>
                  <a:pt x="205054" y="545281"/>
                </a:lnTo>
                <a:lnTo>
                  <a:pt x="207918" y="549291"/>
                </a:lnTo>
                <a:lnTo>
                  <a:pt x="211641" y="552155"/>
                </a:lnTo>
                <a:lnTo>
                  <a:pt x="216509" y="552155"/>
                </a:lnTo>
                <a:lnTo>
                  <a:pt x="220233" y="552155"/>
                </a:lnTo>
                <a:lnTo>
                  <a:pt x="223097" y="551296"/>
                </a:lnTo>
                <a:lnTo>
                  <a:pt x="226819" y="549291"/>
                </a:lnTo>
                <a:lnTo>
                  <a:pt x="229684" y="549291"/>
                </a:lnTo>
                <a:lnTo>
                  <a:pt x="233407" y="549291"/>
                </a:lnTo>
                <a:lnTo>
                  <a:pt x="236270" y="551296"/>
                </a:lnTo>
                <a:lnTo>
                  <a:pt x="239994" y="554160"/>
                </a:lnTo>
                <a:lnTo>
                  <a:pt x="244862" y="559028"/>
                </a:lnTo>
                <a:lnTo>
                  <a:pt x="247726" y="563038"/>
                </a:lnTo>
                <a:lnTo>
                  <a:pt x="251449" y="565902"/>
                </a:lnTo>
                <a:lnTo>
                  <a:pt x="256317" y="567907"/>
                </a:lnTo>
                <a:lnTo>
                  <a:pt x="261186" y="569911"/>
                </a:lnTo>
                <a:lnTo>
                  <a:pt x="266054" y="567907"/>
                </a:lnTo>
                <a:lnTo>
                  <a:pt x="269778" y="567907"/>
                </a:lnTo>
                <a:lnTo>
                  <a:pt x="272642" y="565902"/>
                </a:lnTo>
                <a:lnTo>
                  <a:pt x="278370" y="563897"/>
                </a:lnTo>
                <a:lnTo>
                  <a:pt x="281233" y="563897"/>
                </a:lnTo>
                <a:lnTo>
                  <a:pt x="291830" y="567907"/>
                </a:lnTo>
                <a:lnTo>
                  <a:pt x="306149" y="572775"/>
                </a:lnTo>
                <a:lnTo>
                  <a:pt x="319609" y="579648"/>
                </a:lnTo>
                <a:lnTo>
                  <a:pt x="333070" y="583657"/>
                </a:lnTo>
                <a:lnTo>
                  <a:pt x="361995" y="579648"/>
                </a:lnTo>
                <a:lnTo>
                  <a:pt x="380323" y="588240"/>
                </a:lnTo>
                <a:lnTo>
                  <a:pt x="397507" y="599982"/>
                </a:lnTo>
                <a:lnTo>
                  <a:pt x="413830" y="610578"/>
                </a:lnTo>
                <a:lnTo>
                  <a:pt x="432160" y="620315"/>
                </a:lnTo>
                <a:lnTo>
                  <a:pt x="454211" y="624325"/>
                </a:lnTo>
                <a:lnTo>
                  <a:pt x="454211" y="617452"/>
                </a:lnTo>
                <a:lnTo>
                  <a:pt x="449343" y="611724"/>
                </a:lnTo>
                <a:lnTo>
                  <a:pt x="444474" y="604850"/>
                </a:lnTo>
                <a:lnTo>
                  <a:pt x="438746" y="597978"/>
                </a:lnTo>
                <a:lnTo>
                  <a:pt x="435883" y="590244"/>
                </a:lnTo>
                <a:lnTo>
                  <a:pt x="455930" y="588240"/>
                </a:lnTo>
                <a:lnTo>
                  <a:pt x="469390" y="584230"/>
                </a:lnTo>
                <a:lnTo>
                  <a:pt x="480846" y="577357"/>
                </a:lnTo>
                <a:lnTo>
                  <a:pt x="490583" y="570484"/>
                </a:lnTo>
                <a:lnTo>
                  <a:pt x="501179" y="562752"/>
                </a:lnTo>
                <a:lnTo>
                  <a:pt x="512634" y="557024"/>
                </a:lnTo>
                <a:lnTo>
                  <a:pt x="528099" y="554160"/>
                </a:lnTo>
                <a:lnTo>
                  <a:pt x="530964" y="556164"/>
                </a:lnTo>
                <a:lnTo>
                  <a:pt x="536691" y="557024"/>
                </a:lnTo>
                <a:lnTo>
                  <a:pt x="539555" y="559028"/>
                </a:lnTo>
                <a:lnTo>
                  <a:pt x="542419" y="561033"/>
                </a:lnTo>
                <a:lnTo>
                  <a:pt x="536691" y="561033"/>
                </a:lnTo>
                <a:lnTo>
                  <a:pt x="519508" y="574493"/>
                </a:lnTo>
                <a:lnTo>
                  <a:pt x="501179" y="586235"/>
                </a:lnTo>
                <a:lnTo>
                  <a:pt x="481132" y="594827"/>
                </a:lnTo>
                <a:lnTo>
                  <a:pt x="481132" y="601700"/>
                </a:lnTo>
                <a:lnTo>
                  <a:pt x="499461" y="604564"/>
                </a:lnTo>
                <a:lnTo>
                  <a:pt x="508052" y="594827"/>
                </a:lnTo>
                <a:lnTo>
                  <a:pt x="516644" y="589958"/>
                </a:lnTo>
                <a:lnTo>
                  <a:pt x="528099" y="587954"/>
                </a:lnTo>
                <a:lnTo>
                  <a:pt x="539555" y="587954"/>
                </a:lnTo>
                <a:lnTo>
                  <a:pt x="555020" y="585949"/>
                </a:lnTo>
                <a:lnTo>
                  <a:pt x="555879" y="581080"/>
                </a:lnTo>
                <a:lnTo>
                  <a:pt x="557884" y="576212"/>
                </a:lnTo>
                <a:lnTo>
                  <a:pt x="561606" y="570484"/>
                </a:lnTo>
                <a:lnTo>
                  <a:pt x="564471" y="567620"/>
                </a:lnTo>
                <a:lnTo>
                  <a:pt x="569339" y="579362"/>
                </a:lnTo>
                <a:lnTo>
                  <a:pt x="575067" y="587954"/>
                </a:lnTo>
                <a:lnTo>
                  <a:pt x="582799" y="594827"/>
                </a:lnTo>
                <a:lnTo>
                  <a:pt x="595401" y="597691"/>
                </a:lnTo>
                <a:lnTo>
                  <a:pt x="598264" y="594827"/>
                </a:lnTo>
                <a:lnTo>
                  <a:pt x="600270" y="592822"/>
                </a:lnTo>
                <a:lnTo>
                  <a:pt x="603133" y="590817"/>
                </a:lnTo>
                <a:lnTo>
                  <a:pt x="605138" y="589958"/>
                </a:lnTo>
                <a:lnTo>
                  <a:pt x="608861" y="589958"/>
                </a:lnTo>
                <a:lnTo>
                  <a:pt x="609720" y="589958"/>
                </a:lnTo>
                <a:lnTo>
                  <a:pt x="613443" y="594827"/>
                </a:lnTo>
                <a:lnTo>
                  <a:pt x="615447" y="597691"/>
                </a:lnTo>
                <a:lnTo>
                  <a:pt x="616307" y="601700"/>
                </a:lnTo>
                <a:lnTo>
                  <a:pt x="622034" y="599695"/>
                </a:lnTo>
                <a:lnTo>
                  <a:pt x="626903" y="596832"/>
                </a:lnTo>
                <a:lnTo>
                  <a:pt x="629768" y="592822"/>
                </a:lnTo>
                <a:lnTo>
                  <a:pt x="634636" y="590817"/>
                </a:lnTo>
                <a:lnTo>
                  <a:pt x="638359" y="589958"/>
                </a:lnTo>
                <a:lnTo>
                  <a:pt x="656687" y="594827"/>
                </a:lnTo>
                <a:lnTo>
                  <a:pt x="672153" y="606569"/>
                </a:lnTo>
                <a:lnTo>
                  <a:pt x="687618" y="618310"/>
                </a:lnTo>
                <a:lnTo>
                  <a:pt x="701937" y="628907"/>
                </a:lnTo>
                <a:lnTo>
                  <a:pt x="707665" y="628907"/>
                </a:lnTo>
                <a:lnTo>
                  <a:pt x="712533" y="628907"/>
                </a:lnTo>
                <a:lnTo>
                  <a:pt x="715397" y="626903"/>
                </a:lnTo>
                <a:lnTo>
                  <a:pt x="721125" y="624897"/>
                </a:lnTo>
                <a:lnTo>
                  <a:pt x="723988" y="624038"/>
                </a:lnTo>
                <a:lnTo>
                  <a:pt x="726853" y="624038"/>
                </a:lnTo>
                <a:lnTo>
                  <a:pt x="730575" y="626903"/>
                </a:lnTo>
                <a:lnTo>
                  <a:pt x="733439" y="630912"/>
                </a:lnTo>
                <a:lnTo>
                  <a:pt x="737163" y="635780"/>
                </a:lnTo>
                <a:lnTo>
                  <a:pt x="740026" y="642653"/>
                </a:lnTo>
                <a:lnTo>
                  <a:pt x="742031" y="645517"/>
                </a:lnTo>
                <a:lnTo>
                  <a:pt x="739167" y="647522"/>
                </a:lnTo>
                <a:lnTo>
                  <a:pt x="735444" y="649527"/>
                </a:lnTo>
                <a:lnTo>
                  <a:pt x="733439" y="650386"/>
                </a:lnTo>
                <a:lnTo>
                  <a:pt x="733439" y="652390"/>
                </a:lnTo>
                <a:lnTo>
                  <a:pt x="732581" y="654395"/>
                </a:lnTo>
                <a:lnTo>
                  <a:pt x="730575" y="657259"/>
                </a:lnTo>
                <a:lnTo>
                  <a:pt x="742031" y="657259"/>
                </a:lnTo>
                <a:lnTo>
                  <a:pt x="757496" y="659264"/>
                </a:lnTo>
                <a:lnTo>
                  <a:pt x="772960" y="659264"/>
                </a:lnTo>
                <a:lnTo>
                  <a:pt x="786421" y="659264"/>
                </a:lnTo>
                <a:lnTo>
                  <a:pt x="794153" y="661269"/>
                </a:lnTo>
                <a:lnTo>
                  <a:pt x="802745" y="671006"/>
                </a:lnTo>
                <a:lnTo>
                  <a:pt x="811337" y="681602"/>
                </a:lnTo>
                <a:lnTo>
                  <a:pt x="819069" y="691340"/>
                </a:lnTo>
                <a:lnTo>
                  <a:pt x="819069" y="657545"/>
                </a:lnTo>
                <a:lnTo>
                  <a:pt x="827661" y="657545"/>
                </a:lnTo>
                <a:lnTo>
                  <a:pt x="834248" y="657545"/>
                </a:lnTo>
                <a:lnTo>
                  <a:pt x="839116" y="656687"/>
                </a:lnTo>
                <a:lnTo>
                  <a:pt x="845704" y="654682"/>
                </a:lnTo>
                <a:lnTo>
                  <a:pt x="845704" y="650673"/>
                </a:lnTo>
                <a:lnTo>
                  <a:pt x="815919" y="650673"/>
                </a:lnTo>
                <a:lnTo>
                  <a:pt x="813914" y="645804"/>
                </a:lnTo>
                <a:lnTo>
                  <a:pt x="813055" y="644945"/>
                </a:lnTo>
                <a:lnTo>
                  <a:pt x="811051" y="640935"/>
                </a:lnTo>
                <a:lnTo>
                  <a:pt x="809046" y="638071"/>
                </a:lnTo>
                <a:lnTo>
                  <a:pt x="809046" y="632344"/>
                </a:lnTo>
                <a:lnTo>
                  <a:pt x="812768" y="632344"/>
                </a:lnTo>
                <a:lnTo>
                  <a:pt x="812768" y="629480"/>
                </a:lnTo>
                <a:lnTo>
                  <a:pt x="856014" y="624611"/>
                </a:lnTo>
                <a:lnTo>
                  <a:pt x="856014" y="636353"/>
                </a:lnTo>
                <a:lnTo>
                  <a:pt x="860882" y="639217"/>
                </a:lnTo>
                <a:lnTo>
                  <a:pt x="864605" y="644945"/>
                </a:lnTo>
                <a:lnTo>
                  <a:pt x="867469" y="647808"/>
                </a:lnTo>
                <a:lnTo>
                  <a:pt x="871192" y="654682"/>
                </a:lnTo>
                <a:lnTo>
                  <a:pt x="889521" y="654682"/>
                </a:lnTo>
                <a:lnTo>
                  <a:pt x="900976" y="657545"/>
                </a:lnTo>
                <a:lnTo>
                  <a:pt x="912432" y="659550"/>
                </a:lnTo>
                <a:lnTo>
                  <a:pt x="923887" y="661555"/>
                </a:lnTo>
                <a:lnTo>
                  <a:pt x="941070" y="661555"/>
                </a:lnTo>
                <a:lnTo>
                  <a:pt x="943075" y="659550"/>
                </a:lnTo>
                <a:lnTo>
                  <a:pt x="943935" y="657545"/>
                </a:lnTo>
                <a:lnTo>
                  <a:pt x="945939" y="656687"/>
                </a:lnTo>
                <a:lnTo>
                  <a:pt x="947944" y="654682"/>
                </a:lnTo>
                <a:lnTo>
                  <a:pt x="947944" y="642940"/>
                </a:lnTo>
                <a:lnTo>
                  <a:pt x="969995" y="642940"/>
                </a:lnTo>
                <a:lnTo>
                  <a:pt x="976582" y="657545"/>
                </a:lnTo>
                <a:lnTo>
                  <a:pt x="984315" y="673010"/>
                </a:lnTo>
                <a:lnTo>
                  <a:pt x="986319" y="666138"/>
                </a:lnTo>
                <a:lnTo>
                  <a:pt x="986319" y="663273"/>
                </a:lnTo>
                <a:lnTo>
                  <a:pt x="988325" y="657545"/>
                </a:lnTo>
                <a:lnTo>
                  <a:pt x="988325" y="654682"/>
                </a:lnTo>
                <a:lnTo>
                  <a:pt x="999779" y="654682"/>
                </a:lnTo>
                <a:lnTo>
                  <a:pt x="999779" y="641222"/>
                </a:lnTo>
                <a:lnTo>
                  <a:pt x="999779" y="625757"/>
                </a:lnTo>
                <a:lnTo>
                  <a:pt x="1001785" y="612297"/>
                </a:lnTo>
                <a:lnTo>
                  <a:pt x="999779" y="605423"/>
                </a:lnTo>
                <a:lnTo>
                  <a:pt x="988325" y="591963"/>
                </a:lnTo>
                <a:lnTo>
                  <a:pt x="979732" y="577357"/>
                </a:lnTo>
                <a:lnTo>
                  <a:pt x="977728" y="559887"/>
                </a:lnTo>
                <a:lnTo>
                  <a:pt x="981451" y="543277"/>
                </a:lnTo>
                <a:lnTo>
                  <a:pt x="992907" y="524948"/>
                </a:lnTo>
                <a:lnTo>
                  <a:pt x="1001498" y="520939"/>
                </a:lnTo>
                <a:lnTo>
                  <a:pt x="1011235" y="518075"/>
                </a:lnTo>
                <a:close/>
                <a:moveTo>
                  <a:pt x="818209" y="469389"/>
                </a:moveTo>
                <a:lnTo>
                  <a:pt x="838256" y="483135"/>
                </a:lnTo>
                <a:lnTo>
                  <a:pt x="850857" y="499460"/>
                </a:lnTo>
                <a:lnTo>
                  <a:pt x="857444" y="519793"/>
                </a:lnTo>
                <a:lnTo>
                  <a:pt x="862312" y="546141"/>
                </a:lnTo>
                <a:lnTo>
                  <a:pt x="867181" y="572202"/>
                </a:lnTo>
                <a:lnTo>
                  <a:pt x="882360" y="574207"/>
                </a:lnTo>
                <a:lnTo>
                  <a:pt x="892097" y="575926"/>
                </a:lnTo>
                <a:lnTo>
                  <a:pt x="900688" y="582799"/>
                </a:lnTo>
                <a:lnTo>
                  <a:pt x="905557" y="591676"/>
                </a:lnTo>
                <a:lnTo>
                  <a:pt x="907562" y="605996"/>
                </a:lnTo>
                <a:lnTo>
                  <a:pt x="904697" y="605996"/>
                </a:lnTo>
                <a:lnTo>
                  <a:pt x="902693" y="605137"/>
                </a:lnTo>
                <a:lnTo>
                  <a:pt x="900688" y="603132"/>
                </a:lnTo>
                <a:lnTo>
                  <a:pt x="898684" y="601127"/>
                </a:lnTo>
                <a:lnTo>
                  <a:pt x="895820" y="599409"/>
                </a:lnTo>
                <a:lnTo>
                  <a:pt x="895820" y="605996"/>
                </a:lnTo>
                <a:lnTo>
                  <a:pt x="898684" y="610006"/>
                </a:lnTo>
                <a:lnTo>
                  <a:pt x="900688" y="612010"/>
                </a:lnTo>
                <a:lnTo>
                  <a:pt x="902693" y="612010"/>
                </a:lnTo>
                <a:lnTo>
                  <a:pt x="902693" y="614874"/>
                </a:lnTo>
                <a:lnTo>
                  <a:pt x="902693" y="616879"/>
                </a:lnTo>
                <a:lnTo>
                  <a:pt x="904697" y="621461"/>
                </a:lnTo>
                <a:lnTo>
                  <a:pt x="895820" y="623466"/>
                </a:lnTo>
                <a:lnTo>
                  <a:pt x="887228" y="625471"/>
                </a:lnTo>
                <a:lnTo>
                  <a:pt x="877777" y="625471"/>
                </a:lnTo>
                <a:lnTo>
                  <a:pt x="860307" y="618597"/>
                </a:lnTo>
                <a:lnTo>
                  <a:pt x="843984" y="616879"/>
                </a:lnTo>
                <a:lnTo>
                  <a:pt x="824796" y="619743"/>
                </a:lnTo>
                <a:lnTo>
                  <a:pt x="806466" y="625471"/>
                </a:lnTo>
                <a:lnTo>
                  <a:pt x="788138" y="628334"/>
                </a:lnTo>
                <a:lnTo>
                  <a:pt x="768091" y="628334"/>
                </a:lnTo>
                <a:lnTo>
                  <a:pt x="744894" y="621461"/>
                </a:lnTo>
                <a:lnTo>
                  <a:pt x="732578" y="618597"/>
                </a:lnTo>
                <a:lnTo>
                  <a:pt x="722841" y="616879"/>
                </a:lnTo>
                <a:lnTo>
                  <a:pt x="714250" y="614874"/>
                </a:lnTo>
                <a:lnTo>
                  <a:pt x="706518" y="610006"/>
                </a:lnTo>
                <a:lnTo>
                  <a:pt x="700790" y="599409"/>
                </a:lnTo>
                <a:lnTo>
                  <a:pt x="704513" y="599409"/>
                </a:lnTo>
                <a:lnTo>
                  <a:pt x="713391" y="591676"/>
                </a:lnTo>
                <a:lnTo>
                  <a:pt x="725706" y="587667"/>
                </a:lnTo>
                <a:lnTo>
                  <a:pt x="741171" y="585663"/>
                </a:lnTo>
                <a:lnTo>
                  <a:pt x="756635" y="584804"/>
                </a:lnTo>
                <a:lnTo>
                  <a:pt x="756635" y="580794"/>
                </a:lnTo>
                <a:lnTo>
                  <a:pt x="749762" y="575926"/>
                </a:lnTo>
                <a:lnTo>
                  <a:pt x="744894" y="572202"/>
                </a:lnTo>
                <a:lnTo>
                  <a:pt x="738306" y="571344"/>
                </a:lnTo>
                <a:lnTo>
                  <a:pt x="725706" y="569339"/>
                </a:lnTo>
                <a:lnTo>
                  <a:pt x="719978" y="569339"/>
                </a:lnTo>
                <a:lnTo>
                  <a:pt x="707663" y="569339"/>
                </a:lnTo>
                <a:lnTo>
                  <a:pt x="693057" y="569339"/>
                </a:lnTo>
                <a:lnTo>
                  <a:pt x="691053" y="558742"/>
                </a:lnTo>
                <a:lnTo>
                  <a:pt x="686471" y="549005"/>
                </a:lnTo>
                <a:lnTo>
                  <a:pt x="682461" y="540127"/>
                </a:lnTo>
                <a:lnTo>
                  <a:pt x="679597" y="530390"/>
                </a:lnTo>
                <a:lnTo>
                  <a:pt x="679597" y="513206"/>
                </a:lnTo>
                <a:lnTo>
                  <a:pt x="686471" y="503469"/>
                </a:lnTo>
                <a:lnTo>
                  <a:pt x="693057" y="491727"/>
                </a:lnTo>
                <a:lnTo>
                  <a:pt x="700790" y="481130"/>
                </a:lnTo>
                <a:lnTo>
                  <a:pt x="711386" y="474258"/>
                </a:lnTo>
                <a:lnTo>
                  <a:pt x="722841" y="476262"/>
                </a:lnTo>
                <a:lnTo>
                  <a:pt x="725706" y="476262"/>
                </a:lnTo>
                <a:lnTo>
                  <a:pt x="725706" y="479126"/>
                </a:lnTo>
                <a:lnTo>
                  <a:pt x="725706" y="481130"/>
                </a:lnTo>
                <a:lnTo>
                  <a:pt x="724846" y="481130"/>
                </a:lnTo>
                <a:lnTo>
                  <a:pt x="724846" y="483135"/>
                </a:lnTo>
                <a:lnTo>
                  <a:pt x="725706" y="484854"/>
                </a:lnTo>
                <a:lnTo>
                  <a:pt x="725706" y="488004"/>
                </a:lnTo>
                <a:lnTo>
                  <a:pt x="734297" y="488004"/>
                </a:lnTo>
                <a:lnTo>
                  <a:pt x="746039" y="488004"/>
                </a:lnTo>
                <a:lnTo>
                  <a:pt x="756635" y="488004"/>
                </a:lnTo>
                <a:lnTo>
                  <a:pt x="763222" y="488004"/>
                </a:lnTo>
                <a:lnTo>
                  <a:pt x="766087" y="489723"/>
                </a:lnTo>
                <a:lnTo>
                  <a:pt x="768091" y="491727"/>
                </a:lnTo>
                <a:lnTo>
                  <a:pt x="770096" y="494591"/>
                </a:lnTo>
                <a:lnTo>
                  <a:pt x="771814" y="498601"/>
                </a:lnTo>
                <a:lnTo>
                  <a:pt x="774678" y="499460"/>
                </a:lnTo>
                <a:lnTo>
                  <a:pt x="778687" y="503469"/>
                </a:lnTo>
                <a:lnTo>
                  <a:pt x="779547" y="498601"/>
                </a:lnTo>
                <a:lnTo>
                  <a:pt x="781551" y="496595"/>
                </a:lnTo>
                <a:lnTo>
                  <a:pt x="785275" y="494591"/>
                </a:lnTo>
                <a:lnTo>
                  <a:pt x="786419" y="492873"/>
                </a:lnTo>
                <a:lnTo>
                  <a:pt x="792147" y="492873"/>
                </a:lnTo>
                <a:lnTo>
                  <a:pt x="797016" y="491727"/>
                </a:lnTo>
                <a:lnTo>
                  <a:pt x="803603" y="505187"/>
                </a:lnTo>
                <a:lnTo>
                  <a:pt x="810476" y="514924"/>
                </a:lnTo>
                <a:lnTo>
                  <a:pt x="815059" y="521799"/>
                </a:lnTo>
                <a:lnTo>
                  <a:pt x="817063" y="516930"/>
                </a:lnTo>
                <a:lnTo>
                  <a:pt x="818209" y="512060"/>
                </a:lnTo>
                <a:lnTo>
                  <a:pt x="818209" y="506333"/>
                </a:lnTo>
                <a:lnTo>
                  <a:pt x="818209" y="499460"/>
                </a:lnTo>
                <a:lnTo>
                  <a:pt x="812194" y="489723"/>
                </a:lnTo>
                <a:lnTo>
                  <a:pt x="813340" y="479126"/>
                </a:lnTo>
                <a:close/>
                <a:moveTo>
                  <a:pt x="837398" y="453924"/>
                </a:moveTo>
                <a:lnTo>
                  <a:pt x="845130" y="453924"/>
                </a:lnTo>
                <a:lnTo>
                  <a:pt x="851717" y="455928"/>
                </a:lnTo>
                <a:lnTo>
                  <a:pt x="858590" y="457933"/>
                </a:lnTo>
                <a:lnTo>
                  <a:pt x="864318" y="460798"/>
                </a:lnTo>
                <a:lnTo>
                  <a:pt x="865177" y="465666"/>
                </a:lnTo>
                <a:lnTo>
                  <a:pt x="865177" y="469389"/>
                </a:lnTo>
                <a:lnTo>
                  <a:pt x="867182" y="474258"/>
                </a:lnTo>
                <a:lnTo>
                  <a:pt x="867182" y="481131"/>
                </a:lnTo>
                <a:lnTo>
                  <a:pt x="862314" y="481131"/>
                </a:lnTo>
                <a:lnTo>
                  <a:pt x="858590" y="483136"/>
                </a:lnTo>
                <a:lnTo>
                  <a:pt x="853721" y="483136"/>
                </a:lnTo>
                <a:lnTo>
                  <a:pt x="848853" y="484854"/>
                </a:lnTo>
                <a:lnTo>
                  <a:pt x="840261" y="476263"/>
                </a:lnTo>
                <a:lnTo>
                  <a:pt x="830524" y="469389"/>
                </a:lnTo>
                <a:close/>
                <a:moveTo>
                  <a:pt x="4101067" y="447051"/>
                </a:moveTo>
                <a:lnTo>
                  <a:pt x="4119110" y="447051"/>
                </a:lnTo>
                <a:lnTo>
                  <a:pt x="4134575" y="451060"/>
                </a:lnTo>
                <a:lnTo>
                  <a:pt x="4148894" y="453924"/>
                </a:lnTo>
                <a:lnTo>
                  <a:pt x="4152904" y="469389"/>
                </a:lnTo>
                <a:lnTo>
                  <a:pt x="4103931" y="469389"/>
                </a:lnTo>
                <a:lnTo>
                  <a:pt x="4101926" y="464520"/>
                </a:lnTo>
                <a:lnTo>
                  <a:pt x="4101926" y="459652"/>
                </a:lnTo>
                <a:lnTo>
                  <a:pt x="4101067" y="453924"/>
                </a:lnTo>
                <a:close/>
                <a:moveTo>
                  <a:pt x="3172027" y="441037"/>
                </a:moveTo>
                <a:lnTo>
                  <a:pt x="3182625" y="445046"/>
                </a:lnTo>
                <a:lnTo>
                  <a:pt x="3182625" y="451921"/>
                </a:lnTo>
                <a:lnTo>
                  <a:pt x="3178901" y="451921"/>
                </a:lnTo>
                <a:lnTo>
                  <a:pt x="3176897" y="453926"/>
                </a:lnTo>
                <a:lnTo>
                  <a:pt x="3176038" y="454785"/>
                </a:lnTo>
                <a:lnTo>
                  <a:pt x="3174033" y="454785"/>
                </a:lnTo>
                <a:lnTo>
                  <a:pt x="3172027" y="454785"/>
                </a:lnTo>
                <a:lnTo>
                  <a:pt x="3169163" y="454785"/>
                </a:lnTo>
                <a:lnTo>
                  <a:pt x="3169163" y="449916"/>
                </a:lnTo>
                <a:lnTo>
                  <a:pt x="3169163" y="447051"/>
                </a:lnTo>
                <a:lnTo>
                  <a:pt x="3170309" y="445046"/>
                </a:lnTo>
                <a:close/>
                <a:moveTo>
                  <a:pt x="1121206" y="433305"/>
                </a:moveTo>
                <a:lnTo>
                  <a:pt x="1121206" y="436168"/>
                </a:lnTo>
                <a:lnTo>
                  <a:pt x="1124930" y="436168"/>
                </a:lnTo>
                <a:lnTo>
                  <a:pt x="1123211" y="453925"/>
                </a:lnTo>
                <a:lnTo>
                  <a:pt x="1124930" y="468531"/>
                </a:lnTo>
                <a:lnTo>
                  <a:pt x="1131802" y="481991"/>
                </a:lnTo>
                <a:lnTo>
                  <a:pt x="1134667" y="483996"/>
                </a:lnTo>
                <a:lnTo>
                  <a:pt x="1138390" y="483996"/>
                </a:lnTo>
                <a:lnTo>
                  <a:pt x="1141253" y="486000"/>
                </a:lnTo>
                <a:lnTo>
                  <a:pt x="1146981" y="486000"/>
                </a:lnTo>
                <a:lnTo>
                  <a:pt x="1146981" y="445046"/>
                </a:lnTo>
                <a:lnTo>
                  <a:pt x="1172183" y="445046"/>
                </a:lnTo>
                <a:lnTo>
                  <a:pt x="1176765" y="456789"/>
                </a:lnTo>
                <a:lnTo>
                  <a:pt x="1183639" y="468531"/>
                </a:lnTo>
                <a:lnTo>
                  <a:pt x="1190226" y="479127"/>
                </a:lnTo>
                <a:lnTo>
                  <a:pt x="1201968" y="481991"/>
                </a:lnTo>
                <a:lnTo>
                  <a:pt x="1201968" y="486859"/>
                </a:lnTo>
                <a:lnTo>
                  <a:pt x="1203686" y="497742"/>
                </a:lnTo>
                <a:lnTo>
                  <a:pt x="1205691" y="509484"/>
                </a:lnTo>
                <a:lnTo>
                  <a:pt x="1205691" y="516358"/>
                </a:lnTo>
                <a:lnTo>
                  <a:pt x="1208555" y="514352"/>
                </a:lnTo>
                <a:lnTo>
                  <a:pt x="1210560" y="514352"/>
                </a:lnTo>
                <a:lnTo>
                  <a:pt x="1212278" y="513207"/>
                </a:lnTo>
                <a:lnTo>
                  <a:pt x="1213423" y="511489"/>
                </a:lnTo>
                <a:lnTo>
                  <a:pt x="1215428" y="507479"/>
                </a:lnTo>
                <a:lnTo>
                  <a:pt x="1217146" y="502611"/>
                </a:lnTo>
                <a:lnTo>
                  <a:pt x="1219151" y="497742"/>
                </a:lnTo>
                <a:lnTo>
                  <a:pt x="1220011" y="493733"/>
                </a:lnTo>
                <a:lnTo>
                  <a:pt x="1224020" y="490869"/>
                </a:lnTo>
                <a:lnTo>
                  <a:pt x="1226883" y="488864"/>
                </a:lnTo>
                <a:lnTo>
                  <a:pt x="1232611" y="486859"/>
                </a:lnTo>
                <a:lnTo>
                  <a:pt x="1235476" y="483996"/>
                </a:lnTo>
                <a:lnTo>
                  <a:pt x="1239199" y="481991"/>
                </a:lnTo>
                <a:lnTo>
                  <a:pt x="1235476" y="481991"/>
                </a:lnTo>
                <a:lnTo>
                  <a:pt x="1235476" y="479127"/>
                </a:lnTo>
                <a:lnTo>
                  <a:pt x="1226883" y="481991"/>
                </a:lnTo>
                <a:lnTo>
                  <a:pt x="1222015" y="486000"/>
                </a:lnTo>
                <a:lnTo>
                  <a:pt x="1215428" y="490869"/>
                </a:lnTo>
                <a:lnTo>
                  <a:pt x="1205691" y="493733"/>
                </a:lnTo>
                <a:lnTo>
                  <a:pt x="1203686" y="479127"/>
                </a:lnTo>
                <a:lnTo>
                  <a:pt x="1201968" y="468531"/>
                </a:lnTo>
                <a:lnTo>
                  <a:pt x="1199104" y="459652"/>
                </a:lnTo>
                <a:lnTo>
                  <a:pt x="1195095" y="447911"/>
                </a:lnTo>
                <a:lnTo>
                  <a:pt x="1199104" y="447051"/>
                </a:lnTo>
                <a:lnTo>
                  <a:pt x="1199963" y="447051"/>
                </a:lnTo>
                <a:lnTo>
                  <a:pt x="1203686" y="445046"/>
                </a:lnTo>
                <a:lnTo>
                  <a:pt x="1208555" y="445046"/>
                </a:lnTo>
                <a:lnTo>
                  <a:pt x="1213423" y="447911"/>
                </a:lnTo>
                <a:lnTo>
                  <a:pt x="1217146" y="449915"/>
                </a:lnTo>
                <a:lnTo>
                  <a:pt x="1222015" y="451920"/>
                </a:lnTo>
                <a:lnTo>
                  <a:pt x="1226883" y="453925"/>
                </a:lnTo>
                <a:lnTo>
                  <a:pt x="1232611" y="454783"/>
                </a:lnTo>
                <a:lnTo>
                  <a:pt x="1239199" y="466526"/>
                </a:lnTo>
                <a:lnTo>
                  <a:pt x="1246072" y="480272"/>
                </a:lnTo>
                <a:lnTo>
                  <a:pt x="1250941" y="492874"/>
                </a:lnTo>
                <a:lnTo>
                  <a:pt x="1257527" y="500606"/>
                </a:lnTo>
                <a:lnTo>
                  <a:pt x="1260392" y="502611"/>
                </a:lnTo>
                <a:lnTo>
                  <a:pt x="1266119" y="502611"/>
                </a:lnTo>
                <a:lnTo>
                  <a:pt x="1270988" y="502611"/>
                </a:lnTo>
                <a:lnTo>
                  <a:pt x="1275857" y="502611"/>
                </a:lnTo>
                <a:lnTo>
                  <a:pt x="1278720" y="502611"/>
                </a:lnTo>
                <a:lnTo>
                  <a:pt x="1282443" y="504615"/>
                </a:lnTo>
                <a:lnTo>
                  <a:pt x="1298767" y="516358"/>
                </a:lnTo>
                <a:lnTo>
                  <a:pt x="1312227" y="531822"/>
                </a:lnTo>
                <a:lnTo>
                  <a:pt x="1327692" y="545570"/>
                </a:lnTo>
                <a:lnTo>
                  <a:pt x="1327692" y="557311"/>
                </a:lnTo>
                <a:lnTo>
                  <a:pt x="1341153" y="562180"/>
                </a:lnTo>
                <a:lnTo>
                  <a:pt x="1352608" y="569053"/>
                </a:lnTo>
                <a:lnTo>
                  <a:pt x="1359482" y="579650"/>
                </a:lnTo>
                <a:lnTo>
                  <a:pt x="1368073" y="591391"/>
                </a:lnTo>
                <a:lnTo>
                  <a:pt x="1374660" y="603133"/>
                </a:lnTo>
                <a:lnTo>
                  <a:pt x="1383538" y="613730"/>
                </a:lnTo>
                <a:lnTo>
                  <a:pt x="1377524" y="620603"/>
                </a:lnTo>
                <a:lnTo>
                  <a:pt x="1374660" y="623753"/>
                </a:lnTo>
                <a:lnTo>
                  <a:pt x="1372942" y="628622"/>
                </a:lnTo>
                <a:lnTo>
                  <a:pt x="1370938" y="632345"/>
                </a:lnTo>
                <a:lnTo>
                  <a:pt x="1377524" y="644087"/>
                </a:lnTo>
                <a:lnTo>
                  <a:pt x="1388120" y="652965"/>
                </a:lnTo>
                <a:lnTo>
                  <a:pt x="1401580" y="657833"/>
                </a:lnTo>
                <a:lnTo>
                  <a:pt x="1401580" y="662702"/>
                </a:lnTo>
                <a:lnTo>
                  <a:pt x="1401580" y="664707"/>
                </a:lnTo>
                <a:lnTo>
                  <a:pt x="1403585" y="666425"/>
                </a:lnTo>
                <a:lnTo>
                  <a:pt x="1403585" y="667571"/>
                </a:lnTo>
                <a:lnTo>
                  <a:pt x="1404445" y="669576"/>
                </a:lnTo>
                <a:lnTo>
                  <a:pt x="1408454" y="671580"/>
                </a:lnTo>
                <a:lnTo>
                  <a:pt x="1411317" y="674444"/>
                </a:lnTo>
                <a:lnTo>
                  <a:pt x="1417045" y="676448"/>
                </a:lnTo>
                <a:lnTo>
                  <a:pt x="1419910" y="678167"/>
                </a:lnTo>
                <a:lnTo>
                  <a:pt x="1423633" y="681317"/>
                </a:lnTo>
                <a:lnTo>
                  <a:pt x="1424778" y="683036"/>
                </a:lnTo>
                <a:lnTo>
                  <a:pt x="1426783" y="687045"/>
                </a:lnTo>
                <a:lnTo>
                  <a:pt x="1424778" y="687904"/>
                </a:lnTo>
                <a:lnTo>
                  <a:pt x="1424778" y="689909"/>
                </a:lnTo>
                <a:lnTo>
                  <a:pt x="1424778" y="691914"/>
                </a:lnTo>
                <a:lnTo>
                  <a:pt x="1426783" y="693919"/>
                </a:lnTo>
                <a:lnTo>
                  <a:pt x="1430506" y="694778"/>
                </a:lnTo>
                <a:lnTo>
                  <a:pt x="1435375" y="696782"/>
                </a:lnTo>
                <a:lnTo>
                  <a:pt x="1438238" y="698787"/>
                </a:lnTo>
                <a:lnTo>
                  <a:pt x="1443966" y="698787"/>
                </a:lnTo>
                <a:lnTo>
                  <a:pt x="1448835" y="698787"/>
                </a:lnTo>
                <a:lnTo>
                  <a:pt x="1441961" y="744609"/>
                </a:lnTo>
                <a:lnTo>
                  <a:pt x="1437093" y="746614"/>
                </a:lnTo>
                <a:lnTo>
                  <a:pt x="1431365" y="746614"/>
                </a:lnTo>
                <a:lnTo>
                  <a:pt x="1426783" y="747473"/>
                </a:lnTo>
                <a:lnTo>
                  <a:pt x="1419910" y="747473"/>
                </a:lnTo>
                <a:lnTo>
                  <a:pt x="1413323" y="739741"/>
                </a:lnTo>
                <a:lnTo>
                  <a:pt x="1404445" y="730862"/>
                </a:lnTo>
                <a:lnTo>
                  <a:pt x="1397857" y="722271"/>
                </a:lnTo>
                <a:lnTo>
                  <a:pt x="1392989" y="710529"/>
                </a:lnTo>
                <a:lnTo>
                  <a:pt x="1386402" y="710529"/>
                </a:lnTo>
                <a:lnTo>
                  <a:pt x="1381533" y="712534"/>
                </a:lnTo>
                <a:lnTo>
                  <a:pt x="1376665" y="712534"/>
                </a:lnTo>
                <a:lnTo>
                  <a:pt x="1370938" y="714252"/>
                </a:lnTo>
                <a:lnTo>
                  <a:pt x="1379529" y="740599"/>
                </a:lnTo>
                <a:lnTo>
                  <a:pt x="1386402" y="770097"/>
                </a:lnTo>
                <a:lnTo>
                  <a:pt x="1397857" y="770097"/>
                </a:lnTo>
                <a:lnTo>
                  <a:pt x="1404445" y="783558"/>
                </a:lnTo>
                <a:lnTo>
                  <a:pt x="1410173" y="797305"/>
                </a:lnTo>
                <a:lnTo>
                  <a:pt x="1411317" y="815920"/>
                </a:lnTo>
                <a:lnTo>
                  <a:pt x="1410173" y="817925"/>
                </a:lnTo>
                <a:lnTo>
                  <a:pt x="1408454" y="819642"/>
                </a:lnTo>
                <a:lnTo>
                  <a:pt x="1408454" y="821647"/>
                </a:lnTo>
                <a:lnTo>
                  <a:pt x="1406449" y="822793"/>
                </a:lnTo>
                <a:lnTo>
                  <a:pt x="1404445" y="824797"/>
                </a:lnTo>
                <a:lnTo>
                  <a:pt x="1401580" y="826516"/>
                </a:lnTo>
                <a:lnTo>
                  <a:pt x="1394994" y="822793"/>
                </a:lnTo>
                <a:lnTo>
                  <a:pt x="1386402" y="817925"/>
                </a:lnTo>
                <a:lnTo>
                  <a:pt x="1377524" y="813056"/>
                </a:lnTo>
                <a:lnTo>
                  <a:pt x="1370938" y="809047"/>
                </a:lnTo>
                <a:lnTo>
                  <a:pt x="1368073" y="808188"/>
                </a:lnTo>
                <a:lnTo>
                  <a:pt x="1365210" y="808188"/>
                </a:lnTo>
                <a:lnTo>
                  <a:pt x="1374660" y="821647"/>
                </a:lnTo>
                <a:lnTo>
                  <a:pt x="1383538" y="833390"/>
                </a:lnTo>
                <a:lnTo>
                  <a:pt x="1390125" y="847996"/>
                </a:lnTo>
                <a:lnTo>
                  <a:pt x="1386402" y="847996"/>
                </a:lnTo>
                <a:lnTo>
                  <a:pt x="1374660" y="843127"/>
                </a:lnTo>
                <a:lnTo>
                  <a:pt x="1359482" y="840262"/>
                </a:lnTo>
                <a:lnTo>
                  <a:pt x="1343157" y="836253"/>
                </a:lnTo>
                <a:lnTo>
                  <a:pt x="1331415" y="829666"/>
                </a:lnTo>
                <a:lnTo>
                  <a:pt x="1321106" y="819642"/>
                </a:lnTo>
                <a:lnTo>
                  <a:pt x="1314232" y="804178"/>
                </a:lnTo>
                <a:lnTo>
                  <a:pt x="1307645" y="790431"/>
                </a:lnTo>
                <a:lnTo>
                  <a:pt x="1297908" y="776971"/>
                </a:lnTo>
                <a:lnTo>
                  <a:pt x="1287311" y="766947"/>
                </a:lnTo>
                <a:lnTo>
                  <a:pt x="1272992" y="774966"/>
                </a:lnTo>
                <a:lnTo>
                  <a:pt x="1255523" y="780694"/>
                </a:lnTo>
                <a:lnTo>
                  <a:pt x="1235476" y="781840"/>
                </a:lnTo>
                <a:lnTo>
                  <a:pt x="1233471" y="776971"/>
                </a:lnTo>
                <a:lnTo>
                  <a:pt x="1232611" y="772102"/>
                </a:lnTo>
                <a:lnTo>
                  <a:pt x="1232611" y="766947"/>
                </a:lnTo>
                <a:lnTo>
                  <a:pt x="1232611" y="760360"/>
                </a:lnTo>
                <a:lnTo>
                  <a:pt x="1246931" y="754347"/>
                </a:lnTo>
                <a:lnTo>
                  <a:pt x="1266119" y="749478"/>
                </a:lnTo>
                <a:lnTo>
                  <a:pt x="1282443" y="744609"/>
                </a:lnTo>
                <a:lnTo>
                  <a:pt x="1287311" y="734872"/>
                </a:lnTo>
                <a:lnTo>
                  <a:pt x="1292180" y="721125"/>
                </a:lnTo>
                <a:lnTo>
                  <a:pt x="1297908" y="705660"/>
                </a:lnTo>
                <a:lnTo>
                  <a:pt x="1300772" y="689909"/>
                </a:lnTo>
                <a:lnTo>
                  <a:pt x="1302776" y="678167"/>
                </a:lnTo>
                <a:lnTo>
                  <a:pt x="1300772" y="669576"/>
                </a:lnTo>
                <a:lnTo>
                  <a:pt x="1294185" y="657833"/>
                </a:lnTo>
                <a:lnTo>
                  <a:pt x="1285307" y="650960"/>
                </a:lnTo>
                <a:lnTo>
                  <a:pt x="1275857" y="644087"/>
                </a:lnTo>
                <a:lnTo>
                  <a:pt x="1268983" y="635209"/>
                </a:lnTo>
                <a:lnTo>
                  <a:pt x="1260392" y="594256"/>
                </a:lnTo>
                <a:lnTo>
                  <a:pt x="1246931" y="591391"/>
                </a:lnTo>
                <a:lnTo>
                  <a:pt x="1237480" y="584518"/>
                </a:lnTo>
                <a:lnTo>
                  <a:pt x="1228888" y="577645"/>
                </a:lnTo>
                <a:lnTo>
                  <a:pt x="1220011" y="575927"/>
                </a:lnTo>
                <a:lnTo>
                  <a:pt x="1212278" y="579650"/>
                </a:lnTo>
                <a:lnTo>
                  <a:pt x="1206550" y="584518"/>
                </a:lnTo>
                <a:lnTo>
                  <a:pt x="1201968" y="589387"/>
                </a:lnTo>
                <a:lnTo>
                  <a:pt x="1195095" y="594256"/>
                </a:lnTo>
                <a:lnTo>
                  <a:pt x="1183639" y="598265"/>
                </a:lnTo>
                <a:lnTo>
                  <a:pt x="1172183" y="591391"/>
                </a:lnTo>
                <a:lnTo>
                  <a:pt x="1156718" y="586523"/>
                </a:lnTo>
                <a:lnTo>
                  <a:pt x="1140395" y="582513"/>
                </a:lnTo>
                <a:lnTo>
                  <a:pt x="1124930" y="577645"/>
                </a:lnTo>
                <a:lnTo>
                  <a:pt x="1111469" y="572776"/>
                </a:lnTo>
                <a:lnTo>
                  <a:pt x="1100873" y="564185"/>
                </a:lnTo>
                <a:lnTo>
                  <a:pt x="1094286" y="550438"/>
                </a:lnTo>
                <a:lnTo>
                  <a:pt x="1096290" y="548433"/>
                </a:lnTo>
                <a:lnTo>
                  <a:pt x="1096290" y="547574"/>
                </a:lnTo>
                <a:lnTo>
                  <a:pt x="1098009" y="547574"/>
                </a:lnTo>
                <a:lnTo>
                  <a:pt x="1098009" y="545570"/>
                </a:lnTo>
                <a:lnTo>
                  <a:pt x="1098009" y="541560"/>
                </a:lnTo>
                <a:lnTo>
                  <a:pt x="1091422" y="540701"/>
                </a:lnTo>
                <a:lnTo>
                  <a:pt x="1084549" y="538696"/>
                </a:lnTo>
                <a:lnTo>
                  <a:pt x="1079967" y="534687"/>
                </a:lnTo>
                <a:lnTo>
                  <a:pt x="1075957" y="529818"/>
                </a:lnTo>
                <a:lnTo>
                  <a:pt x="1073093" y="523231"/>
                </a:lnTo>
                <a:lnTo>
                  <a:pt x="1081684" y="506620"/>
                </a:lnTo>
                <a:lnTo>
                  <a:pt x="1088558" y="483996"/>
                </a:lnTo>
                <a:lnTo>
                  <a:pt x="1091422" y="459652"/>
                </a:lnTo>
                <a:lnTo>
                  <a:pt x="1094286" y="436168"/>
                </a:lnTo>
                <a:close/>
                <a:moveTo>
                  <a:pt x="965412" y="429295"/>
                </a:moveTo>
                <a:lnTo>
                  <a:pt x="980877" y="429295"/>
                </a:lnTo>
                <a:lnTo>
                  <a:pt x="989469" y="463661"/>
                </a:lnTo>
                <a:lnTo>
                  <a:pt x="996343" y="500606"/>
                </a:lnTo>
                <a:lnTo>
                  <a:pt x="992332" y="500606"/>
                </a:lnTo>
                <a:lnTo>
                  <a:pt x="987750" y="507479"/>
                </a:lnTo>
                <a:lnTo>
                  <a:pt x="977154" y="504615"/>
                </a:lnTo>
                <a:lnTo>
                  <a:pt x="974290" y="507479"/>
                </a:lnTo>
                <a:lnTo>
                  <a:pt x="974290" y="511489"/>
                </a:lnTo>
                <a:lnTo>
                  <a:pt x="974290" y="514352"/>
                </a:lnTo>
                <a:lnTo>
                  <a:pt x="974290" y="516358"/>
                </a:lnTo>
                <a:lnTo>
                  <a:pt x="972285" y="518363"/>
                </a:lnTo>
                <a:lnTo>
                  <a:pt x="970281" y="521226"/>
                </a:lnTo>
                <a:lnTo>
                  <a:pt x="965412" y="523231"/>
                </a:lnTo>
                <a:lnTo>
                  <a:pt x="960829" y="520080"/>
                </a:lnTo>
                <a:lnTo>
                  <a:pt x="953957" y="514352"/>
                </a:lnTo>
                <a:lnTo>
                  <a:pt x="947369" y="511489"/>
                </a:lnTo>
                <a:lnTo>
                  <a:pt x="947369" y="500606"/>
                </a:lnTo>
                <a:lnTo>
                  <a:pt x="925317" y="497742"/>
                </a:lnTo>
                <a:lnTo>
                  <a:pt x="929040" y="466525"/>
                </a:lnTo>
                <a:lnTo>
                  <a:pt x="935627" y="463661"/>
                </a:lnTo>
                <a:lnTo>
                  <a:pt x="942501" y="458793"/>
                </a:lnTo>
                <a:lnTo>
                  <a:pt x="947369" y="451919"/>
                </a:lnTo>
                <a:lnTo>
                  <a:pt x="942501" y="449915"/>
                </a:lnTo>
                <a:lnTo>
                  <a:pt x="938492" y="447910"/>
                </a:lnTo>
                <a:lnTo>
                  <a:pt x="935627" y="447051"/>
                </a:lnTo>
                <a:lnTo>
                  <a:pt x="931904" y="443041"/>
                </a:lnTo>
                <a:lnTo>
                  <a:pt x="929899" y="440178"/>
                </a:lnTo>
                <a:lnTo>
                  <a:pt x="929040" y="433304"/>
                </a:lnTo>
                <a:lnTo>
                  <a:pt x="947369" y="431299"/>
                </a:lnTo>
                <a:close/>
                <a:moveTo>
                  <a:pt x="4098203" y="413830"/>
                </a:moveTo>
                <a:lnTo>
                  <a:pt x="4109659" y="419558"/>
                </a:lnTo>
                <a:lnTo>
                  <a:pt x="4109659" y="426433"/>
                </a:lnTo>
                <a:lnTo>
                  <a:pt x="4094480" y="426433"/>
                </a:lnTo>
                <a:close/>
                <a:moveTo>
                  <a:pt x="1002069" y="413830"/>
                </a:moveTo>
                <a:lnTo>
                  <a:pt x="1014384" y="415834"/>
                </a:lnTo>
                <a:lnTo>
                  <a:pt x="1027845" y="417839"/>
                </a:lnTo>
                <a:lnTo>
                  <a:pt x="1039586" y="419558"/>
                </a:lnTo>
                <a:lnTo>
                  <a:pt x="1048178" y="422708"/>
                </a:lnTo>
                <a:lnTo>
                  <a:pt x="1049037" y="426431"/>
                </a:lnTo>
                <a:lnTo>
                  <a:pt x="1049037" y="431299"/>
                </a:lnTo>
                <a:lnTo>
                  <a:pt x="1051042" y="438173"/>
                </a:lnTo>
                <a:lnTo>
                  <a:pt x="1051042" y="445046"/>
                </a:lnTo>
                <a:lnTo>
                  <a:pt x="1049037" y="447910"/>
                </a:lnTo>
                <a:lnTo>
                  <a:pt x="1048178" y="451919"/>
                </a:lnTo>
                <a:lnTo>
                  <a:pt x="1046173" y="456788"/>
                </a:lnTo>
                <a:lnTo>
                  <a:pt x="1042450" y="459651"/>
                </a:lnTo>
                <a:lnTo>
                  <a:pt x="1039586" y="461656"/>
                </a:lnTo>
                <a:lnTo>
                  <a:pt x="1035577" y="463662"/>
                </a:lnTo>
                <a:lnTo>
                  <a:pt x="1034717" y="465666"/>
                </a:lnTo>
                <a:lnTo>
                  <a:pt x="1030995" y="466525"/>
                </a:lnTo>
                <a:lnTo>
                  <a:pt x="1028989" y="470534"/>
                </a:lnTo>
                <a:lnTo>
                  <a:pt x="1030995" y="479126"/>
                </a:lnTo>
                <a:lnTo>
                  <a:pt x="1028989" y="488864"/>
                </a:lnTo>
                <a:lnTo>
                  <a:pt x="1027845" y="495737"/>
                </a:lnTo>
                <a:lnTo>
                  <a:pt x="1024121" y="500605"/>
                </a:lnTo>
                <a:lnTo>
                  <a:pt x="1021257" y="502610"/>
                </a:lnTo>
                <a:lnTo>
                  <a:pt x="1017535" y="504614"/>
                </a:lnTo>
                <a:lnTo>
                  <a:pt x="1012666" y="504614"/>
                </a:lnTo>
                <a:lnTo>
                  <a:pt x="1005792" y="504614"/>
                </a:lnTo>
                <a:lnTo>
                  <a:pt x="1002069" y="493732"/>
                </a:lnTo>
                <a:lnTo>
                  <a:pt x="1005792" y="483995"/>
                </a:lnTo>
                <a:lnTo>
                  <a:pt x="1005792" y="472253"/>
                </a:lnTo>
                <a:lnTo>
                  <a:pt x="1002069" y="458793"/>
                </a:lnTo>
                <a:lnTo>
                  <a:pt x="1001210" y="443041"/>
                </a:lnTo>
                <a:lnTo>
                  <a:pt x="999205" y="429295"/>
                </a:lnTo>
                <a:close/>
                <a:moveTo>
                  <a:pt x="638931" y="412971"/>
                </a:moveTo>
                <a:lnTo>
                  <a:pt x="652391" y="413830"/>
                </a:lnTo>
                <a:lnTo>
                  <a:pt x="652391" y="426431"/>
                </a:lnTo>
                <a:lnTo>
                  <a:pt x="668715" y="426431"/>
                </a:lnTo>
                <a:lnTo>
                  <a:pt x="682176" y="426431"/>
                </a:lnTo>
                <a:lnTo>
                  <a:pt x="697641" y="426431"/>
                </a:lnTo>
                <a:lnTo>
                  <a:pt x="700504" y="433305"/>
                </a:lnTo>
                <a:lnTo>
                  <a:pt x="704227" y="441037"/>
                </a:lnTo>
                <a:lnTo>
                  <a:pt x="707092" y="449915"/>
                </a:lnTo>
                <a:lnTo>
                  <a:pt x="711101" y="456788"/>
                </a:lnTo>
                <a:lnTo>
                  <a:pt x="711101" y="459652"/>
                </a:lnTo>
                <a:lnTo>
                  <a:pt x="700504" y="472253"/>
                </a:lnTo>
                <a:lnTo>
                  <a:pt x="687044" y="477121"/>
                </a:lnTo>
                <a:lnTo>
                  <a:pt x="673584" y="481990"/>
                </a:lnTo>
                <a:lnTo>
                  <a:pt x="665852" y="497741"/>
                </a:lnTo>
                <a:lnTo>
                  <a:pt x="658978" y="511487"/>
                </a:lnTo>
                <a:lnTo>
                  <a:pt x="657259" y="526953"/>
                </a:lnTo>
                <a:lnTo>
                  <a:pt x="660124" y="541559"/>
                </a:lnTo>
                <a:lnTo>
                  <a:pt x="645518" y="543563"/>
                </a:lnTo>
                <a:lnTo>
                  <a:pt x="632057" y="548432"/>
                </a:lnTo>
                <a:lnTo>
                  <a:pt x="614874" y="553300"/>
                </a:lnTo>
                <a:lnTo>
                  <a:pt x="614015" y="550437"/>
                </a:lnTo>
                <a:lnTo>
                  <a:pt x="612010" y="547573"/>
                </a:lnTo>
                <a:lnTo>
                  <a:pt x="610006" y="545568"/>
                </a:lnTo>
                <a:lnTo>
                  <a:pt x="610006" y="541559"/>
                </a:lnTo>
                <a:lnTo>
                  <a:pt x="608287" y="538695"/>
                </a:lnTo>
                <a:lnTo>
                  <a:pt x="610006" y="536691"/>
                </a:lnTo>
                <a:lnTo>
                  <a:pt x="610006" y="534685"/>
                </a:lnTo>
                <a:lnTo>
                  <a:pt x="610006" y="533826"/>
                </a:lnTo>
                <a:lnTo>
                  <a:pt x="612010" y="529817"/>
                </a:lnTo>
                <a:lnTo>
                  <a:pt x="612010" y="526953"/>
                </a:lnTo>
                <a:lnTo>
                  <a:pt x="600554" y="526953"/>
                </a:lnTo>
                <a:lnTo>
                  <a:pt x="600554" y="521226"/>
                </a:lnTo>
                <a:lnTo>
                  <a:pt x="600554" y="520080"/>
                </a:lnTo>
                <a:lnTo>
                  <a:pt x="598550" y="518361"/>
                </a:lnTo>
                <a:lnTo>
                  <a:pt x="598550" y="516357"/>
                </a:lnTo>
                <a:lnTo>
                  <a:pt x="596545" y="514352"/>
                </a:lnTo>
                <a:lnTo>
                  <a:pt x="593681" y="511487"/>
                </a:lnTo>
                <a:lnTo>
                  <a:pt x="591962" y="511487"/>
                </a:lnTo>
                <a:lnTo>
                  <a:pt x="589957" y="511487"/>
                </a:lnTo>
                <a:lnTo>
                  <a:pt x="587953" y="511487"/>
                </a:lnTo>
                <a:lnTo>
                  <a:pt x="587094" y="511487"/>
                </a:lnTo>
                <a:lnTo>
                  <a:pt x="581366" y="511487"/>
                </a:lnTo>
                <a:lnTo>
                  <a:pt x="581366" y="500605"/>
                </a:lnTo>
                <a:lnTo>
                  <a:pt x="593681" y="486858"/>
                </a:lnTo>
                <a:lnTo>
                  <a:pt x="601413" y="468530"/>
                </a:lnTo>
                <a:lnTo>
                  <a:pt x="608287" y="447910"/>
                </a:lnTo>
                <a:lnTo>
                  <a:pt x="603418" y="445046"/>
                </a:lnTo>
                <a:lnTo>
                  <a:pt x="601413" y="440177"/>
                </a:lnTo>
                <a:lnTo>
                  <a:pt x="600554" y="436168"/>
                </a:lnTo>
                <a:lnTo>
                  <a:pt x="598550" y="429294"/>
                </a:lnTo>
                <a:lnTo>
                  <a:pt x="596545" y="422708"/>
                </a:lnTo>
                <a:lnTo>
                  <a:pt x="610006" y="419557"/>
                </a:lnTo>
                <a:lnTo>
                  <a:pt x="620602" y="417840"/>
                </a:lnTo>
                <a:lnTo>
                  <a:pt x="628334" y="413830"/>
                </a:lnTo>
                <a:close/>
                <a:moveTo>
                  <a:pt x="2076022" y="372876"/>
                </a:moveTo>
                <a:lnTo>
                  <a:pt x="2090341" y="372876"/>
                </a:lnTo>
                <a:lnTo>
                  <a:pt x="2090341" y="376600"/>
                </a:lnTo>
                <a:lnTo>
                  <a:pt x="2087478" y="376600"/>
                </a:lnTo>
                <a:lnTo>
                  <a:pt x="2083755" y="378605"/>
                </a:lnTo>
                <a:lnTo>
                  <a:pt x="2082896" y="378605"/>
                </a:lnTo>
                <a:lnTo>
                  <a:pt x="2080890" y="378605"/>
                </a:lnTo>
                <a:lnTo>
                  <a:pt x="2078886" y="376600"/>
                </a:lnTo>
                <a:close/>
                <a:moveTo>
                  <a:pt x="1017535" y="372876"/>
                </a:moveTo>
                <a:lnTo>
                  <a:pt x="1021257" y="395214"/>
                </a:lnTo>
                <a:lnTo>
                  <a:pt x="1015530" y="399224"/>
                </a:lnTo>
                <a:lnTo>
                  <a:pt x="1012666" y="400083"/>
                </a:lnTo>
                <a:lnTo>
                  <a:pt x="1008656" y="402087"/>
                </a:lnTo>
                <a:lnTo>
                  <a:pt x="1004074" y="406097"/>
                </a:lnTo>
                <a:lnTo>
                  <a:pt x="999205" y="406956"/>
                </a:lnTo>
                <a:lnTo>
                  <a:pt x="997201" y="406097"/>
                </a:lnTo>
                <a:lnTo>
                  <a:pt x="996342" y="406097"/>
                </a:lnTo>
                <a:lnTo>
                  <a:pt x="994337" y="404093"/>
                </a:lnTo>
                <a:lnTo>
                  <a:pt x="992332" y="404093"/>
                </a:lnTo>
                <a:lnTo>
                  <a:pt x="987749" y="404093"/>
                </a:lnTo>
                <a:lnTo>
                  <a:pt x="987749" y="400083"/>
                </a:lnTo>
                <a:lnTo>
                  <a:pt x="987749" y="399224"/>
                </a:lnTo>
                <a:lnTo>
                  <a:pt x="985745" y="399224"/>
                </a:lnTo>
                <a:lnTo>
                  <a:pt x="985745" y="397219"/>
                </a:lnTo>
                <a:lnTo>
                  <a:pt x="983740" y="395214"/>
                </a:lnTo>
                <a:lnTo>
                  <a:pt x="983740" y="388341"/>
                </a:lnTo>
                <a:lnTo>
                  <a:pt x="992332" y="383472"/>
                </a:lnTo>
                <a:lnTo>
                  <a:pt x="999205" y="378604"/>
                </a:lnTo>
                <a:lnTo>
                  <a:pt x="1005792" y="374880"/>
                </a:lnTo>
                <a:close/>
                <a:moveTo>
                  <a:pt x="685898" y="370013"/>
                </a:moveTo>
                <a:lnTo>
                  <a:pt x="688762" y="370013"/>
                </a:lnTo>
                <a:lnTo>
                  <a:pt x="692772" y="371732"/>
                </a:lnTo>
                <a:lnTo>
                  <a:pt x="693631" y="371732"/>
                </a:lnTo>
                <a:lnTo>
                  <a:pt x="695636" y="372877"/>
                </a:lnTo>
                <a:lnTo>
                  <a:pt x="697641" y="376601"/>
                </a:lnTo>
                <a:lnTo>
                  <a:pt x="685898" y="376601"/>
                </a:lnTo>
                <a:close/>
                <a:moveTo>
                  <a:pt x="4177819" y="358271"/>
                </a:moveTo>
                <a:lnTo>
                  <a:pt x="4193284" y="360275"/>
                </a:lnTo>
                <a:lnTo>
                  <a:pt x="4208749" y="363140"/>
                </a:lnTo>
                <a:lnTo>
                  <a:pt x="4222211" y="368008"/>
                </a:lnTo>
                <a:lnTo>
                  <a:pt x="4231661" y="376600"/>
                </a:lnTo>
                <a:lnTo>
                  <a:pt x="4238535" y="388342"/>
                </a:lnTo>
                <a:lnTo>
                  <a:pt x="4242258" y="404093"/>
                </a:lnTo>
                <a:lnTo>
                  <a:pt x="4220205" y="400084"/>
                </a:lnTo>
                <a:lnTo>
                  <a:pt x="4199872" y="393210"/>
                </a:lnTo>
                <a:lnTo>
                  <a:pt x="4184692" y="383473"/>
                </a:lnTo>
                <a:lnTo>
                  <a:pt x="4174955" y="370012"/>
                </a:lnTo>
                <a:lnTo>
                  <a:pt x="4176960" y="368008"/>
                </a:lnTo>
                <a:lnTo>
                  <a:pt x="4176960" y="366003"/>
                </a:lnTo>
                <a:lnTo>
                  <a:pt x="4177819" y="365144"/>
                </a:lnTo>
                <a:lnTo>
                  <a:pt x="4177819" y="361134"/>
                </a:lnTo>
                <a:close/>
                <a:moveTo>
                  <a:pt x="950235" y="347388"/>
                </a:moveTo>
                <a:lnTo>
                  <a:pt x="955963" y="347388"/>
                </a:lnTo>
                <a:lnTo>
                  <a:pt x="956822" y="347388"/>
                </a:lnTo>
                <a:lnTo>
                  <a:pt x="958826" y="349392"/>
                </a:lnTo>
                <a:lnTo>
                  <a:pt x="960831" y="349392"/>
                </a:lnTo>
                <a:lnTo>
                  <a:pt x="962550" y="351397"/>
                </a:lnTo>
                <a:lnTo>
                  <a:pt x="963695" y="354261"/>
                </a:lnTo>
                <a:lnTo>
                  <a:pt x="965413" y="356266"/>
                </a:lnTo>
                <a:lnTo>
                  <a:pt x="965413" y="361134"/>
                </a:lnTo>
                <a:lnTo>
                  <a:pt x="965413" y="366003"/>
                </a:lnTo>
                <a:lnTo>
                  <a:pt x="962550" y="376599"/>
                </a:lnTo>
                <a:lnTo>
                  <a:pt x="960831" y="392350"/>
                </a:lnTo>
                <a:lnTo>
                  <a:pt x="958826" y="404092"/>
                </a:lnTo>
                <a:lnTo>
                  <a:pt x="953957" y="406097"/>
                </a:lnTo>
                <a:lnTo>
                  <a:pt x="950235" y="406956"/>
                </a:lnTo>
                <a:lnTo>
                  <a:pt x="947370" y="410966"/>
                </a:lnTo>
                <a:lnTo>
                  <a:pt x="943361" y="410966"/>
                </a:lnTo>
                <a:lnTo>
                  <a:pt x="943361" y="408961"/>
                </a:lnTo>
                <a:lnTo>
                  <a:pt x="942502" y="408961"/>
                </a:lnTo>
                <a:lnTo>
                  <a:pt x="940497" y="406956"/>
                </a:lnTo>
                <a:lnTo>
                  <a:pt x="936774" y="404092"/>
                </a:lnTo>
                <a:lnTo>
                  <a:pt x="935629" y="400083"/>
                </a:lnTo>
                <a:lnTo>
                  <a:pt x="935629" y="395214"/>
                </a:lnTo>
                <a:lnTo>
                  <a:pt x="935629" y="392350"/>
                </a:lnTo>
                <a:lnTo>
                  <a:pt x="931905" y="388341"/>
                </a:lnTo>
                <a:lnTo>
                  <a:pt x="925319" y="383472"/>
                </a:lnTo>
                <a:lnTo>
                  <a:pt x="916440" y="381468"/>
                </a:lnTo>
                <a:lnTo>
                  <a:pt x="908994" y="383472"/>
                </a:lnTo>
                <a:lnTo>
                  <a:pt x="900116" y="381468"/>
                </a:lnTo>
                <a:lnTo>
                  <a:pt x="891524" y="376599"/>
                </a:lnTo>
                <a:lnTo>
                  <a:pt x="884937" y="366003"/>
                </a:lnTo>
                <a:lnTo>
                  <a:pt x="888660" y="366003"/>
                </a:lnTo>
                <a:lnTo>
                  <a:pt x="890665" y="363139"/>
                </a:lnTo>
                <a:lnTo>
                  <a:pt x="891524" y="361134"/>
                </a:lnTo>
                <a:lnTo>
                  <a:pt x="891524" y="360275"/>
                </a:lnTo>
                <a:lnTo>
                  <a:pt x="893529" y="360275"/>
                </a:lnTo>
                <a:lnTo>
                  <a:pt x="895534" y="360275"/>
                </a:lnTo>
                <a:lnTo>
                  <a:pt x="898398" y="360275"/>
                </a:lnTo>
                <a:lnTo>
                  <a:pt x="904126" y="358270"/>
                </a:lnTo>
                <a:lnTo>
                  <a:pt x="913577" y="361134"/>
                </a:lnTo>
                <a:lnTo>
                  <a:pt x="925319" y="360275"/>
                </a:lnTo>
                <a:lnTo>
                  <a:pt x="938492" y="358270"/>
                </a:lnTo>
                <a:lnTo>
                  <a:pt x="950235" y="358270"/>
                </a:lnTo>
                <a:close/>
                <a:moveTo>
                  <a:pt x="814772" y="344524"/>
                </a:moveTo>
                <a:lnTo>
                  <a:pt x="819641" y="344524"/>
                </a:lnTo>
                <a:lnTo>
                  <a:pt x="826228" y="344524"/>
                </a:lnTo>
                <a:lnTo>
                  <a:pt x="828232" y="347387"/>
                </a:lnTo>
                <a:lnTo>
                  <a:pt x="829951" y="349393"/>
                </a:lnTo>
                <a:lnTo>
                  <a:pt x="831097" y="353402"/>
                </a:lnTo>
                <a:lnTo>
                  <a:pt x="831097" y="356265"/>
                </a:lnTo>
                <a:lnTo>
                  <a:pt x="833101" y="360275"/>
                </a:lnTo>
                <a:lnTo>
                  <a:pt x="833101" y="366002"/>
                </a:lnTo>
                <a:lnTo>
                  <a:pt x="829951" y="366002"/>
                </a:lnTo>
                <a:lnTo>
                  <a:pt x="829951" y="370013"/>
                </a:lnTo>
                <a:lnTo>
                  <a:pt x="833101" y="370013"/>
                </a:lnTo>
                <a:lnTo>
                  <a:pt x="837683" y="371730"/>
                </a:lnTo>
                <a:lnTo>
                  <a:pt x="843411" y="372876"/>
                </a:lnTo>
                <a:lnTo>
                  <a:pt x="848280" y="372876"/>
                </a:lnTo>
                <a:lnTo>
                  <a:pt x="855153" y="372876"/>
                </a:lnTo>
                <a:lnTo>
                  <a:pt x="858017" y="370013"/>
                </a:lnTo>
                <a:lnTo>
                  <a:pt x="859735" y="368008"/>
                </a:lnTo>
                <a:lnTo>
                  <a:pt x="861740" y="368008"/>
                </a:lnTo>
                <a:lnTo>
                  <a:pt x="863745" y="368008"/>
                </a:lnTo>
                <a:lnTo>
                  <a:pt x="866609" y="370013"/>
                </a:lnTo>
                <a:lnTo>
                  <a:pt x="868613" y="371730"/>
                </a:lnTo>
                <a:lnTo>
                  <a:pt x="868613" y="372876"/>
                </a:lnTo>
                <a:lnTo>
                  <a:pt x="868613" y="374881"/>
                </a:lnTo>
                <a:lnTo>
                  <a:pt x="870332" y="376599"/>
                </a:lnTo>
                <a:lnTo>
                  <a:pt x="870332" y="379750"/>
                </a:lnTo>
                <a:lnTo>
                  <a:pt x="868613" y="383473"/>
                </a:lnTo>
                <a:lnTo>
                  <a:pt x="868613" y="385477"/>
                </a:lnTo>
                <a:lnTo>
                  <a:pt x="868613" y="386623"/>
                </a:lnTo>
                <a:lnTo>
                  <a:pt x="868613" y="388341"/>
                </a:lnTo>
                <a:lnTo>
                  <a:pt x="866609" y="392350"/>
                </a:lnTo>
                <a:lnTo>
                  <a:pt x="856871" y="397219"/>
                </a:lnTo>
                <a:lnTo>
                  <a:pt x="844557" y="397219"/>
                </a:lnTo>
                <a:lnTo>
                  <a:pt x="831097" y="397219"/>
                </a:lnTo>
                <a:lnTo>
                  <a:pt x="817636" y="400082"/>
                </a:lnTo>
                <a:lnTo>
                  <a:pt x="807899" y="406956"/>
                </a:lnTo>
                <a:lnTo>
                  <a:pt x="796444" y="415834"/>
                </a:lnTo>
                <a:lnTo>
                  <a:pt x="785847" y="424425"/>
                </a:lnTo>
                <a:lnTo>
                  <a:pt x="771528" y="429294"/>
                </a:lnTo>
                <a:lnTo>
                  <a:pt x="769523" y="426430"/>
                </a:lnTo>
                <a:lnTo>
                  <a:pt x="767519" y="422708"/>
                </a:lnTo>
                <a:lnTo>
                  <a:pt x="767519" y="419557"/>
                </a:lnTo>
                <a:lnTo>
                  <a:pt x="765800" y="413830"/>
                </a:lnTo>
                <a:lnTo>
                  <a:pt x="771528" y="410965"/>
                </a:lnTo>
                <a:lnTo>
                  <a:pt x="776397" y="406956"/>
                </a:lnTo>
                <a:lnTo>
                  <a:pt x="779260" y="402088"/>
                </a:lnTo>
                <a:lnTo>
                  <a:pt x="782984" y="397219"/>
                </a:lnTo>
                <a:lnTo>
                  <a:pt x="784988" y="392350"/>
                </a:lnTo>
                <a:lnTo>
                  <a:pt x="765800" y="392350"/>
                </a:lnTo>
                <a:lnTo>
                  <a:pt x="754058" y="397219"/>
                </a:lnTo>
                <a:lnTo>
                  <a:pt x="740884" y="399224"/>
                </a:lnTo>
                <a:lnTo>
                  <a:pt x="725419" y="397219"/>
                </a:lnTo>
                <a:lnTo>
                  <a:pt x="715682" y="392350"/>
                </a:lnTo>
                <a:lnTo>
                  <a:pt x="711100" y="392350"/>
                </a:lnTo>
                <a:lnTo>
                  <a:pt x="711100" y="388341"/>
                </a:lnTo>
                <a:lnTo>
                  <a:pt x="715682" y="386623"/>
                </a:lnTo>
                <a:lnTo>
                  <a:pt x="719691" y="385477"/>
                </a:lnTo>
                <a:lnTo>
                  <a:pt x="720551" y="383473"/>
                </a:lnTo>
                <a:lnTo>
                  <a:pt x="724273" y="381467"/>
                </a:lnTo>
                <a:lnTo>
                  <a:pt x="725419" y="376599"/>
                </a:lnTo>
                <a:lnTo>
                  <a:pt x="722556" y="376599"/>
                </a:lnTo>
                <a:lnTo>
                  <a:pt x="722556" y="372876"/>
                </a:lnTo>
                <a:lnTo>
                  <a:pt x="727424" y="372876"/>
                </a:lnTo>
                <a:lnTo>
                  <a:pt x="731147" y="371730"/>
                </a:lnTo>
                <a:lnTo>
                  <a:pt x="734011" y="371730"/>
                </a:lnTo>
                <a:lnTo>
                  <a:pt x="737734" y="370013"/>
                </a:lnTo>
                <a:lnTo>
                  <a:pt x="736016" y="368008"/>
                </a:lnTo>
                <a:lnTo>
                  <a:pt x="734011" y="366002"/>
                </a:lnTo>
                <a:lnTo>
                  <a:pt x="732007" y="365144"/>
                </a:lnTo>
                <a:lnTo>
                  <a:pt x="732007" y="363139"/>
                </a:lnTo>
                <a:lnTo>
                  <a:pt x="731147" y="361134"/>
                </a:lnTo>
                <a:lnTo>
                  <a:pt x="729142" y="358270"/>
                </a:lnTo>
                <a:lnTo>
                  <a:pt x="732007" y="358270"/>
                </a:lnTo>
                <a:lnTo>
                  <a:pt x="734011" y="356265"/>
                </a:lnTo>
                <a:lnTo>
                  <a:pt x="736016" y="356265"/>
                </a:lnTo>
                <a:lnTo>
                  <a:pt x="737734" y="354261"/>
                </a:lnTo>
                <a:lnTo>
                  <a:pt x="756063" y="360275"/>
                </a:lnTo>
                <a:lnTo>
                  <a:pt x="771528" y="366002"/>
                </a:lnTo>
                <a:lnTo>
                  <a:pt x="784988" y="372876"/>
                </a:lnTo>
                <a:lnTo>
                  <a:pt x="799307" y="378604"/>
                </a:lnTo>
                <a:lnTo>
                  <a:pt x="817636" y="379750"/>
                </a:lnTo>
                <a:lnTo>
                  <a:pt x="814772" y="371730"/>
                </a:lnTo>
                <a:lnTo>
                  <a:pt x="811909" y="365144"/>
                </a:lnTo>
                <a:lnTo>
                  <a:pt x="809904" y="360275"/>
                </a:lnTo>
                <a:lnTo>
                  <a:pt x="807899" y="347387"/>
                </a:lnTo>
                <a:lnTo>
                  <a:pt x="811909" y="346528"/>
                </a:lnTo>
                <a:close/>
                <a:moveTo>
                  <a:pt x="4107655" y="323904"/>
                </a:moveTo>
                <a:lnTo>
                  <a:pt x="4116533" y="323904"/>
                </a:lnTo>
                <a:lnTo>
                  <a:pt x="4119397" y="332782"/>
                </a:lnTo>
                <a:lnTo>
                  <a:pt x="4119397" y="342519"/>
                </a:lnTo>
                <a:lnTo>
                  <a:pt x="4119397" y="354261"/>
                </a:lnTo>
                <a:lnTo>
                  <a:pt x="4134575" y="349393"/>
                </a:lnTo>
                <a:lnTo>
                  <a:pt x="4146318" y="342519"/>
                </a:lnTo>
                <a:lnTo>
                  <a:pt x="4159778" y="335646"/>
                </a:lnTo>
                <a:lnTo>
                  <a:pt x="4159778" y="388342"/>
                </a:lnTo>
                <a:lnTo>
                  <a:pt x="4159778" y="390346"/>
                </a:lnTo>
                <a:lnTo>
                  <a:pt x="4157773" y="390346"/>
                </a:lnTo>
                <a:lnTo>
                  <a:pt x="4156913" y="392352"/>
                </a:lnTo>
                <a:lnTo>
                  <a:pt x="4144312" y="392352"/>
                </a:lnTo>
                <a:lnTo>
                  <a:pt x="4127988" y="393211"/>
                </a:lnTo>
                <a:lnTo>
                  <a:pt x="4111664" y="395215"/>
                </a:lnTo>
                <a:lnTo>
                  <a:pt x="4098204" y="397220"/>
                </a:lnTo>
                <a:lnTo>
                  <a:pt x="4087607" y="399225"/>
                </a:lnTo>
                <a:lnTo>
                  <a:pt x="4082739" y="400084"/>
                </a:lnTo>
                <a:lnTo>
                  <a:pt x="4071284" y="390346"/>
                </a:lnTo>
                <a:lnTo>
                  <a:pt x="4062691" y="376600"/>
                </a:lnTo>
                <a:lnTo>
                  <a:pt x="4057823" y="358270"/>
                </a:lnTo>
                <a:lnTo>
                  <a:pt x="4058682" y="353402"/>
                </a:lnTo>
                <a:lnTo>
                  <a:pt x="4060687" y="349393"/>
                </a:lnTo>
                <a:lnTo>
                  <a:pt x="4062691" y="346528"/>
                </a:lnTo>
                <a:lnTo>
                  <a:pt x="4064697" y="342519"/>
                </a:lnTo>
                <a:lnTo>
                  <a:pt x="4065556" y="339656"/>
                </a:lnTo>
                <a:lnTo>
                  <a:pt x="4072142" y="335646"/>
                </a:lnTo>
                <a:lnTo>
                  <a:pt x="4081021" y="330777"/>
                </a:lnTo>
                <a:lnTo>
                  <a:pt x="4094481" y="325908"/>
                </a:lnTo>
                <a:close/>
                <a:moveTo>
                  <a:pt x="1294184" y="323904"/>
                </a:moveTo>
                <a:lnTo>
                  <a:pt x="1305641" y="328773"/>
                </a:lnTo>
                <a:lnTo>
                  <a:pt x="1305641" y="332782"/>
                </a:lnTo>
                <a:lnTo>
                  <a:pt x="1300772" y="332782"/>
                </a:lnTo>
                <a:lnTo>
                  <a:pt x="1297908" y="332782"/>
                </a:lnTo>
                <a:lnTo>
                  <a:pt x="1295903" y="332782"/>
                </a:lnTo>
                <a:lnTo>
                  <a:pt x="1294184" y="330777"/>
                </a:lnTo>
                <a:lnTo>
                  <a:pt x="1294184" y="328773"/>
                </a:lnTo>
                <a:close/>
                <a:moveTo>
                  <a:pt x="715682" y="323904"/>
                </a:moveTo>
                <a:lnTo>
                  <a:pt x="715682" y="330777"/>
                </a:lnTo>
                <a:lnTo>
                  <a:pt x="715682" y="335646"/>
                </a:lnTo>
                <a:lnTo>
                  <a:pt x="717687" y="340515"/>
                </a:lnTo>
                <a:lnTo>
                  <a:pt x="715682" y="344524"/>
                </a:lnTo>
                <a:lnTo>
                  <a:pt x="715682" y="347388"/>
                </a:lnTo>
                <a:lnTo>
                  <a:pt x="711100" y="351398"/>
                </a:lnTo>
                <a:lnTo>
                  <a:pt x="706232" y="354261"/>
                </a:lnTo>
                <a:lnTo>
                  <a:pt x="700504" y="358270"/>
                </a:lnTo>
                <a:lnTo>
                  <a:pt x="697640" y="363140"/>
                </a:lnTo>
                <a:lnTo>
                  <a:pt x="690766" y="360276"/>
                </a:lnTo>
                <a:lnTo>
                  <a:pt x="687044" y="358270"/>
                </a:lnTo>
                <a:lnTo>
                  <a:pt x="684180" y="356266"/>
                </a:lnTo>
                <a:lnTo>
                  <a:pt x="682175" y="354261"/>
                </a:lnTo>
                <a:lnTo>
                  <a:pt x="679312" y="351398"/>
                </a:lnTo>
                <a:lnTo>
                  <a:pt x="677307" y="368009"/>
                </a:lnTo>
                <a:lnTo>
                  <a:pt x="672438" y="376600"/>
                </a:lnTo>
                <a:lnTo>
                  <a:pt x="660123" y="379750"/>
                </a:lnTo>
                <a:lnTo>
                  <a:pt x="650386" y="379750"/>
                </a:lnTo>
                <a:lnTo>
                  <a:pt x="639790" y="379750"/>
                </a:lnTo>
                <a:lnTo>
                  <a:pt x="627475" y="379750"/>
                </a:lnTo>
                <a:lnTo>
                  <a:pt x="627475" y="366004"/>
                </a:lnTo>
                <a:lnTo>
                  <a:pt x="645517" y="353402"/>
                </a:lnTo>
                <a:lnTo>
                  <a:pt x="665851" y="340515"/>
                </a:lnTo>
                <a:lnTo>
                  <a:pt x="688762" y="330777"/>
                </a:lnTo>
                <a:close/>
                <a:moveTo>
                  <a:pt x="1015530" y="317317"/>
                </a:moveTo>
                <a:lnTo>
                  <a:pt x="1021258" y="317317"/>
                </a:lnTo>
                <a:lnTo>
                  <a:pt x="1024122" y="327054"/>
                </a:lnTo>
                <a:lnTo>
                  <a:pt x="1030995" y="330777"/>
                </a:lnTo>
                <a:lnTo>
                  <a:pt x="1041305" y="330777"/>
                </a:lnTo>
                <a:lnTo>
                  <a:pt x="1057629" y="328772"/>
                </a:lnTo>
                <a:lnTo>
                  <a:pt x="1057629" y="332782"/>
                </a:lnTo>
                <a:lnTo>
                  <a:pt x="1059635" y="337651"/>
                </a:lnTo>
                <a:lnTo>
                  <a:pt x="1061639" y="342519"/>
                </a:lnTo>
                <a:lnTo>
                  <a:pt x="1061639" y="346528"/>
                </a:lnTo>
                <a:lnTo>
                  <a:pt x="1061639" y="351397"/>
                </a:lnTo>
                <a:lnTo>
                  <a:pt x="1061639" y="354260"/>
                </a:lnTo>
                <a:lnTo>
                  <a:pt x="1079968" y="365143"/>
                </a:lnTo>
                <a:lnTo>
                  <a:pt x="1100874" y="370012"/>
                </a:lnTo>
                <a:lnTo>
                  <a:pt x="1124931" y="370012"/>
                </a:lnTo>
                <a:lnTo>
                  <a:pt x="1148128" y="370012"/>
                </a:lnTo>
                <a:lnTo>
                  <a:pt x="1173903" y="368008"/>
                </a:lnTo>
                <a:lnTo>
                  <a:pt x="1195096" y="370012"/>
                </a:lnTo>
                <a:lnTo>
                  <a:pt x="1195096" y="374881"/>
                </a:lnTo>
                <a:lnTo>
                  <a:pt x="1197101" y="379749"/>
                </a:lnTo>
                <a:lnTo>
                  <a:pt x="1199106" y="383472"/>
                </a:lnTo>
                <a:lnTo>
                  <a:pt x="1199106" y="385477"/>
                </a:lnTo>
                <a:lnTo>
                  <a:pt x="1199106" y="388341"/>
                </a:lnTo>
                <a:lnTo>
                  <a:pt x="1199106" y="392351"/>
                </a:lnTo>
                <a:lnTo>
                  <a:pt x="1195096" y="404092"/>
                </a:lnTo>
                <a:lnTo>
                  <a:pt x="1185646" y="404092"/>
                </a:lnTo>
                <a:lnTo>
                  <a:pt x="1173903" y="402088"/>
                </a:lnTo>
                <a:lnTo>
                  <a:pt x="1165312" y="400083"/>
                </a:lnTo>
                <a:lnTo>
                  <a:pt x="1161588" y="400083"/>
                </a:lnTo>
                <a:lnTo>
                  <a:pt x="1158725" y="402088"/>
                </a:lnTo>
                <a:lnTo>
                  <a:pt x="1156720" y="406097"/>
                </a:lnTo>
                <a:lnTo>
                  <a:pt x="1154716" y="406957"/>
                </a:lnTo>
                <a:lnTo>
                  <a:pt x="1151851" y="406957"/>
                </a:lnTo>
                <a:lnTo>
                  <a:pt x="1149847" y="408961"/>
                </a:lnTo>
                <a:lnTo>
                  <a:pt x="1145265" y="410966"/>
                </a:lnTo>
                <a:lnTo>
                  <a:pt x="1140396" y="410966"/>
                </a:lnTo>
                <a:lnTo>
                  <a:pt x="1134668" y="412971"/>
                </a:lnTo>
                <a:lnTo>
                  <a:pt x="1131804" y="413829"/>
                </a:lnTo>
                <a:lnTo>
                  <a:pt x="1126935" y="413829"/>
                </a:lnTo>
                <a:lnTo>
                  <a:pt x="1121207" y="413829"/>
                </a:lnTo>
                <a:lnTo>
                  <a:pt x="1118344" y="408961"/>
                </a:lnTo>
                <a:lnTo>
                  <a:pt x="1116339" y="404092"/>
                </a:lnTo>
                <a:lnTo>
                  <a:pt x="1113475" y="400083"/>
                </a:lnTo>
                <a:lnTo>
                  <a:pt x="1113475" y="404092"/>
                </a:lnTo>
                <a:lnTo>
                  <a:pt x="1109753" y="406957"/>
                </a:lnTo>
                <a:lnTo>
                  <a:pt x="1107747" y="410966"/>
                </a:lnTo>
                <a:lnTo>
                  <a:pt x="1106888" y="413829"/>
                </a:lnTo>
                <a:lnTo>
                  <a:pt x="1098010" y="413829"/>
                </a:lnTo>
                <a:lnTo>
                  <a:pt x="1094288" y="408961"/>
                </a:lnTo>
                <a:lnTo>
                  <a:pt x="1091423" y="402088"/>
                </a:lnTo>
                <a:lnTo>
                  <a:pt x="1088560" y="395214"/>
                </a:lnTo>
                <a:lnTo>
                  <a:pt x="1086554" y="400083"/>
                </a:lnTo>
                <a:lnTo>
                  <a:pt x="1084550" y="404092"/>
                </a:lnTo>
                <a:lnTo>
                  <a:pt x="1082832" y="406097"/>
                </a:lnTo>
                <a:lnTo>
                  <a:pt x="1079968" y="406097"/>
                </a:lnTo>
                <a:lnTo>
                  <a:pt x="1075958" y="404092"/>
                </a:lnTo>
                <a:lnTo>
                  <a:pt x="1073095" y="402088"/>
                </a:lnTo>
                <a:lnTo>
                  <a:pt x="1071089" y="400083"/>
                </a:lnTo>
                <a:lnTo>
                  <a:pt x="1071089" y="399223"/>
                </a:lnTo>
                <a:lnTo>
                  <a:pt x="1071089" y="397219"/>
                </a:lnTo>
                <a:lnTo>
                  <a:pt x="1071089" y="395214"/>
                </a:lnTo>
                <a:lnTo>
                  <a:pt x="1071089" y="393209"/>
                </a:lnTo>
                <a:lnTo>
                  <a:pt x="1069372" y="392351"/>
                </a:lnTo>
                <a:lnTo>
                  <a:pt x="1068226" y="392351"/>
                </a:lnTo>
                <a:lnTo>
                  <a:pt x="1066507" y="393209"/>
                </a:lnTo>
                <a:lnTo>
                  <a:pt x="1062498" y="393209"/>
                </a:lnTo>
                <a:lnTo>
                  <a:pt x="1057629" y="395214"/>
                </a:lnTo>
                <a:lnTo>
                  <a:pt x="1054766" y="395214"/>
                </a:lnTo>
                <a:lnTo>
                  <a:pt x="1049038" y="397219"/>
                </a:lnTo>
                <a:lnTo>
                  <a:pt x="1048179" y="395214"/>
                </a:lnTo>
                <a:lnTo>
                  <a:pt x="1046174" y="395214"/>
                </a:lnTo>
                <a:lnTo>
                  <a:pt x="1042451" y="393209"/>
                </a:lnTo>
                <a:lnTo>
                  <a:pt x="1041305" y="392351"/>
                </a:lnTo>
                <a:lnTo>
                  <a:pt x="1037582" y="390346"/>
                </a:lnTo>
                <a:lnTo>
                  <a:pt x="1035577" y="388341"/>
                </a:lnTo>
                <a:lnTo>
                  <a:pt x="1037582" y="378603"/>
                </a:lnTo>
                <a:lnTo>
                  <a:pt x="1035577" y="371731"/>
                </a:lnTo>
                <a:lnTo>
                  <a:pt x="1032714" y="366003"/>
                </a:lnTo>
                <a:lnTo>
                  <a:pt x="1028991" y="358270"/>
                </a:lnTo>
                <a:lnTo>
                  <a:pt x="1028991" y="347388"/>
                </a:lnTo>
                <a:lnTo>
                  <a:pt x="1012667" y="346528"/>
                </a:lnTo>
                <a:lnTo>
                  <a:pt x="997201" y="340514"/>
                </a:lnTo>
                <a:lnTo>
                  <a:pt x="983741" y="335646"/>
                </a:lnTo>
                <a:lnTo>
                  <a:pt x="982882" y="333927"/>
                </a:lnTo>
                <a:lnTo>
                  <a:pt x="982882" y="332782"/>
                </a:lnTo>
                <a:lnTo>
                  <a:pt x="982882" y="330777"/>
                </a:lnTo>
                <a:lnTo>
                  <a:pt x="980877" y="328772"/>
                </a:lnTo>
                <a:lnTo>
                  <a:pt x="980877" y="323903"/>
                </a:lnTo>
                <a:lnTo>
                  <a:pt x="987751" y="322186"/>
                </a:lnTo>
                <a:lnTo>
                  <a:pt x="996342" y="322186"/>
                </a:lnTo>
                <a:lnTo>
                  <a:pt x="1005793" y="320180"/>
                </a:lnTo>
                <a:lnTo>
                  <a:pt x="1008657" y="319035"/>
                </a:lnTo>
                <a:lnTo>
                  <a:pt x="1012667" y="319035"/>
                </a:lnTo>
                <a:close/>
                <a:moveTo>
                  <a:pt x="943360" y="317317"/>
                </a:moveTo>
                <a:lnTo>
                  <a:pt x="974290" y="317317"/>
                </a:lnTo>
                <a:lnTo>
                  <a:pt x="974290" y="320180"/>
                </a:lnTo>
                <a:lnTo>
                  <a:pt x="976009" y="323903"/>
                </a:lnTo>
                <a:lnTo>
                  <a:pt x="976009" y="327054"/>
                </a:lnTo>
                <a:lnTo>
                  <a:pt x="977155" y="332781"/>
                </a:lnTo>
                <a:lnTo>
                  <a:pt x="969422" y="332781"/>
                </a:lnTo>
                <a:lnTo>
                  <a:pt x="965412" y="332781"/>
                </a:lnTo>
                <a:lnTo>
                  <a:pt x="962548" y="332781"/>
                </a:lnTo>
                <a:lnTo>
                  <a:pt x="955962" y="330777"/>
                </a:lnTo>
                <a:lnTo>
                  <a:pt x="950234" y="330777"/>
                </a:lnTo>
                <a:lnTo>
                  <a:pt x="943360" y="328772"/>
                </a:lnTo>
                <a:close/>
                <a:moveTo>
                  <a:pt x="870332" y="313308"/>
                </a:moveTo>
                <a:lnTo>
                  <a:pt x="877206" y="317317"/>
                </a:lnTo>
                <a:lnTo>
                  <a:pt x="883792" y="320181"/>
                </a:lnTo>
                <a:lnTo>
                  <a:pt x="886656" y="325909"/>
                </a:lnTo>
                <a:lnTo>
                  <a:pt x="890666" y="332782"/>
                </a:lnTo>
                <a:lnTo>
                  <a:pt x="891525" y="339656"/>
                </a:lnTo>
                <a:lnTo>
                  <a:pt x="882074" y="339656"/>
                </a:lnTo>
                <a:lnTo>
                  <a:pt x="882074" y="335646"/>
                </a:lnTo>
                <a:lnTo>
                  <a:pt x="877206" y="332782"/>
                </a:lnTo>
                <a:lnTo>
                  <a:pt x="875201" y="328773"/>
                </a:lnTo>
                <a:lnTo>
                  <a:pt x="873196" y="325909"/>
                </a:lnTo>
                <a:lnTo>
                  <a:pt x="871478" y="320181"/>
                </a:lnTo>
                <a:close/>
                <a:moveTo>
                  <a:pt x="1051042" y="305576"/>
                </a:moveTo>
                <a:lnTo>
                  <a:pt x="1066507" y="305576"/>
                </a:lnTo>
                <a:lnTo>
                  <a:pt x="1066507" y="313310"/>
                </a:lnTo>
                <a:lnTo>
                  <a:pt x="1051042" y="313310"/>
                </a:lnTo>
                <a:close/>
                <a:moveTo>
                  <a:pt x="765800" y="305576"/>
                </a:moveTo>
                <a:lnTo>
                  <a:pt x="774392" y="306435"/>
                </a:lnTo>
                <a:lnTo>
                  <a:pt x="780979" y="306435"/>
                </a:lnTo>
                <a:lnTo>
                  <a:pt x="787852" y="308439"/>
                </a:lnTo>
                <a:lnTo>
                  <a:pt x="792721" y="310445"/>
                </a:lnTo>
                <a:lnTo>
                  <a:pt x="789857" y="315313"/>
                </a:lnTo>
                <a:lnTo>
                  <a:pt x="785847" y="320182"/>
                </a:lnTo>
                <a:lnTo>
                  <a:pt x="782984" y="323905"/>
                </a:lnTo>
                <a:lnTo>
                  <a:pt x="778115" y="328773"/>
                </a:lnTo>
                <a:lnTo>
                  <a:pt x="772387" y="332782"/>
                </a:lnTo>
                <a:lnTo>
                  <a:pt x="767519" y="333928"/>
                </a:lnTo>
                <a:lnTo>
                  <a:pt x="764655" y="333928"/>
                </a:lnTo>
                <a:lnTo>
                  <a:pt x="758927" y="332782"/>
                </a:lnTo>
                <a:lnTo>
                  <a:pt x="756063" y="328773"/>
                </a:lnTo>
                <a:lnTo>
                  <a:pt x="754059" y="325910"/>
                </a:lnTo>
                <a:lnTo>
                  <a:pt x="752340" y="322187"/>
                </a:lnTo>
                <a:lnTo>
                  <a:pt x="752340" y="317317"/>
                </a:lnTo>
                <a:lnTo>
                  <a:pt x="758927" y="312449"/>
                </a:lnTo>
                <a:close/>
                <a:moveTo>
                  <a:pt x="999205" y="298702"/>
                </a:moveTo>
                <a:lnTo>
                  <a:pt x="1004074" y="298702"/>
                </a:lnTo>
                <a:lnTo>
                  <a:pt x="1007797" y="298702"/>
                </a:lnTo>
                <a:lnTo>
                  <a:pt x="1010661" y="298702"/>
                </a:lnTo>
                <a:lnTo>
                  <a:pt x="1012666" y="298702"/>
                </a:lnTo>
                <a:lnTo>
                  <a:pt x="1015529" y="298702"/>
                </a:lnTo>
                <a:lnTo>
                  <a:pt x="1019253" y="298702"/>
                </a:lnTo>
                <a:lnTo>
                  <a:pt x="1024122" y="298702"/>
                </a:lnTo>
                <a:lnTo>
                  <a:pt x="1024122" y="305576"/>
                </a:lnTo>
                <a:lnTo>
                  <a:pt x="1002069" y="310445"/>
                </a:lnTo>
                <a:close/>
                <a:moveTo>
                  <a:pt x="792720" y="287819"/>
                </a:moveTo>
                <a:lnTo>
                  <a:pt x="799307" y="289823"/>
                </a:lnTo>
                <a:lnTo>
                  <a:pt x="806181" y="291828"/>
                </a:lnTo>
                <a:lnTo>
                  <a:pt x="811909" y="294692"/>
                </a:lnTo>
                <a:lnTo>
                  <a:pt x="807898" y="294692"/>
                </a:lnTo>
                <a:lnTo>
                  <a:pt x="799307" y="298701"/>
                </a:lnTo>
                <a:lnTo>
                  <a:pt x="789856" y="298701"/>
                </a:lnTo>
                <a:lnTo>
                  <a:pt x="778114" y="298701"/>
                </a:lnTo>
                <a:lnTo>
                  <a:pt x="778114" y="294692"/>
                </a:lnTo>
                <a:lnTo>
                  <a:pt x="780978" y="294692"/>
                </a:lnTo>
                <a:lnTo>
                  <a:pt x="784988" y="291828"/>
                </a:lnTo>
                <a:lnTo>
                  <a:pt x="789856" y="289823"/>
                </a:lnTo>
                <a:close/>
                <a:moveTo>
                  <a:pt x="3147111" y="286101"/>
                </a:moveTo>
                <a:lnTo>
                  <a:pt x="3163435" y="287819"/>
                </a:lnTo>
                <a:lnTo>
                  <a:pt x="3167445" y="291829"/>
                </a:lnTo>
                <a:lnTo>
                  <a:pt x="3169163" y="294692"/>
                </a:lnTo>
                <a:lnTo>
                  <a:pt x="3172027" y="298702"/>
                </a:lnTo>
                <a:lnTo>
                  <a:pt x="3170308" y="301566"/>
                </a:lnTo>
                <a:lnTo>
                  <a:pt x="3170308" y="303570"/>
                </a:lnTo>
                <a:lnTo>
                  <a:pt x="3169163" y="305575"/>
                </a:lnTo>
                <a:lnTo>
                  <a:pt x="3158566" y="319035"/>
                </a:lnTo>
                <a:lnTo>
                  <a:pt x="3145106" y="328772"/>
                </a:lnTo>
                <a:lnTo>
                  <a:pt x="3129928" y="337650"/>
                </a:lnTo>
                <a:lnTo>
                  <a:pt x="3111599" y="344524"/>
                </a:lnTo>
                <a:lnTo>
                  <a:pt x="3095275" y="351398"/>
                </a:lnTo>
                <a:lnTo>
                  <a:pt x="3079810" y="358270"/>
                </a:lnTo>
                <a:lnTo>
                  <a:pt x="3063486" y="371731"/>
                </a:lnTo>
                <a:lnTo>
                  <a:pt x="3044298" y="392351"/>
                </a:lnTo>
                <a:lnTo>
                  <a:pt x="3025111" y="415835"/>
                </a:lnTo>
                <a:lnTo>
                  <a:pt x="3005922" y="443042"/>
                </a:lnTo>
                <a:lnTo>
                  <a:pt x="2991603" y="470535"/>
                </a:lnTo>
                <a:lnTo>
                  <a:pt x="2981007" y="497742"/>
                </a:lnTo>
                <a:lnTo>
                  <a:pt x="2976138" y="523231"/>
                </a:lnTo>
                <a:lnTo>
                  <a:pt x="2978142" y="531822"/>
                </a:lnTo>
                <a:lnTo>
                  <a:pt x="2984729" y="541560"/>
                </a:lnTo>
                <a:lnTo>
                  <a:pt x="2992462" y="552443"/>
                </a:lnTo>
                <a:lnTo>
                  <a:pt x="3003058" y="560176"/>
                </a:lnTo>
                <a:lnTo>
                  <a:pt x="3003058" y="564185"/>
                </a:lnTo>
                <a:lnTo>
                  <a:pt x="2998190" y="564185"/>
                </a:lnTo>
                <a:lnTo>
                  <a:pt x="2994467" y="572776"/>
                </a:lnTo>
                <a:lnTo>
                  <a:pt x="2981007" y="567048"/>
                </a:lnTo>
                <a:lnTo>
                  <a:pt x="2965542" y="564185"/>
                </a:lnTo>
                <a:lnTo>
                  <a:pt x="2960673" y="550438"/>
                </a:lnTo>
                <a:lnTo>
                  <a:pt x="2952082" y="538696"/>
                </a:lnTo>
                <a:lnTo>
                  <a:pt x="2944349" y="529818"/>
                </a:lnTo>
                <a:lnTo>
                  <a:pt x="2935757" y="521226"/>
                </a:lnTo>
                <a:lnTo>
                  <a:pt x="2929170" y="507480"/>
                </a:lnTo>
                <a:lnTo>
                  <a:pt x="2938621" y="500606"/>
                </a:lnTo>
                <a:lnTo>
                  <a:pt x="2944349" y="497742"/>
                </a:lnTo>
                <a:lnTo>
                  <a:pt x="2944349" y="492874"/>
                </a:lnTo>
                <a:lnTo>
                  <a:pt x="2942631" y="488864"/>
                </a:lnTo>
                <a:lnTo>
                  <a:pt x="2940626" y="481991"/>
                </a:lnTo>
                <a:lnTo>
                  <a:pt x="2942631" y="475404"/>
                </a:lnTo>
                <a:lnTo>
                  <a:pt x="2947213" y="466526"/>
                </a:lnTo>
                <a:lnTo>
                  <a:pt x="2954086" y="461657"/>
                </a:lnTo>
                <a:lnTo>
                  <a:pt x="2960673" y="454784"/>
                </a:lnTo>
                <a:lnTo>
                  <a:pt x="2965542" y="445046"/>
                </a:lnTo>
                <a:lnTo>
                  <a:pt x="2962677" y="443042"/>
                </a:lnTo>
                <a:lnTo>
                  <a:pt x="2958954" y="441037"/>
                </a:lnTo>
                <a:lnTo>
                  <a:pt x="2958954" y="440178"/>
                </a:lnTo>
                <a:lnTo>
                  <a:pt x="2957809" y="440178"/>
                </a:lnTo>
                <a:lnTo>
                  <a:pt x="2957809" y="438173"/>
                </a:lnTo>
                <a:lnTo>
                  <a:pt x="2957809" y="436169"/>
                </a:lnTo>
                <a:lnTo>
                  <a:pt x="2965542" y="427577"/>
                </a:lnTo>
                <a:lnTo>
                  <a:pt x="2974133" y="419558"/>
                </a:lnTo>
                <a:lnTo>
                  <a:pt x="2979001" y="406957"/>
                </a:lnTo>
                <a:lnTo>
                  <a:pt x="2981007" y="404093"/>
                </a:lnTo>
                <a:lnTo>
                  <a:pt x="2979001" y="399224"/>
                </a:lnTo>
                <a:lnTo>
                  <a:pt x="2979001" y="395215"/>
                </a:lnTo>
                <a:lnTo>
                  <a:pt x="2978142" y="393210"/>
                </a:lnTo>
                <a:lnTo>
                  <a:pt x="2978142" y="388341"/>
                </a:lnTo>
                <a:lnTo>
                  <a:pt x="2978142" y="385478"/>
                </a:lnTo>
                <a:lnTo>
                  <a:pt x="2979001" y="379750"/>
                </a:lnTo>
                <a:lnTo>
                  <a:pt x="2992462" y="365144"/>
                </a:lnTo>
                <a:lnTo>
                  <a:pt x="3009645" y="349393"/>
                </a:lnTo>
                <a:lnTo>
                  <a:pt x="3030838" y="333927"/>
                </a:lnTo>
                <a:lnTo>
                  <a:pt x="3052890" y="322186"/>
                </a:lnTo>
                <a:lnTo>
                  <a:pt x="3071218" y="313307"/>
                </a:lnTo>
                <a:lnTo>
                  <a:pt x="3101862" y="313307"/>
                </a:lnTo>
                <a:lnTo>
                  <a:pt x="3111599" y="308439"/>
                </a:lnTo>
                <a:lnTo>
                  <a:pt x="3118473" y="303570"/>
                </a:lnTo>
                <a:lnTo>
                  <a:pt x="3123055" y="296697"/>
                </a:lnTo>
                <a:lnTo>
                  <a:pt x="3128783" y="292687"/>
                </a:lnTo>
                <a:lnTo>
                  <a:pt x="3135656" y="289824"/>
                </a:lnTo>
                <a:close/>
                <a:moveTo>
                  <a:pt x="965412" y="260613"/>
                </a:moveTo>
                <a:lnTo>
                  <a:pt x="980877" y="260613"/>
                </a:lnTo>
                <a:lnTo>
                  <a:pt x="985745" y="267486"/>
                </a:lnTo>
                <a:lnTo>
                  <a:pt x="992332" y="274359"/>
                </a:lnTo>
                <a:lnTo>
                  <a:pt x="999206" y="279228"/>
                </a:lnTo>
                <a:lnTo>
                  <a:pt x="996342" y="282951"/>
                </a:lnTo>
                <a:lnTo>
                  <a:pt x="994338" y="284956"/>
                </a:lnTo>
                <a:lnTo>
                  <a:pt x="992332" y="286102"/>
                </a:lnTo>
                <a:lnTo>
                  <a:pt x="990614" y="289824"/>
                </a:lnTo>
                <a:lnTo>
                  <a:pt x="989469" y="292689"/>
                </a:lnTo>
                <a:lnTo>
                  <a:pt x="987750" y="298703"/>
                </a:lnTo>
                <a:lnTo>
                  <a:pt x="982882" y="298703"/>
                </a:lnTo>
                <a:lnTo>
                  <a:pt x="976008" y="298703"/>
                </a:lnTo>
                <a:lnTo>
                  <a:pt x="972285" y="296698"/>
                </a:lnTo>
                <a:lnTo>
                  <a:pt x="967417" y="296698"/>
                </a:lnTo>
                <a:lnTo>
                  <a:pt x="962548" y="294693"/>
                </a:lnTo>
                <a:lnTo>
                  <a:pt x="962548" y="287820"/>
                </a:lnTo>
                <a:lnTo>
                  <a:pt x="963694" y="282951"/>
                </a:lnTo>
                <a:lnTo>
                  <a:pt x="965412" y="276078"/>
                </a:lnTo>
                <a:lnTo>
                  <a:pt x="965412" y="269491"/>
                </a:lnTo>
                <a:close/>
                <a:moveTo>
                  <a:pt x="3622228" y="244861"/>
                </a:moveTo>
                <a:lnTo>
                  <a:pt x="3640557" y="244861"/>
                </a:lnTo>
                <a:lnTo>
                  <a:pt x="3644280" y="249730"/>
                </a:lnTo>
                <a:lnTo>
                  <a:pt x="3645139" y="251734"/>
                </a:lnTo>
                <a:lnTo>
                  <a:pt x="3647144" y="254598"/>
                </a:lnTo>
                <a:lnTo>
                  <a:pt x="3650867" y="258607"/>
                </a:lnTo>
                <a:lnTo>
                  <a:pt x="3651726" y="263476"/>
                </a:lnTo>
                <a:lnTo>
                  <a:pt x="3646858" y="265481"/>
                </a:lnTo>
                <a:lnTo>
                  <a:pt x="3644852" y="266339"/>
                </a:lnTo>
                <a:lnTo>
                  <a:pt x="3641989" y="268345"/>
                </a:lnTo>
                <a:lnTo>
                  <a:pt x="3639984" y="271208"/>
                </a:lnTo>
                <a:lnTo>
                  <a:pt x="3637980" y="273213"/>
                </a:lnTo>
                <a:lnTo>
                  <a:pt x="3637120" y="278082"/>
                </a:lnTo>
                <a:lnTo>
                  <a:pt x="3650580" y="282091"/>
                </a:lnTo>
                <a:lnTo>
                  <a:pt x="3657168" y="284955"/>
                </a:lnTo>
                <a:lnTo>
                  <a:pt x="3663754" y="291828"/>
                </a:lnTo>
                <a:lnTo>
                  <a:pt x="3670341" y="300706"/>
                </a:lnTo>
                <a:lnTo>
                  <a:pt x="3681797" y="295837"/>
                </a:lnTo>
                <a:lnTo>
                  <a:pt x="3693252" y="293833"/>
                </a:lnTo>
                <a:lnTo>
                  <a:pt x="3706713" y="291828"/>
                </a:lnTo>
                <a:lnTo>
                  <a:pt x="3722177" y="286960"/>
                </a:lnTo>
                <a:lnTo>
                  <a:pt x="3723036" y="284955"/>
                </a:lnTo>
                <a:lnTo>
                  <a:pt x="3725041" y="286960"/>
                </a:lnTo>
                <a:lnTo>
                  <a:pt x="3725041" y="288965"/>
                </a:lnTo>
                <a:lnTo>
                  <a:pt x="3725041" y="290969"/>
                </a:lnTo>
                <a:lnTo>
                  <a:pt x="3738501" y="297842"/>
                </a:lnTo>
                <a:lnTo>
                  <a:pt x="3749098" y="305575"/>
                </a:lnTo>
                <a:lnTo>
                  <a:pt x="3756830" y="316171"/>
                </a:lnTo>
                <a:lnTo>
                  <a:pt x="3765422" y="327913"/>
                </a:lnTo>
                <a:lnTo>
                  <a:pt x="3765422" y="350251"/>
                </a:lnTo>
                <a:lnTo>
                  <a:pt x="3753966" y="359129"/>
                </a:lnTo>
                <a:lnTo>
                  <a:pt x="3749098" y="366862"/>
                </a:lnTo>
                <a:lnTo>
                  <a:pt x="3745375" y="375740"/>
                </a:lnTo>
                <a:lnTo>
                  <a:pt x="3740506" y="384618"/>
                </a:lnTo>
                <a:lnTo>
                  <a:pt x="3727045" y="392351"/>
                </a:lnTo>
                <a:lnTo>
                  <a:pt x="3711581" y="401228"/>
                </a:lnTo>
                <a:lnTo>
                  <a:pt x="3696116" y="411825"/>
                </a:lnTo>
                <a:lnTo>
                  <a:pt x="3684660" y="425571"/>
                </a:lnTo>
                <a:lnTo>
                  <a:pt x="3688383" y="425571"/>
                </a:lnTo>
                <a:lnTo>
                  <a:pt x="3699839" y="418698"/>
                </a:lnTo>
                <a:lnTo>
                  <a:pt x="3713299" y="416693"/>
                </a:lnTo>
                <a:lnTo>
                  <a:pt x="3728764" y="418698"/>
                </a:lnTo>
                <a:lnTo>
                  <a:pt x="3728764" y="421562"/>
                </a:lnTo>
                <a:lnTo>
                  <a:pt x="3726760" y="425571"/>
                </a:lnTo>
                <a:lnTo>
                  <a:pt x="3726760" y="426431"/>
                </a:lnTo>
                <a:lnTo>
                  <a:pt x="3726760" y="428435"/>
                </a:lnTo>
                <a:lnTo>
                  <a:pt x="3726760" y="430440"/>
                </a:lnTo>
                <a:lnTo>
                  <a:pt x="3728764" y="430440"/>
                </a:lnTo>
                <a:lnTo>
                  <a:pt x="3731628" y="432445"/>
                </a:lnTo>
                <a:lnTo>
                  <a:pt x="3736497" y="426717"/>
                </a:lnTo>
                <a:lnTo>
                  <a:pt x="3743083" y="421849"/>
                </a:lnTo>
                <a:lnTo>
                  <a:pt x="3749671" y="416980"/>
                </a:lnTo>
                <a:lnTo>
                  <a:pt x="3758262" y="412970"/>
                </a:lnTo>
                <a:lnTo>
                  <a:pt x="3758262" y="418698"/>
                </a:lnTo>
                <a:lnTo>
                  <a:pt x="3755399" y="423566"/>
                </a:lnTo>
                <a:lnTo>
                  <a:pt x="3753393" y="428435"/>
                </a:lnTo>
                <a:lnTo>
                  <a:pt x="3751389" y="435308"/>
                </a:lnTo>
                <a:lnTo>
                  <a:pt x="3749384" y="444186"/>
                </a:lnTo>
                <a:lnTo>
                  <a:pt x="3751389" y="446191"/>
                </a:lnTo>
                <a:lnTo>
                  <a:pt x="3753393" y="446191"/>
                </a:lnTo>
                <a:lnTo>
                  <a:pt x="3753393" y="447051"/>
                </a:lnTo>
                <a:lnTo>
                  <a:pt x="3761985" y="447051"/>
                </a:lnTo>
                <a:lnTo>
                  <a:pt x="3761985" y="435308"/>
                </a:lnTo>
                <a:lnTo>
                  <a:pt x="3778309" y="433303"/>
                </a:lnTo>
                <a:lnTo>
                  <a:pt x="3793774" y="433303"/>
                </a:lnTo>
                <a:lnTo>
                  <a:pt x="3805230" y="435308"/>
                </a:lnTo>
                <a:lnTo>
                  <a:pt x="3816685" y="444186"/>
                </a:lnTo>
                <a:lnTo>
                  <a:pt x="3816685" y="446191"/>
                </a:lnTo>
                <a:lnTo>
                  <a:pt x="3816685" y="451060"/>
                </a:lnTo>
                <a:lnTo>
                  <a:pt x="3818690" y="455929"/>
                </a:lnTo>
                <a:lnTo>
                  <a:pt x="3818690" y="460797"/>
                </a:lnTo>
                <a:lnTo>
                  <a:pt x="3820694" y="465666"/>
                </a:lnTo>
                <a:lnTo>
                  <a:pt x="3868808" y="469675"/>
                </a:lnTo>
                <a:lnTo>
                  <a:pt x="3872531" y="459078"/>
                </a:lnTo>
                <a:lnTo>
                  <a:pt x="3872531" y="456215"/>
                </a:lnTo>
                <a:lnTo>
                  <a:pt x="3872531" y="454210"/>
                </a:lnTo>
                <a:lnTo>
                  <a:pt x="3872531" y="451346"/>
                </a:lnTo>
                <a:lnTo>
                  <a:pt x="3872531" y="446478"/>
                </a:lnTo>
                <a:lnTo>
                  <a:pt x="3872531" y="440750"/>
                </a:lnTo>
                <a:lnTo>
                  <a:pt x="3875394" y="439891"/>
                </a:lnTo>
                <a:lnTo>
                  <a:pt x="3877400" y="439891"/>
                </a:lnTo>
                <a:lnTo>
                  <a:pt x="3877400" y="437885"/>
                </a:lnTo>
                <a:lnTo>
                  <a:pt x="3879403" y="435881"/>
                </a:lnTo>
                <a:lnTo>
                  <a:pt x="3889141" y="440750"/>
                </a:lnTo>
                <a:lnTo>
                  <a:pt x="3899737" y="446478"/>
                </a:lnTo>
                <a:lnTo>
                  <a:pt x="3909474" y="451346"/>
                </a:lnTo>
                <a:lnTo>
                  <a:pt x="3920071" y="442468"/>
                </a:lnTo>
                <a:lnTo>
                  <a:pt x="3931527" y="437599"/>
                </a:lnTo>
                <a:lnTo>
                  <a:pt x="3949855" y="435595"/>
                </a:lnTo>
                <a:lnTo>
                  <a:pt x="3949855" y="440463"/>
                </a:lnTo>
                <a:lnTo>
                  <a:pt x="3952719" y="440463"/>
                </a:lnTo>
                <a:lnTo>
                  <a:pt x="3961311" y="474544"/>
                </a:lnTo>
                <a:lnTo>
                  <a:pt x="3949855" y="486286"/>
                </a:lnTo>
                <a:lnTo>
                  <a:pt x="3943268" y="503755"/>
                </a:lnTo>
                <a:lnTo>
                  <a:pt x="3945273" y="506618"/>
                </a:lnTo>
                <a:lnTo>
                  <a:pt x="3947278" y="510629"/>
                </a:lnTo>
                <a:lnTo>
                  <a:pt x="3947278" y="513492"/>
                </a:lnTo>
                <a:lnTo>
                  <a:pt x="3948136" y="517502"/>
                </a:lnTo>
                <a:lnTo>
                  <a:pt x="3950142" y="522371"/>
                </a:lnTo>
                <a:lnTo>
                  <a:pt x="3958733" y="531249"/>
                </a:lnTo>
                <a:lnTo>
                  <a:pt x="3970189" y="538122"/>
                </a:lnTo>
                <a:lnTo>
                  <a:pt x="3979926" y="544995"/>
                </a:lnTo>
                <a:lnTo>
                  <a:pt x="3981931" y="542990"/>
                </a:lnTo>
                <a:lnTo>
                  <a:pt x="3983935" y="540986"/>
                </a:lnTo>
                <a:lnTo>
                  <a:pt x="3988804" y="533253"/>
                </a:lnTo>
                <a:lnTo>
                  <a:pt x="3992527" y="522657"/>
                </a:lnTo>
                <a:lnTo>
                  <a:pt x="3995391" y="512919"/>
                </a:lnTo>
                <a:lnTo>
                  <a:pt x="4001977" y="504041"/>
                </a:lnTo>
                <a:lnTo>
                  <a:pt x="4001977" y="512919"/>
                </a:lnTo>
                <a:lnTo>
                  <a:pt x="4003982" y="519793"/>
                </a:lnTo>
                <a:lnTo>
                  <a:pt x="4006846" y="524662"/>
                </a:lnTo>
                <a:lnTo>
                  <a:pt x="4012574" y="527526"/>
                </a:lnTo>
                <a:lnTo>
                  <a:pt x="4019161" y="529530"/>
                </a:lnTo>
                <a:lnTo>
                  <a:pt x="4026893" y="531535"/>
                </a:lnTo>
                <a:lnTo>
                  <a:pt x="4039495" y="510915"/>
                </a:lnTo>
                <a:lnTo>
                  <a:pt x="4044363" y="515784"/>
                </a:lnTo>
                <a:lnTo>
                  <a:pt x="4049232" y="519793"/>
                </a:lnTo>
                <a:lnTo>
                  <a:pt x="4052095" y="524662"/>
                </a:lnTo>
                <a:lnTo>
                  <a:pt x="4057823" y="527526"/>
                </a:lnTo>
                <a:lnTo>
                  <a:pt x="4064410" y="531535"/>
                </a:lnTo>
                <a:lnTo>
                  <a:pt x="4067274" y="527526"/>
                </a:lnTo>
                <a:lnTo>
                  <a:pt x="4070997" y="524662"/>
                </a:lnTo>
                <a:lnTo>
                  <a:pt x="4073861" y="524662"/>
                </a:lnTo>
                <a:lnTo>
                  <a:pt x="4075865" y="524662"/>
                </a:lnTo>
                <a:lnTo>
                  <a:pt x="4080734" y="524662"/>
                </a:lnTo>
                <a:lnTo>
                  <a:pt x="4084458" y="526667"/>
                </a:lnTo>
                <a:lnTo>
                  <a:pt x="4091044" y="526667"/>
                </a:lnTo>
                <a:lnTo>
                  <a:pt x="4089040" y="509196"/>
                </a:lnTo>
                <a:lnTo>
                  <a:pt x="4085316" y="497454"/>
                </a:lnTo>
                <a:lnTo>
                  <a:pt x="4082453" y="481703"/>
                </a:lnTo>
                <a:lnTo>
                  <a:pt x="4093909" y="478839"/>
                </a:lnTo>
                <a:lnTo>
                  <a:pt x="4104505" y="474830"/>
                </a:lnTo>
                <a:lnTo>
                  <a:pt x="4120828" y="474830"/>
                </a:lnTo>
                <a:lnTo>
                  <a:pt x="4139157" y="476834"/>
                </a:lnTo>
                <a:lnTo>
                  <a:pt x="4157486" y="481703"/>
                </a:lnTo>
                <a:lnTo>
                  <a:pt x="4174669" y="486572"/>
                </a:lnTo>
                <a:lnTo>
                  <a:pt x="4190134" y="492299"/>
                </a:lnTo>
                <a:lnTo>
                  <a:pt x="4196722" y="497168"/>
                </a:lnTo>
                <a:lnTo>
                  <a:pt x="4199585" y="500032"/>
                </a:lnTo>
                <a:lnTo>
                  <a:pt x="4201590" y="505760"/>
                </a:lnTo>
                <a:lnTo>
                  <a:pt x="4201590" y="508624"/>
                </a:lnTo>
                <a:lnTo>
                  <a:pt x="4203594" y="510629"/>
                </a:lnTo>
                <a:lnTo>
                  <a:pt x="4203594" y="513492"/>
                </a:lnTo>
                <a:lnTo>
                  <a:pt x="4206459" y="515497"/>
                </a:lnTo>
                <a:lnTo>
                  <a:pt x="4210181" y="517502"/>
                </a:lnTo>
                <a:lnTo>
                  <a:pt x="4215050" y="519507"/>
                </a:lnTo>
                <a:lnTo>
                  <a:pt x="4224787" y="515497"/>
                </a:lnTo>
                <a:lnTo>
                  <a:pt x="4236243" y="515497"/>
                </a:lnTo>
                <a:lnTo>
                  <a:pt x="4248844" y="515497"/>
                </a:lnTo>
                <a:lnTo>
                  <a:pt x="4253712" y="526094"/>
                </a:lnTo>
                <a:lnTo>
                  <a:pt x="4260299" y="535831"/>
                </a:lnTo>
                <a:lnTo>
                  <a:pt x="4270037" y="544709"/>
                </a:lnTo>
                <a:lnTo>
                  <a:pt x="4282637" y="549577"/>
                </a:lnTo>
                <a:lnTo>
                  <a:pt x="4294093" y="544709"/>
                </a:lnTo>
                <a:lnTo>
                  <a:pt x="4310417" y="544709"/>
                </a:lnTo>
                <a:lnTo>
                  <a:pt x="4325882" y="546714"/>
                </a:lnTo>
                <a:lnTo>
                  <a:pt x="4341347" y="549577"/>
                </a:lnTo>
                <a:lnTo>
                  <a:pt x="4352803" y="552442"/>
                </a:lnTo>
                <a:lnTo>
                  <a:pt x="4357671" y="568192"/>
                </a:lnTo>
                <a:lnTo>
                  <a:pt x="4359675" y="581940"/>
                </a:lnTo>
                <a:lnTo>
                  <a:pt x="4362540" y="593681"/>
                </a:lnTo>
                <a:lnTo>
                  <a:pt x="4366262" y="595686"/>
                </a:lnTo>
                <a:lnTo>
                  <a:pt x="4368268" y="599695"/>
                </a:lnTo>
                <a:lnTo>
                  <a:pt x="4371131" y="600555"/>
                </a:lnTo>
                <a:lnTo>
                  <a:pt x="4402921" y="597690"/>
                </a:lnTo>
                <a:lnTo>
                  <a:pt x="4434709" y="597690"/>
                </a:lnTo>
                <a:lnTo>
                  <a:pt x="4467357" y="597690"/>
                </a:lnTo>
                <a:lnTo>
                  <a:pt x="4470221" y="604564"/>
                </a:lnTo>
                <a:lnTo>
                  <a:pt x="4475090" y="609433"/>
                </a:lnTo>
                <a:lnTo>
                  <a:pt x="4480818" y="616306"/>
                </a:lnTo>
                <a:lnTo>
                  <a:pt x="4485686" y="620315"/>
                </a:lnTo>
                <a:lnTo>
                  <a:pt x="4492272" y="625184"/>
                </a:lnTo>
                <a:lnTo>
                  <a:pt x="4492272" y="620315"/>
                </a:lnTo>
                <a:lnTo>
                  <a:pt x="4494278" y="618310"/>
                </a:lnTo>
                <a:lnTo>
                  <a:pt x="4495137" y="614301"/>
                </a:lnTo>
                <a:lnTo>
                  <a:pt x="4495137" y="611438"/>
                </a:lnTo>
                <a:lnTo>
                  <a:pt x="4497141" y="606569"/>
                </a:lnTo>
                <a:lnTo>
                  <a:pt x="4494278" y="600841"/>
                </a:lnTo>
                <a:lnTo>
                  <a:pt x="4492272" y="597977"/>
                </a:lnTo>
                <a:lnTo>
                  <a:pt x="4490269" y="595973"/>
                </a:lnTo>
                <a:lnTo>
                  <a:pt x="4490269" y="593108"/>
                </a:lnTo>
                <a:lnTo>
                  <a:pt x="4492272" y="589099"/>
                </a:lnTo>
                <a:lnTo>
                  <a:pt x="4492272" y="584230"/>
                </a:lnTo>
                <a:lnTo>
                  <a:pt x="4492272" y="579362"/>
                </a:lnTo>
                <a:lnTo>
                  <a:pt x="4508597" y="582225"/>
                </a:lnTo>
                <a:lnTo>
                  <a:pt x="4520053" y="589099"/>
                </a:lnTo>
                <a:lnTo>
                  <a:pt x="4533513" y="593967"/>
                </a:lnTo>
                <a:lnTo>
                  <a:pt x="4539241" y="593967"/>
                </a:lnTo>
                <a:lnTo>
                  <a:pt x="4544109" y="593967"/>
                </a:lnTo>
                <a:lnTo>
                  <a:pt x="4548978" y="593108"/>
                </a:lnTo>
                <a:lnTo>
                  <a:pt x="4552700" y="589099"/>
                </a:lnTo>
                <a:lnTo>
                  <a:pt x="4555565" y="587094"/>
                </a:lnTo>
                <a:lnTo>
                  <a:pt x="4559288" y="586235"/>
                </a:lnTo>
                <a:lnTo>
                  <a:pt x="4613988" y="609719"/>
                </a:lnTo>
                <a:lnTo>
                  <a:pt x="4644631" y="641794"/>
                </a:lnTo>
                <a:lnTo>
                  <a:pt x="4649499" y="645804"/>
                </a:lnTo>
                <a:lnTo>
                  <a:pt x="4654368" y="645804"/>
                </a:lnTo>
                <a:lnTo>
                  <a:pt x="4659237" y="646662"/>
                </a:lnTo>
                <a:lnTo>
                  <a:pt x="4664964" y="646662"/>
                </a:lnTo>
                <a:lnTo>
                  <a:pt x="4669833" y="650673"/>
                </a:lnTo>
                <a:lnTo>
                  <a:pt x="4679570" y="659551"/>
                </a:lnTo>
                <a:lnTo>
                  <a:pt x="4686157" y="669288"/>
                </a:lnTo>
                <a:lnTo>
                  <a:pt x="4692745" y="678166"/>
                </a:lnTo>
                <a:lnTo>
                  <a:pt x="4701336" y="685039"/>
                </a:lnTo>
                <a:lnTo>
                  <a:pt x="4717660" y="687903"/>
                </a:lnTo>
                <a:lnTo>
                  <a:pt x="4719664" y="687043"/>
                </a:lnTo>
                <a:lnTo>
                  <a:pt x="4721669" y="687043"/>
                </a:lnTo>
                <a:lnTo>
                  <a:pt x="4723674" y="685039"/>
                </a:lnTo>
                <a:lnTo>
                  <a:pt x="4724533" y="685039"/>
                </a:lnTo>
                <a:lnTo>
                  <a:pt x="4728256" y="685039"/>
                </a:lnTo>
                <a:lnTo>
                  <a:pt x="4737993" y="696780"/>
                </a:lnTo>
                <a:lnTo>
                  <a:pt x="4748589" y="708523"/>
                </a:lnTo>
                <a:lnTo>
                  <a:pt x="4757181" y="721123"/>
                </a:lnTo>
                <a:lnTo>
                  <a:pt x="4760332" y="736016"/>
                </a:lnTo>
                <a:lnTo>
                  <a:pt x="4726825" y="736016"/>
                </a:lnTo>
                <a:lnTo>
                  <a:pt x="4724820" y="738880"/>
                </a:lnTo>
                <a:lnTo>
                  <a:pt x="4721956" y="742889"/>
                </a:lnTo>
                <a:lnTo>
                  <a:pt x="4719951" y="744893"/>
                </a:lnTo>
                <a:lnTo>
                  <a:pt x="4717946" y="749762"/>
                </a:lnTo>
                <a:lnTo>
                  <a:pt x="4715942" y="754631"/>
                </a:lnTo>
                <a:lnTo>
                  <a:pt x="4719664" y="756636"/>
                </a:lnTo>
                <a:lnTo>
                  <a:pt x="4721669" y="758641"/>
                </a:lnTo>
                <a:lnTo>
                  <a:pt x="4722528" y="759499"/>
                </a:lnTo>
                <a:lnTo>
                  <a:pt x="4724533" y="763509"/>
                </a:lnTo>
                <a:lnTo>
                  <a:pt x="4724533" y="765513"/>
                </a:lnTo>
                <a:lnTo>
                  <a:pt x="4722528" y="768378"/>
                </a:lnTo>
                <a:lnTo>
                  <a:pt x="4719664" y="773247"/>
                </a:lnTo>
                <a:lnTo>
                  <a:pt x="4717660" y="775251"/>
                </a:lnTo>
                <a:lnTo>
                  <a:pt x="4714796" y="777256"/>
                </a:lnTo>
                <a:lnTo>
                  <a:pt x="4711073" y="777256"/>
                </a:lnTo>
                <a:lnTo>
                  <a:pt x="4708209" y="777256"/>
                </a:lnTo>
                <a:lnTo>
                  <a:pt x="4701622" y="777256"/>
                </a:lnTo>
                <a:lnTo>
                  <a:pt x="4695035" y="766659"/>
                </a:lnTo>
                <a:lnTo>
                  <a:pt x="4684439" y="761791"/>
                </a:lnTo>
                <a:lnTo>
                  <a:pt x="4670979" y="758926"/>
                </a:lnTo>
                <a:lnTo>
                  <a:pt x="4670979" y="746326"/>
                </a:lnTo>
                <a:lnTo>
                  <a:pt x="4668115" y="745466"/>
                </a:lnTo>
                <a:lnTo>
                  <a:pt x="4664391" y="743462"/>
                </a:lnTo>
                <a:lnTo>
                  <a:pt x="4663533" y="741457"/>
                </a:lnTo>
                <a:lnTo>
                  <a:pt x="4659809" y="739452"/>
                </a:lnTo>
                <a:lnTo>
                  <a:pt x="4653223" y="739452"/>
                </a:lnTo>
                <a:lnTo>
                  <a:pt x="4651218" y="739452"/>
                </a:lnTo>
                <a:lnTo>
                  <a:pt x="4650359" y="741457"/>
                </a:lnTo>
                <a:lnTo>
                  <a:pt x="4648354" y="741457"/>
                </a:lnTo>
                <a:lnTo>
                  <a:pt x="4646349" y="741457"/>
                </a:lnTo>
                <a:lnTo>
                  <a:pt x="4643486" y="743462"/>
                </a:lnTo>
                <a:lnTo>
                  <a:pt x="4639762" y="736589"/>
                </a:lnTo>
                <a:lnTo>
                  <a:pt x="4634894" y="729715"/>
                </a:lnTo>
                <a:lnTo>
                  <a:pt x="4631171" y="724846"/>
                </a:lnTo>
                <a:lnTo>
                  <a:pt x="4631171" y="736589"/>
                </a:lnTo>
                <a:lnTo>
                  <a:pt x="4628307" y="750335"/>
                </a:lnTo>
                <a:lnTo>
                  <a:pt x="4624584" y="762077"/>
                </a:lnTo>
                <a:lnTo>
                  <a:pt x="4616851" y="768950"/>
                </a:lnTo>
                <a:lnTo>
                  <a:pt x="4613129" y="770955"/>
                </a:lnTo>
                <a:lnTo>
                  <a:pt x="4610264" y="770955"/>
                </a:lnTo>
                <a:lnTo>
                  <a:pt x="4608260" y="770955"/>
                </a:lnTo>
                <a:lnTo>
                  <a:pt x="4606255" y="770955"/>
                </a:lnTo>
                <a:lnTo>
                  <a:pt x="4604251" y="768950"/>
                </a:lnTo>
                <a:lnTo>
                  <a:pt x="4603392" y="768950"/>
                </a:lnTo>
                <a:lnTo>
                  <a:pt x="4601386" y="768950"/>
                </a:lnTo>
                <a:lnTo>
                  <a:pt x="4599382" y="770955"/>
                </a:lnTo>
                <a:lnTo>
                  <a:pt x="4597377" y="772960"/>
                </a:lnTo>
                <a:lnTo>
                  <a:pt x="4594514" y="777829"/>
                </a:lnTo>
                <a:lnTo>
                  <a:pt x="4604251" y="789570"/>
                </a:lnTo>
                <a:lnTo>
                  <a:pt x="4614846" y="810190"/>
                </a:lnTo>
                <a:lnTo>
                  <a:pt x="4619715" y="833674"/>
                </a:lnTo>
                <a:lnTo>
                  <a:pt x="4616851" y="833674"/>
                </a:lnTo>
                <a:lnTo>
                  <a:pt x="4614846" y="835679"/>
                </a:lnTo>
                <a:lnTo>
                  <a:pt x="4611123" y="835679"/>
                </a:lnTo>
                <a:lnTo>
                  <a:pt x="4606255" y="837683"/>
                </a:lnTo>
                <a:lnTo>
                  <a:pt x="4599669" y="832814"/>
                </a:lnTo>
                <a:lnTo>
                  <a:pt x="4594800" y="828805"/>
                </a:lnTo>
                <a:lnTo>
                  <a:pt x="4588213" y="827946"/>
                </a:lnTo>
                <a:lnTo>
                  <a:pt x="4579621" y="825942"/>
                </a:lnTo>
                <a:lnTo>
                  <a:pt x="4574753" y="839688"/>
                </a:lnTo>
                <a:lnTo>
                  <a:pt x="4565016" y="846562"/>
                </a:lnTo>
                <a:lnTo>
                  <a:pt x="4552414" y="851430"/>
                </a:lnTo>
                <a:lnTo>
                  <a:pt x="4538954" y="856299"/>
                </a:lnTo>
                <a:lnTo>
                  <a:pt x="4538095" y="870045"/>
                </a:lnTo>
                <a:lnTo>
                  <a:pt x="4534372" y="880642"/>
                </a:lnTo>
                <a:lnTo>
                  <a:pt x="4527785" y="890379"/>
                </a:lnTo>
                <a:lnTo>
                  <a:pt x="4514325" y="892383"/>
                </a:lnTo>
                <a:lnTo>
                  <a:pt x="4504588" y="895247"/>
                </a:lnTo>
                <a:lnTo>
                  <a:pt x="4498000" y="899257"/>
                </a:lnTo>
                <a:lnTo>
                  <a:pt x="4491414" y="901261"/>
                </a:lnTo>
                <a:lnTo>
                  <a:pt x="4486546" y="897252"/>
                </a:lnTo>
                <a:lnTo>
                  <a:pt x="4480818" y="892383"/>
                </a:lnTo>
                <a:lnTo>
                  <a:pt x="4477953" y="887514"/>
                </a:lnTo>
                <a:lnTo>
                  <a:pt x="4471367" y="888374"/>
                </a:lnTo>
                <a:lnTo>
                  <a:pt x="4462775" y="890379"/>
                </a:lnTo>
                <a:lnTo>
                  <a:pt x="4456188" y="894388"/>
                </a:lnTo>
                <a:lnTo>
                  <a:pt x="4451320" y="897252"/>
                </a:lnTo>
                <a:lnTo>
                  <a:pt x="4451320" y="904125"/>
                </a:lnTo>
                <a:lnTo>
                  <a:pt x="4446451" y="906129"/>
                </a:lnTo>
                <a:lnTo>
                  <a:pt x="4437860" y="906129"/>
                </a:lnTo>
                <a:lnTo>
                  <a:pt x="4426404" y="906129"/>
                </a:lnTo>
                <a:lnTo>
                  <a:pt x="4415808" y="908135"/>
                </a:lnTo>
                <a:lnTo>
                  <a:pt x="4410939" y="908994"/>
                </a:lnTo>
                <a:lnTo>
                  <a:pt x="4402347" y="929614"/>
                </a:lnTo>
                <a:lnTo>
                  <a:pt x="4401488" y="951952"/>
                </a:lnTo>
                <a:lnTo>
                  <a:pt x="4401488" y="977440"/>
                </a:lnTo>
                <a:lnTo>
                  <a:pt x="4404352" y="999778"/>
                </a:lnTo>
                <a:lnTo>
                  <a:pt x="4399483" y="999778"/>
                </a:lnTo>
                <a:lnTo>
                  <a:pt x="4397479" y="999778"/>
                </a:lnTo>
                <a:lnTo>
                  <a:pt x="4395474" y="999778"/>
                </a:lnTo>
                <a:lnTo>
                  <a:pt x="4394615" y="1001783"/>
                </a:lnTo>
                <a:lnTo>
                  <a:pt x="4392611" y="1002643"/>
                </a:lnTo>
                <a:lnTo>
                  <a:pt x="4390605" y="1008371"/>
                </a:lnTo>
                <a:lnTo>
                  <a:pt x="4388601" y="1013239"/>
                </a:lnTo>
                <a:lnTo>
                  <a:pt x="4388601" y="1020112"/>
                </a:lnTo>
                <a:lnTo>
                  <a:pt x="4388601" y="1027845"/>
                </a:lnTo>
                <a:lnTo>
                  <a:pt x="4377145" y="1027845"/>
                </a:lnTo>
                <a:lnTo>
                  <a:pt x="4370558" y="1038441"/>
                </a:lnTo>
                <a:lnTo>
                  <a:pt x="4365690" y="1045314"/>
                </a:lnTo>
                <a:lnTo>
                  <a:pt x="4363685" y="1052188"/>
                </a:lnTo>
                <a:lnTo>
                  <a:pt x="4361680" y="1065934"/>
                </a:lnTo>
                <a:lnTo>
                  <a:pt x="4358817" y="1065934"/>
                </a:lnTo>
                <a:lnTo>
                  <a:pt x="4355093" y="1065934"/>
                </a:lnTo>
                <a:lnTo>
                  <a:pt x="4354235" y="1065934"/>
                </a:lnTo>
                <a:lnTo>
                  <a:pt x="4352229" y="1065934"/>
                </a:lnTo>
                <a:lnTo>
                  <a:pt x="4348507" y="1065934"/>
                </a:lnTo>
                <a:lnTo>
                  <a:pt x="4341919" y="1079681"/>
                </a:lnTo>
                <a:lnTo>
                  <a:pt x="4337051" y="1096291"/>
                </a:lnTo>
                <a:lnTo>
                  <a:pt x="4325595" y="1096291"/>
                </a:lnTo>
                <a:lnTo>
                  <a:pt x="4321872" y="1114906"/>
                </a:lnTo>
                <a:lnTo>
                  <a:pt x="4316144" y="1114906"/>
                </a:lnTo>
                <a:lnTo>
                  <a:pt x="4316144" y="1110038"/>
                </a:lnTo>
                <a:lnTo>
                  <a:pt x="4302685" y="1091423"/>
                </a:lnTo>
                <a:lnTo>
                  <a:pt x="4294093" y="1069084"/>
                </a:lnTo>
                <a:lnTo>
                  <a:pt x="4292088" y="1043595"/>
                </a:lnTo>
                <a:lnTo>
                  <a:pt x="4294093" y="1013239"/>
                </a:lnTo>
                <a:lnTo>
                  <a:pt x="4298962" y="1009229"/>
                </a:lnTo>
                <a:lnTo>
                  <a:pt x="4302685" y="1006365"/>
                </a:lnTo>
                <a:lnTo>
                  <a:pt x="4307553" y="1002356"/>
                </a:lnTo>
                <a:lnTo>
                  <a:pt x="4309558" y="997488"/>
                </a:lnTo>
                <a:lnTo>
                  <a:pt x="4312422" y="990614"/>
                </a:lnTo>
                <a:lnTo>
                  <a:pt x="4307553" y="981736"/>
                </a:lnTo>
                <a:lnTo>
                  <a:pt x="4305548" y="969994"/>
                </a:lnTo>
                <a:lnTo>
                  <a:pt x="4312135" y="956247"/>
                </a:lnTo>
                <a:lnTo>
                  <a:pt x="4318722" y="951379"/>
                </a:lnTo>
                <a:lnTo>
                  <a:pt x="4327314" y="947370"/>
                </a:lnTo>
                <a:lnTo>
                  <a:pt x="4337051" y="944506"/>
                </a:lnTo>
                <a:lnTo>
                  <a:pt x="4343638" y="937632"/>
                </a:lnTo>
                <a:lnTo>
                  <a:pt x="4357098" y="917012"/>
                </a:lnTo>
                <a:lnTo>
                  <a:pt x="4370558" y="896392"/>
                </a:lnTo>
                <a:lnTo>
                  <a:pt x="4381155" y="887514"/>
                </a:lnTo>
                <a:lnTo>
                  <a:pt x="4392611" y="879782"/>
                </a:lnTo>
                <a:lnTo>
                  <a:pt x="4404065" y="870905"/>
                </a:lnTo>
                <a:lnTo>
                  <a:pt x="4408934" y="859162"/>
                </a:lnTo>
                <a:lnTo>
                  <a:pt x="4412658" y="845416"/>
                </a:lnTo>
                <a:lnTo>
                  <a:pt x="4417526" y="832814"/>
                </a:lnTo>
                <a:lnTo>
                  <a:pt x="4417526" y="831956"/>
                </a:lnTo>
                <a:lnTo>
                  <a:pt x="4415521" y="831956"/>
                </a:lnTo>
                <a:lnTo>
                  <a:pt x="4415521" y="829951"/>
                </a:lnTo>
                <a:lnTo>
                  <a:pt x="4413516" y="827946"/>
                </a:lnTo>
                <a:lnTo>
                  <a:pt x="4410652" y="829951"/>
                </a:lnTo>
                <a:lnTo>
                  <a:pt x="4408648" y="831956"/>
                </a:lnTo>
                <a:lnTo>
                  <a:pt x="4407789" y="832814"/>
                </a:lnTo>
                <a:lnTo>
                  <a:pt x="4399197" y="845416"/>
                </a:lnTo>
                <a:lnTo>
                  <a:pt x="4390605" y="859162"/>
                </a:lnTo>
                <a:lnTo>
                  <a:pt x="4382014" y="870905"/>
                </a:lnTo>
                <a:lnTo>
                  <a:pt x="4370558" y="879782"/>
                </a:lnTo>
                <a:lnTo>
                  <a:pt x="4355093" y="886655"/>
                </a:lnTo>
                <a:lnTo>
                  <a:pt x="4354235" y="880928"/>
                </a:lnTo>
                <a:lnTo>
                  <a:pt x="4354235" y="880069"/>
                </a:lnTo>
                <a:lnTo>
                  <a:pt x="4352229" y="876060"/>
                </a:lnTo>
                <a:lnTo>
                  <a:pt x="4352229" y="871191"/>
                </a:lnTo>
                <a:lnTo>
                  <a:pt x="4354235" y="869186"/>
                </a:lnTo>
                <a:lnTo>
                  <a:pt x="4354235" y="867181"/>
                </a:lnTo>
                <a:lnTo>
                  <a:pt x="4354235" y="866322"/>
                </a:lnTo>
                <a:lnTo>
                  <a:pt x="4355093" y="862312"/>
                </a:lnTo>
                <a:lnTo>
                  <a:pt x="4355093" y="859449"/>
                </a:lnTo>
                <a:lnTo>
                  <a:pt x="4350224" y="855440"/>
                </a:lnTo>
                <a:lnTo>
                  <a:pt x="4345356" y="853434"/>
                </a:lnTo>
                <a:lnTo>
                  <a:pt x="4341633" y="852575"/>
                </a:lnTo>
                <a:lnTo>
                  <a:pt x="4336765" y="850571"/>
                </a:lnTo>
                <a:lnTo>
                  <a:pt x="4333901" y="852575"/>
                </a:lnTo>
                <a:lnTo>
                  <a:pt x="4325309" y="857444"/>
                </a:lnTo>
                <a:lnTo>
                  <a:pt x="4313854" y="867181"/>
                </a:lnTo>
                <a:lnTo>
                  <a:pt x="4303257" y="879782"/>
                </a:lnTo>
                <a:lnTo>
                  <a:pt x="4293520" y="891524"/>
                </a:lnTo>
                <a:lnTo>
                  <a:pt x="4288652" y="900402"/>
                </a:lnTo>
                <a:lnTo>
                  <a:pt x="4288652" y="903266"/>
                </a:lnTo>
                <a:lnTo>
                  <a:pt x="4288652" y="907275"/>
                </a:lnTo>
                <a:lnTo>
                  <a:pt x="4289511" y="910140"/>
                </a:lnTo>
                <a:lnTo>
                  <a:pt x="4291515" y="915008"/>
                </a:lnTo>
                <a:lnTo>
                  <a:pt x="4293520" y="919017"/>
                </a:lnTo>
                <a:lnTo>
                  <a:pt x="4293520" y="921881"/>
                </a:lnTo>
                <a:lnTo>
                  <a:pt x="4282924" y="926749"/>
                </a:lnTo>
                <a:lnTo>
                  <a:pt x="4271468" y="928755"/>
                </a:lnTo>
                <a:lnTo>
                  <a:pt x="4256004" y="930759"/>
                </a:lnTo>
                <a:lnTo>
                  <a:pt x="4241684" y="930759"/>
                </a:lnTo>
                <a:lnTo>
                  <a:pt x="4241684" y="912144"/>
                </a:lnTo>
                <a:lnTo>
                  <a:pt x="4226219" y="915008"/>
                </a:lnTo>
                <a:lnTo>
                  <a:pt x="4212758" y="920735"/>
                </a:lnTo>
                <a:lnTo>
                  <a:pt x="4201304" y="918731"/>
                </a:lnTo>
                <a:lnTo>
                  <a:pt x="4192712" y="908135"/>
                </a:lnTo>
                <a:lnTo>
                  <a:pt x="4159204" y="903266"/>
                </a:lnTo>
                <a:lnTo>
                  <a:pt x="4147749" y="915008"/>
                </a:lnTo>
                <a:lnTo>
                  <a:pt x="4134288" y="923886"/>
                </a:lnTo>
                <a:lnTo>
                  <a:pt x="4122833" y="933623"/>
                </a:lnTo>
                <a:lnTo>
                  <a:pt x="4116246" y="946224"/>
                </a:lnTo>
                <a:lnTo>
                  <a:pt x="4109659" y="957966"/>
                </a:lnTo>
                <a:lnTo>
                  <a:pt x="4103073" y="969708"/>
                </a:lnTo>
                <a:lnTo>
                  <a:pt x="4094481" y="978586"/>
                </a:lnTo>
                <a:lnTo>
                  <a:pt x="4067561" y="987464"/>
                </a:lnTo>
                <a:lnTo>
                  <a:pt x="4060973" y="994337"/>
                </a:lnTo>
                <a:lnTo>
                  <a:pt x="4056105" y="1002070"/>
                </a:lnTo>
                <a:lnTo>
                  <a:pt x="4051236" y="1008943"/>
                </a:lnTo>
                <a:lnTo>
                  <a:pt x="4039781" y="1017821"/>
                </a:lnTo>
                <a:lnTo>
                  <a:pt x="4039781" y="1027558"/>
                </a:lnTo>
                <a:lnTo>
                  <a:pt x="4054100" y="1027558"/>
                </a:lnTo>
                <a:lnTo>
                  <a:pt x="4056105" y="1033286"/>
                </a:lnTo>
                <a:lnTo>
                  <a:pt x="4058110" y="1036150"/>
                </a:lnTo>
                <a:lnTo>
                  <a:pt x="4058969" y="1040159"/>
                </a:lnTo>
                <a:lnTo>
                  <a:pt x="4062692" y="1043024"/>
                </a:lnTo>
                <a:lnTo>
                  <a:pt x="4065555" y="1045028"/>
                </a:lnTo>
                <a:lnTo>
                  <a:pt x="4072143" y="1047033"/>
                </a:lnTo>
                <a:lnTo>
                  <a:pt x="4075865" y="1043024"/>
                </a:lnTo>
                <a:lnTo>
                  <a:pt x="4078730" y="1041018"/>
                </a:lnTo>
                <a:lnTo>
                  <a:pt x="4084458" y="1040159"/>
                </a:lnTo>
                <a:lnTo>
                  <a:pt x="4089326" y="1040159"/>
                </a:lnTo>
                <a:lnTo>
                  <a:pt x="4097918" y="1040159"/>
                </a:lnTo>
                <a:lnTo>
                  <a:pt x="4104505" y="1047892"/>
                </a:lnTo>
                <a:lnTo>
                  <a:pt x="4109373" y="1054765"/>
                </a:lnTo>
                <a:lnTo>
                  <a:pt x="4112237" y="1063643"/>
                </a:lnTo>
                <a:lnTo>
                  <a:pt x="4115960" y="1077390"/>
                </a:lnTo>
                <a:lnTo>
                  <a:pt x="4117965" y="1086268"/>
                </a:lnTo>
                <a:lnTo>
                  <a:pt x="4115960" y="1091136"/>
                </a:lnTo>
                <a:lnTo>
                  <a:pt x="4111091" y="1096005"/>
                </a:lnTo>
                <a:lnTo>
                  <a:pt x="4109087" y="1104883"/>
                </a:lnTo>
                <a:lnTo>
                  <a:pt x="4109087" y="1114620"/>
                </a:lnTo>
                <a:lnTo>
                  <a:pt x="4111951" y="1123498"/>
                </a:lnTo>
                <a:lnTo>
                  <a:pt x="4115673" y="1132376"/>
                </a:lnTo>
                <a:lnTo>
                  <a:pt x="4118538" y="1144118"/>
                </a:lnTo>
                <a:lnTo>
                  <a:pt x="4108801" y="1154714"/>
                </a:lnTo>
                <a:lnTo>
                  <a:pt x="4102214" y="1166456"/>
                </a:lnTo>
                <a:lnTo>
                  <a:pt x="4097345" y="1178198"/>
                </a:lnTo>
                <a:lnTo>
                  <a:pt x="4090758" y="1193949"/>
                </a:lnTo>
                <a:lnTo>
                  <a:pt x="4087035" y="1196813"/>
                </a:lnTo>
                <a:lnTo>
                  <a:pt x="4078443" y="1207409"/>
                </a:lnTo>
                <a:lnTo>
                  <a:pt x="4068706" y="1219152"/>
                </a:lnTo>
                <a:lnTo>
                  <a:pt x="4058110" y="1232898"/>
                </a:lnTo>
                <a:lnTo>
                  <a:pt x="4046654" y="1244640"/>
                </a:lnTo>
                <a:lnTo>
                  <a:pt x="4036917" y="1256382"/>
                </a:lnTo>
                <a:lnTo>
                  <a:pt x="4030331" y="1265259"/>
                </a:lnTo>
                <a:lnTo>
                  <a:pt x="4026607" y="1269269"/>
                </a:lnTo>
                <a:lnTo>
                  <a:pt x="4015152" y="1272133"/>
                </a:lnTo>
                <a:lnTo>
                  <a:pt x="4003696" y="1270128"/>
                </a:lnTo>
                <a:lnTo>
                  <a:pt x="3993100" y="1270128"/>
                </a:lnTo>
                <a:lnTo>
                  <a:pt x="3983363" y="1272133"/>
                </a:lnTo>
                <a:lnTo>
                  <a:pt x="3974771" y="1281011"/>
                </a:lnTo>
                <a:lnTo>
                  <a:pt x="3968184" y="1290748"/>
                </a:lnTo>
                <a:lnTo>
                  <a:pt x="3963315" y="1301345"/>
                </a:lnTo>
                <a:lnTo>
                  <a:pt x="3956729" y="1311082"/>
                </a:lnTo>
                <a:lnTo>
                  <a:pt x="3946992" y="1317955"/>
                </a:lnTo>
                <a:lnTo>
                  <a:pt x="3944987" y="1317955"/>
                </a:lnTo>
                <a:lnTo>
                  <a:pt x="3942982" y="1319960"/>
                </a:lnTo>
                <a:lnTo>
                  <a:pt x="3940977" y="1319960"/>
                </a:lnTo>
                <a:lnTo>
                  <a:pt x="3938113" y="1319960"/>
                </a:lnTo>
                <a:lnTo>
                  <a:pt x="3934390" y="1321965"/>
                </a:lnTo>
                <a:lnTo>
                  <a:pt x="3938113" y="1331702"/>
                </a:lnTo>
                <a:lnTo>
                  <a:pt x="3944700" y="1342298"/>
                </a:lnTo>
                <a:lnTo>
                  <a:pt x="3949569" y="1354040"/>
                </a:lnTo>
                <a:lnTo>
                  <a:pt x="3956156" y="1365782"/>
                </a:lnTo>
                <a:lnTo>
                  <a:pt x="3959020" y="1376378"/>
                </a:lnTo>
                <a:lnTo>
                  <a:pt x="3961025" y="1388120"/>
                </a:lnTo>
                <a:lnTo>
                  <a:pt x="3958160" y="1395853"/>
                </a:lnTo>
                <a:lnTo>
                  <a:pt x="3951574" y="1402725"/>
                </a:lnTo>
                <a:lnTo>
                  <a:pt x="3938113" y="1408453"/>
                </a:lnTo>
                <a:lnTo>
                  <a:pt x="3916062" y="1411317"/>
                </a:lnTo>
                <a:lnTo>
                  <a:pt x="3916062" y="1402439"/>
                </a:lnTo>
                <a:lnTo>
                  <a:pt x="3914056" y="1394707"/>
                </a:lnTo>
                <a:lnTo>
                  <a:pt x="3914056" y="1382965"/>
                </a:lnTo>
                <a:lnTo>
                  <a:pt x="3916062" y="1369218"/>
                </a:lnTo>
                <a:lnTo>
                  <a:pt x="3916062" y="1358622"/>
                </a:lnTo>
                <a:lnTo>
                  <a:pt x="3911193" y="1358622"/>
                </a:lnTo>
                <a:lnTo>
                  <a:pt x="3907470" y="1358622"/>
                </a:lnTo>
                <a:lnTo>
                  <a:pt x="3904606" y="1358622"/>
                </a:lnTo>
                <a:lnTo>
                  <a:pt x="3902602" y="1358622"/>
                </a:lnTo>
                <a:lnTo>
                  <a:pt x="3900597" y="1356618"/>
                </a:lnTo>
                <a:lnTo>
                  <a:pt x="3897733" y="1355758"/>
                </a:lnTo>
                <a:lnTo>
                  <a:pt x="3894009" y="1350030"/>
                </a:lnTo>
                <a:lnTo>
                  <a:pt x="3897733" y="1345162"/>
                </a:lnTo>
                <a:lnTo>
                  <a:pt x="3900597" y="1340293"/>
                </a:lnTo>
                <a:lnTo>
                  <a:pt x="3902602" y="1335425"/>
                </a:lnTo>
                <a:lnTo>
                  <a:pt x="3906324" y="1328551"/>
                </a:lnTo>
                <a:lnTo>
                  <a:pt x="3897733" y="1328551"/>
                </a:lnTo>
                <a:lnTo>
                  <a:pt x="3887137" y="1326547"/>
                </a:lnTo>
                <a:lnTo>
                  <a:pt x="3875681" y="1329410"/>
                </a:lnTo>
                <a:lnTo>
                  <a:pt x="3862221" y="1335138"/>
                </a:lnTo>
                <a:lnTo>
                  <a:pt x="3850765" y="1340007"/>
                </a:lnTo>
                <a:lnTo>
                  <a:pt x="3850765" y="1335998"/>
                </a:lnTo>
                <a:lnTo>
                  <a:pt x="3852770" y="1331129"/>
                </a:lnTo>
                <a:lnTo>
                  <a:pt x="3854774" y="1328264"/>
                </a:lnTo>
                <a:lnTo>
                  <a:pt x="3855634" y="1322538"/>
                </a:lnTo>
                <a:lnTo>
                  <a:pt x="3857639" y="1319673"/>
                </a:lnTo>
                <a:lnTo>
                  <a:pt x="3860502" y="1312800"/>
                </a:lnTo>
                <a:lnTo>
                  <a:pt x="3857639" y="1312800"/>
                </a:lnTo>
                <a:lnTo>
                  <a:pt x="3854774" y="1310795"/>
                </a:lnTo>
                <a:lnTo>
                  <a:pt x="3851051" y="1310795"/>
                </a:lnTo>
                <a:lnTo>
                  <a:pt x="3846183" y="1308790"/>
                </a:lnTo>
                <a:lnTo>
                  <a:pt x="3835587" y="1319387"/>
                </a:lnTo>
                <a:lnTo>
                  <a:pt x="3824132" y="1328264"/>
                </a:lnTo>
                <a:lnTo>
                  <a:pt x="3812676" y="1338002"/>
                </a:lnTo>
                <a:lnTo>
                  <a:pt x="3806088" y="1349744"/>
                </a:lnTo>
                <a:lnTo>
                  <a:pt x="3812676" y="1353753"/>
                </a:lnTo>
                <a:lnTo>
                  <a:pt x="3817544" y="1356618"/>
                </a:lnTo>
                <a:lnTo>
                  <a:pt x="3821267" y="1360627"/>
                </a:lnTo>
                <a:lnTo>
                  <a:pt x="3824132" y="1363490"/>
                </a:lnTo>
                <a:lnTo>
                  <a:pt x="3827854" y="1369218"/>
                </a:lnTo>
                <a:lnTo>
                  <a:pt x="3837591" y="1363490"/>
                </a:lnTo>
                <a:lnTo>
                  <a:pt x="3846183" y="1360627"/>
                </a:lnTo>
                <a:lnTo>
                  <a:pt x="3854774" y="1360627"/>
                </a:lnTo>
                <a:lnTo>
                  <a:pt x="3864511" y="1365495"/>
                </a:lnTo>
                <a:lnTo>
                  <a:pt x="3869380" y="1365495"/>
                </a:lnTo>
                <a:lnTo>
                  <a:pt x="3869380" y="1377237"/>
                </a:lnTo>
                <a:lnTo>
                  <a:pt x="3851051" y="1377237"/>
                </a:lnTo>
                <a:lnTo>
                  <a:pt x="3844465" y="1386116"/>
                </a:lnTo>
                <a:lnTo>
                  <a:pt x="3837878" y="1392988"/>
                </a:lnTo>
                <a:lnTo>
                  <a:pt x="3833009" y="1399862"/>
                </a:lnTo>
                <a:lnTo>
                  <a:pt x="3828141" y="1411603"/>
                </a:lnTo>
                <a:lnTo>
                  <a:pt x="3841601" y="1420482"/>
                </a:lnTo>
                <a:lnTo>
                  <a:pt x="3849334" y="1434228"/>
                </a:lnTo>
                <a:lnTo>
                  <a:pt x="3855920" y="1452843"/>
                </a:lnTo>
                <a:lnTo>
                  <a:pt x="3859643" y="1471458"/>
                </a:lnTo>
                <a:lnTo>
                  <a:pt x="3860502" y="1492079"/>
                </a:lnTo>
                <a:lnTo>
                  <a:pt x="3860502" y="1510121"/>
                </a:lnTo>
                <a:lnTo>
                  <a:pt x="3849047" y="1517854"/>
                </a:lnTo>
                <a:lnTo>
                  <a:pt x="3842460" y="1531600"/>
                </a:lnTo>
                <a:lnTo>
                  <a:pt x="3835873" y="1544201"/>
                </a:lnTo>
                <a:lnTo>
                  <a:pt x="3828141" y="1557948"/>
                </a:lnTo>
                <a:lnTo>
                  <a:pt x="3810957" y="1576563"/>
                </a:lnTo>
                <a:lnTo>
                  <a:pt x="3788906" y="1590309"/>
                </a:lnTo>
                <a:lnTo>
                  <a:pt x="3765709" y="1600047"/>
                </a:lnTo>
                <a:lnTo>
                  <a:pt x="3738788" y="1608924"/>
                </a:lnTo>
                <a:lnTo>
                  <a:pt x="3713872" y="1613793"/>
                </a:lnTo>
                <a:lnTo>
                  <a:pt x="3713872" y="1620667"/>
                </a:lnTo>
                <a:lnTo>
                  <a:pt x="3713872" y="1624676"/>
                </a:lnTo>
                <a:lnTo>
                  <a:pt x="3713872" y="1627539"/>
                </a:lnTo>
                <a:lnTo>
                  <a:pt x="3713872" y="1629545"/>
                </a:lnTo>
                <a:lnTo>
                  <a:pt x="3715877" y="1631550"/>
                </a:lnTo>
                <a:lnTo>
                  <a:pt x="3715877" y="1636418"/>
                </a:lnTo>
                <a:lnTo>
                  <a:pt x="3716737" y="1641287"/>
                </a:lnTo>
                <a:lnTo>
                  <a:pt x="3713872" y="1645296"/>
                </a:lnTo>
                <a:lnTo>
                  <a:pt x="3710149" y="1648159"/>
                </a:lnTo>
                <a:lnTo>
                  <a:pt x="3709290" y="1650165"/>
                </a:lnTo>
                <a:lnTo>
                  <a:pt x="3705567" y="1653028"/>
                </a:lnTo>
                <a:lnTo>
                  <a:pt x="3698980" y="1657037"/>
                </a:lnTo>
                <a:lnTo>
                  <a:pt x="3696976" y="1657037"/>
                </a:lnTo>
                <a:lnTo>
                  <a:pt x="3696116" y="1659042"/>
                </a:lnTo>
                <a:lnTo>
                  <a:pt x="3694111" y="1659042"/>
                </a:lnTo>
                <a:lnTo>
                  <a:pt x="3692107" y="1659042"/>
                </a:lnTo>
                <a:lnTo>
                  <a:pt x="3689242" y="1659902"/>
                </a:lnTo>
                <a:lnTo>
                  <a:pt x="3687238" y="1655033"/>
                </a:lnTo>
                <a:lnTo>
                  <a:pt x="3685233" y="1650165"/>
                </a:lnTo>
                <a:lnTo>
                  <a:pt x="3685233" y="1645296"/>
                </a:lnTo>
                <a:lnTo>
                  <a:pt x="3685233" y="1636418"/>
                </a:lnTo>
                <a:lnTo>
                  <a:pt x="3688956" y="1634413"/>
                </a:lnTo>
                <a:lnTo>
                  <a:pt x="3691821" y="1634413"/>
                </a:lnTo>
                <a:lnTo>
                  <a:pt x="3695543" y="1632408"/>
                </a:lnTo>
                <a:lnTo>
                  <a:pt x="3696403" y="1629545"/>
                </a:lnTo>
                <a:lnTo>
                  <a:pt x="3698407" y="1625535"/>
                </a:lnTo>
                <a:lnTo>
                  <a:pt x="3696403" y="1622671"/>
                </a:lnTo>
                <a:lnTo>
                  <a:pt x="3693538" y="1617802"/>
                </a:lnTo>
                <a:lnTo>
                  <a:pt x="3691534" y="1613793"/>
                </a:lnTo>
                <a:lnTo>
                  <a:pt x="3688670" y="1611789"/>
                </a:lnTo>
                <a:lnTo>
                  <a:pt x="3686666" y="1611789"/>
                </a:lnTo>
                <a:lnTo>
                  <a:pt x="3681797" y="1610930"/>
                </a:lnTo>
                <a:lnTo>
                  <a:pt x="3676069" y="1610930"/>
                </a:lnTo>
                <a:lnTo>
                  <a:pt x="3670341" y="1618662"/>
                </a:lnTo>
                <a:lnTo>
                  <a:pt x="3663754" y="1624390"/>
                </a:lnTo>
                <a:lnTo>
                  <a:pt x="3658027" y="1629258"/>
                </a:lnTo>
                <a:lnTo>
                  <a:pt x="3653158" y="1638136"/>
                </a:lnTo>
                <a:lnTo>
                  <a:pt x="3651153" y="1651882"/>
                </a:lnTo>
                <a:lnTo>
                  <a:pt x="3666619" y="1666488"/>
                </a:lnTo>
                <a:lnTo>
                  <a:pt x="3678073" y="1682240"/>
                </a:lnTo>
                <a:lnTo>
                  <a:pt x="3688670" y="1698850"/>
                </a:lnTo>
                <a:lnTo>
                  <a:pt x="3693538" y="1721188"/>
                </a:lnTo>
                <a:lnTo>
                  <a:pt x="3695543" y="1748396"/>
                </a:lnTo>
                <a:lnTo>
                  <a:pt x="3639698" y="1794217"/>
                </a:lnTo>
                <a:lnTo>
                  <a:pt x="3633111" y="1794217"/>
                </a:lnTo>
                <a:lnTo>
                  <a:pt x="3628243" y="1775602"/>
                </a:lnTo>
                <a:lnTo>
                  <a:pt x="3617646" y="1761855"/>
                </a:lnTo>
                <a:lnTo>
                  <a:pt x="3604186" y="1750113"/>
                </a:lnTo>
                <a:lnTo>
                  <a:pt x="3589866" y="1738372"/>
                </a:lnTo>
                <a:lnTo>
                  <a:pt x="3574402" y="1725770"/>
                </a:lnTo>
                <a:lnTo>
                  <a:pt x="3567815" y="1752978"/>
                </a:lnTo>
                <a:lnTo>
                  <a:pt x="3559223" y="1775315"/>
                </a:lnTo>
                <a:lnTo>
                  <a:pt x="3567815" y="1780184"/>
                </a:lnTo>
                <a:lnTo>
                  <a:pt x="3571537" y="1787058"/>
                </a:lnTo>
                <a:lnTo>
                  <a:pt x="3572397" y="1795935"/>
                </a:lnTo>
                <a:lnTo>
                  <a:pt x="3578125" y="1805673"/>
                </a:lnTo>
                <a:lnTo>
                  <a:pt x="3578984" y="1807678"/>
                </a:lnTo>
                <a:lnTo>
                  <a:pt x="3582707" y="1807678"/>
                </a:lnTo>
                <a:lnTo>
                  <a:pt x="3585570" y="1807678"/>
                </a:lnTo>
                <a:lnTo>
                  <a:pt x="3589294" y="1807678"/>
                </a:lnTo>
                <a:lnTo>
                  <a:pt x="3592158" y="1809682"/>
                </a:lnTo>
                <a:lnTo>
                  <a:pt x="3605617" y="1823429"/>
                </a:lnTo>
                <a:lnTo>
                  <a:pt x="3616214" y="1844048"/>
                </a:lnTo>
                <a:lnTo>
                  <a:pt x="3622801" y="1867533"/>
                </a:lnTo>
                <a:lnTo>
                  <a:pt x="3623660" y="1891876"/>
                </a:lnTo>
                <a:lnTo>
                  <a:pt x="3615546" y="1891876"/>
                </a:lnTo>
                <a:lnTo>
                  <a:pt x="3619364" y="1896458"/>
                </a:lnTo>
                <a:lnTo>
                  <a:pt x="3629960" y="1911063"/>
                </a:lnTo>
                <a:lnTo>
                  <a:pt x="3641416" y="1928534"/>
                </a:lnTo>
                <a:lnTo>
                  <a:pt x="3657739" y="1942280"/>
                </a:lnTo>
                <a:lnTo>
                  <a:pt x="3654876" y="1958891"/>
                </a:lnTo>
                <a:lnTo>
                  <a:pt x="3654876" y="1979225"/>
                </a:lnTo>
                <a:lnTo>
                  <a:pt x="3668336" y="1981229"/>
                </a:lnTo>
                <a:lnTo>
                  <a:pt x="3676927" y="1984093"/>
                </a:lnTo>
                <a:lnTo>
                  <a:pt x="3682942" y="1990108"/>
                </a:lnTo>
                <a:lnTo>
                  <a:pt x="3691533" y="1994976"/>
                </a:lnTo>
                <a:lnTo>
                  <a:pt x="3702129" y="1994976"/>
                </a:lnTo>
                <a:lnTo>
                  <a:pt x="3709863" y="1990967"/>
                </a:lnTo>
                <a:lnTo>
                  <a:pt x="3716449" y="1988102"/>
                </a:lnTo>
                <a:lnTo>
                  <a:pt x="3723323" y="1986098"/>
                </a:lnTo>
                <a:lnTo>
                  <a:pt x="3738501" y="1990967"/>
                </a:lnTo>
                <a:lnTo>
                  <a:pt x="3755970" y="1997839"/>
                </a:lnTo>
                <a:lnTo>
                  <a:pt x="3772295" y="2006717"/>
                </a:lnTo>
                <a:lnTo>
                  <a:pt x="3787473" y="2013591"/>
                </a:lnTo>
                <a:lnTo>
                  <a:pt x="3785755" y="2013591"/>
                </a:lnTo>
                <a:lnTo>
                  <a:pt x="3783750" y="2015596"/>
                </a:lnTo>
                <a:lnTo>
                  <a:pt x="3781746" y="2015596"/>
                </a:lnTo>
                <a:lnTo>
                  <a:pt x="3778881" y="2017314"/>
                </a:lnTo>
                <a:lnTo>
                  <a:pt x="3769430" y="2020465"/>
                </a:lnTo>
                <a:lnTo>
                  <a:pt x="3750243" y="2020465"/>
                </a:lnTo>
                <a:lnTo>
                  <a:pt x="3729050" y="2017314"/>
                </a:lnTo>
                <a:lnTo>
                  <a:pt x="3706998" y="2011586"/>
                </a:lnTo>
                <a:lnTo>
                  <a:pt x="3682942" y="2006717"/>
                </a:lnTo>
                <a:lnTo>
                  <a:pt x="3664613" y="2001849"/>
                </a:lnTo>
                <a:lnTo>
                  <a:pt x="3650294" y="1994976"/>
                </a:lnTo>
                <a:lnTo>
                  <a:pt x="3643420" y="1990967"/>
                </a:lnTo>
                <a:lnTo>
                  <a:pt x="3646285" y="1988102"/>
                </a:lnTo>
                <a:lnTo>
                  <a:pt x="3648289" y="1986098"/>
                </a:lnTo>
                <a:lnTo>
                  <a:pt x="3650294" y="1983234"/>
                </a:lnTo>
                <a:lnTo>
                  <a:pt x="3629960" y="1977506"/>
                </a:lnTo>
                <a:lnTo>
                  <a:pt x="3612778" y="1967769"/>
                </a:lnTo>
                <a:lnTo>
                  <a:pt x="3597312" y="1952017"/>
                </a:lnTo>
                <a:lnTo>
                  <a:pt x="3585857" y="1935407"/>
                </a:lnTo>
                <a:lnTo>
                  <a:pt x="3574115" y="1916791"/>
                </a:lnTo>
                <a:lnTo>
                  <a:pt x="3564664" y="1897317"/>
                </a:lnTo>
                <a:lnTo>
                  <a:pt x="3554068" y="1882711"/>
                </a:lnTo>
                <a:lnTo>
                  <a:pt x="3544331" y="1870110"/>
                </a:lnTo>
                <a:lnTo>
                  <a:pt x="3534021" y="1862091"/>
                </a:lnTo>
                <a:lnTo>
                  <a:pt x="3522279" y="1851495"/>
                </a:lnTo>
                <a:lnTo>
                  <a:pt x="3511682" y="1841758"/>
                </a:lnTo>
                <a:lnTo>
                  <a:pt x="3507100" y="1826006"/>
                </a:lnTo>
                <a:lnTo>
                  <a:pt x="3538603" y="1830015"/>
                </a:lnTo>
                <a:lnTo>
                  <a:pt x="3551204" y="1844622"/>
                </a:lnTo>
                <a:lnTo>
                  <a:pt x="3564664" y="1853500"/>
                </a:lnTo>
                <a:lnTo>
                  <a:pt x="3578125" y="1862091"/>
                </a:lnTo>
                <a:lnTo>
                  <a:pt x="3580495" y="1863256"/>
                </a:lnTo>
                <a:lnTo>
                  <a:pt x="3577265" y="1855504"/>
                </a:lnTo>
                <a:lnTo>
                  <a:pt x="3573543" y="1839753"/>
                </a:lnTo>
                <a:lnTo>
                  <a:pt x="3568674" y="1826006"/>
                </a:lnTo>
                <a:lnTo>
                  <a:pt x="3563805" y="1812260"/>
                </a:lnTo>
                <a:lnTo>
                  <a:pt x="3555213" y="1800518"/>
                </a:lnTo>
                <a:lnTo>
                  <a:pt x="3555213" y="1797654"/>
                </a:lnTo>
                <a:lnTo>
                  <a:pt x="3546622" y="1800518"/>
                </a:lnTo>
                <a:lnTo>
                  <a:pt x="3546622" y="1797654"/>
                </a:lnTo>
                <a:lnTo>
                  <a:pt x="3543758" y="1783908"/>
                </a:lnTo>
                <a:lnTo>
                  <a:pt x="3543758" y="1766438"/>
                </a:lnTo>
                <a:lnTo>
                  <a:pt x="3543758" y="1747823"/>
                </a:lnTo>
                <a:lnTo>
                  <a:pt x="3543758" y="1727202"/>
                </a:lnTo>
                <a:lnTo>
                  <a:pt x="3541753" y="1708587"/>
                </a:lnTo>
                <a:lnTo>
                  <a:pt x="3535167" y="1692836"/>
                </a:lnTo>
                <a:lnTo>
                  <a:pt x="3524570" y="1681094"/>
                </a:lnTo>
                <a:lnTo>
                  <a:pt x="3521706" y="1683958"/>
                </a:lnTo>
                <a:lnTo>
                  <a:pt x="3516837" y="1687968"/>
                </a:lnTo>
                <a:lnTo>
                  <a:pt x="3513114" y="1689972"/>
                </a:lnTo>
                <a:lnTo>
                  <a:pt x="3506527" y="1690832"/>
                </a:lnTo>
                <a:lnTo>
                  <a:pt x="3499941" y="1690832"/>
                </a:lnTo>
                <a:lnTo>
                  <a:pt x="3497936" y="1690832"/>
                </a:lnTo>
                <a:lnTo>
                  <a:pt x="3497936" y="1689972"/>
                </a:lnTo>
                <a:lnTo>
                  <a:pt x="3497076" y="1689972"/>
                </a:lnTo>
                <a:lnTo>
                  <a:pt x="3495072" y="1687968"/>
                </a:lnTo>
                <a:lnTo>
                  <a:pt x="3495072" y="1667347"/>
                </a:lnTo>
                <a:lnTo>
                  <a:pt x="3490204" y="1650738"/>
                </a:lnTo>
                <a:lnTo>
                  <a:pt x="3483617" y="1636991"/>
                </a:lnTo>
                <a:lnTo>
                  <a:pt x="3473020" y="1624390"/>
                </a:lnTo>
                <a:lnTo>
                  <a:pt x="3465288" y="1610643"/>
                </a:lnTo>
                <a:lnTo>
                  <a:pt x="3454692" y="1594032"/>
                </a:lnTo>
                <a:lnTo>
                  <a:pt x="3451828" y="1596897"/>
                </a:lnTo>
                <a:lnTo>
                  <a:pt x="3449823" y="1598901"/>
                </a:lnTo>
                <a:lnTo>
                  <a:pt x="3447818" y="1602910"/>
                </a:lnTo>
                <a:lnTo>
                  <a:pt x="3445814" y="1603769"/>
                </a:lnTo>
                <a:lnTo>
                  <a:pt x="3444954" y="1605775"/>
                </a:lnTo>
                <a:lnTo>
                  <a:pt x="3429489" y="1607779"/>
                </a:lnTo>
                <a:lnTo>
                  <a:pt x="3416029" y="1605775"/>
                </a:lnTo>
                <a:lnTo>
                  <a:pt x="3402569" y="1605775"/>
                </a:lnTo>
                <a:lnTo>
                  <a:pt x="3398846" y="1619521"/>
                </a:lnTo>
                <a:lnTo>
                  <a:pt x="3393977" y="1626395"/>
                </a:lnTo>
                <a:lnTo>
                  <a:pt x="3391113" y="1628399"/>
                </a:lnTo>
                <a:lnTo>
                  <a:pt x="3384526" y="1628399"/>
                </a:lnTo>
                <a:lnTo>
                  <a:pt x="3377940" y="1630404"/>
                </a:lnTo>
                <a:lnTo>
                  <a:pt x="3371353" y="1635272"/>
                </a:lnTo>
                <a:lnTo>
                  <a:pt x="3359897" y="1665630"/>
                </a:lnTo>
                <a:lnTo>
                  <a:pt x="3344432" y="1665630"/>
                </a:lnTo>
                <a:lnTo>
                  <a:pt x="3335841" y="1672502"/>
                </a:lnTo>
                <a:lnTo>
                  <a:pt x="3327249" y="1681380"/>
                </a:lnTo>
                <a:lnTo>
                  <a:pt x="3315793" y="1688254"/>
                </a:lnTo>
                <a:lnTo>
                  <a:pt x="3312930" y="1722334"/>
                </a:lnTo>
                <a:lnTo>
                  <a:pt x="3304339" y="1751545"/>
                </a:lnTo>
                <a:lnTo>
                  <a:pt x="3292883" y="1775029"/>
                </a:lnTo>
                <a:lnTo>
                  <a:pt x="3274554" y="1797368"/>
                </a:lnTo>
                <a:lnTo>
                  <a:pt x="3272549" y="1797368"/>
                </a:lnTo>
                <a:lnTo>
                  <a:pt x="3270544" y="1795363"/>
                </a:lnTo>
                <a:lnTo>
                  <a:pt x="3268540" y="1795363"/>
                </a:lnTo>
                <a:lnTo>
                  <a:pt x="3267680" y="1793359"/>
                </a:lnTo>
                <a:lnTo>
                  <a:pt x="3257084" y="1781616"/>
                </a:lnTo>
                <a:lnTo>
                  <a:pt x="3247347" y="1763001"/>
                </a:lnTo>
                <a:lnTo>
                  <a:pt x="3241619" y="1747250"/>
                </a:lnTo>
                <a:lnTo>
                  <a:pt x="3240760" y="1744386"/>
                </a:lnTo>
                <a:lnTo>
                  <a:pt x="3241619" y="1740376"/>
                </a:lnTo>
                <a:lnTo>
                  <a:pt x="3243624" y="1737513"/>
                </a:lnTo>
                <a:lnTo>
                  <a:pt x="3245629" y="1735507"/>
                </a:lnTo>
                <a:lnTo>
                  <a:pt x="3245629" y="1733503"/>
                </a:lnTo>
                <a:lnTo>
                  <a:pt x="3228446" y="1708015"/>
                </a:lnTo>
                <a:lnTo>
                  <a:pt x="3216990" y="1680808"/>
                </a:lnTo>
                <a:lnTo>
                  <a:pt x="3209257" y="1651597"/>
                </a:lnTo>
                <a:lnTo>
                  <a:pt x="3205535" y="1616371"/>
                </a:lnTo>
                <a:lnTo>
                  <a:pt x="3194079" y="1617230"/>
                </a:lnTo>
                <a:lnTo>
                  <a:pt x="3185488" y="1617230"/>
                </a:lnTo>
                <a:lnTo>
                  <a:pt x="3175750" y="1616371"/>
                </a:lnTo>
                <a:lnTo>
                  <a:pt x="3172027" y="1612362"/>
                </a:lnTo>
                <a:lnTo>
                  <a:pt x="3167159" y="1609497"/>
                </a:lnTo>
                <a:lnTo>
                  <a:pt x="3163435" y="1605488"/>
                </a:lnTo>
                <a:lnTo>
                  <a:pt x="3160572" y="1602624"/>
                </a:lnTo>
                <a:lnTo>
                  <a:pt x="3163435" y="1590023"/>
                </a:lnTo>
                <a:lnTo>
                  <a:pt x="3156849" y="1580286"/>
                </a:lnTo>
                <a:lnTo>
                  <a:pt x="3145393" y="1571408"/>
                </a:lnTo>
                <a:lnTo>
                  <a:pt x="3133937" y="1563675"/>
                </a:lnTo>
                <a:lnTo>
                  <a:pt x="3123341" y="1553079"/>
                </a:lnTo>
                <a:lnTo>
                  <a:pt x="3095562" y="1557089"/>
                </a:lnTo>
                <a:lnTo>
                  <a:pt x="3066637" y="1557089"/>
                </a:lnTo>
                <a:lnTo>
                  <a:pt x="3037711" y="1555084"/>
                </a:lnTo>
                <a:lnTo>
                  <a:pt x="3009932" y="1553079"/>
                </a:lnTo>
                <a:lnTo>
                  <a:pt x="3005064" y="1543342"/>
                </a:lnTo>
                <a:lnTo>
                  <a:pt x="2998476" y="1530741"/>
                </a:lnTo>
                <a:lnTo>
                  <a:pt x="2987880" y="1534750"/>
                </a:lnTo>
                <a:lnTo>
                  <a:pt x="2981293" y="1536755"/>
                </a:lnTo>
                <a:lnTo>
                  <a:pt x="2972701" y="1537614"/>
                </a:lnTo>
                <a:lnTo>
                  <a:pt x="2961246" y="1537614"/>
                </a:lnTo>
                <a:lnTo>
                  <a:pt x="2951509" y="1530741"/>
                </a:lnTo>
                <a:lnTo>
                  <a:pt x="2940913" y="1525872"/>
                </a:lnTo>
                <a:lnTo>
                  <a:pt x="2929457" y="1518999"/>
                </a:lnTo>
                <a:lnTo>
                  <a:pt x="2920866" y="1512126"/>
                </a:lnTo>
                <a:lnTo>
                  <a:pt x="2918001" y="1502388"/>
                </a:lnTo>
                <a:lnTo>
                  <a:pt x="2913133" y="1493511"/>
                </a:lnTo>
                <a:lnTo>
                  <a:pt x="2902537" y="1484633"/>
                </a:lnTo>
                <a:lnTo>
                  <a:pt x="2900532" y="1484633"/>
                </a:lnTo>
                <a:lnTo>
                  <a:pt x="2899673" y="1484633"/>
                </a:lnTo>
                <a:lnTo>
                  <a:pt x="2897668" y="1484633"/>
                </a:lnTo>
                <a:lnTo>
                  <a:pt x="2893945" y="1484633"/>
                </a:lnTo>
                <a:lnTo>
                  <a:pt x="2887358" y="1484633"/>
                </a:lnTo>
                <a:lnTo>
                  <a:pt x="2891081" y="1498379"/>
                </a:lnTo>
                <a:lnTo>
                  <a:pt x="2895950" y="1514131"/>
                </a:lnTo>
                <a:lnTo>
                  <a:pt x="2904541" y="1529881"/>
                </a:lnTo>
                <a:lnTo>
                  <a:pt x="2911128" y="1543629"/>
                </a:lnTo>
                <a:lnTo>
                  <a:pt x="2917715" y="1553366"/>
                </a:lnTo>
                <a:lnTo>
                  <a:pt x="2919720" y="1548497"/>
                </a:lnTo>
                <a:lnTo>
                  <a:pt x="2920579" y="1546492"/>
                </a:lnTo>
                <a:lnTo>
                  <a:pt x="2920579" y="1544487"/>
                </a:lnTo>
                <a:lnTo>
                  <a:pt x="2922583" y="1544487"/>
                </a:lnTo>
                <a:lnTo>
                  <a:pt x="2924588" y="1544487"/>
                </a:lnTo>
                <a:lnTo>
                  <a:pt x="2929457" y="1546492"/>
                </a:lnTo>
                <a:lnTo>
                  <a:pt x="2931462" y="1551361"/>
                </a:lnTo>
                <a:lnTo>
                  <a:pt x="2933466" y="1557089"/>
                </a:lnTo>
                <a:lnTo>
                  <a:pt x="2933466" y="1561957"/>
                </a:lnTo>
                <a:lnTo>
                  <a:pt x="2934325" y="1566826"/>
                </a:lnTo>
                <a:lnTo>
                  <a:pt x="2936331" y="1571694"/>
                </a:lnTo>
                <a:lnTo>
                  <a:pt x="2942917" y="1570835"/>
                </a:lnTo>
                <a:lnTo>
                  <a:pt x="2951509" y="1568830"/>
                </a:lnTo>
                <a:lnTo>
                  <a:pt x="2961246" y="1568830"/>
                </a:lnTo>
                <a:lnTo>
                  <a:pt x="2976711" y="1551361"/>
                </a:lnTo>
                <a:lnTo>
                  <a:pt x="2995040" y="1537614"/>
                </a:lnTo>
                <a:lnTo>
                  <a:pt x="2997044" y="1555084"/>
                </a:lnTo>
                <a:lnTo>
                  <a:pt x="2999049" y="1568830"/>
                </a:lnTo>
                <a:lnTo>
                  <a:pt x="3023965" y="1582577"/>
                </a:lnTo>
                <a:lnTo>
                  <a:pt x="3044012" y="1599187"/>
                </a:lnTo>
                <a:lnTo>
                  <a:pt x="3037425" y="1608065"/>
                </a:lnTo>
                <a:lnTo>
                  <a:pt x="3031697" y="1616944"/>
                </a:lnTo>
                <a:lnTo>
                  <a:pt x="3025969" y="1623817"/>
                </a:lnTo>
                <a:lnTo>
                  <a:pt x="3013368" y="1628685"/>
                </a:lnTo>
                <a:lnTo>
                  <a:pt x="3013368" y="1647300"/>
                </a:lnTo>
                <a:lnTo>
                  <a:pt x="2997044" y="1657897"/>
                </a:lnTo>
                <a:lnTo>
                  <a:pt x="2979861" y="1669639"/>
                </a:lnTo>
                <a:lnTo>
                  <a:pt x="2979861" y="1677944"/>
                </a:lnTo>
                <a:lnTo>
                  <a:pt x="2958668" y="1677944"/>
                </a:lnTo>
                <a:lnTo>
                  <a:pt x="2946068" y="1684818"/>
                </a:lnTo>
                <a:lnTo>
                  <a:pt x="2936331" y="1695414"/>
                </a:lnTo>
                <a:lnTo>
                  <a:pt x="2924875" y="1704292"/>
                </a:lnTo>
                <a:lnTo>
                  <a:pt x="2909410" y="1711165"/>
                </a:lnTo>
                <a:lnTo>
                  <a:pt x="2893945" y="1714029"/>
                </a:lnTo>
                <a:lnTo>
                  <a:pt x="2877621" y="1718898"/>
                </a:lnTo>
                <a:lnTo>
                  <a:pt x="2864160" y="1724626"/>
                </a:lnTo>
                <a:lnTo>
                  <a:pt x="2852705" y="1731498"/>
                </a:lnTo>
                <a:lnTo>
                  <a:pt x="2841250" y="1734363"/>
                </a:lnTo>
                <a:lnTo>
                  <a:pt x="2832658" y="1734363"/>
                </a:lnTo>
                <a:lnTo>
                  <a:pt x="2828935" y="1732358"/>
                </a:lnTo>
                <a:lnTo>
                  <a:pt x="2828076" y="1732358"/>
                </a:lnTo>
                <a:lnTo>
                  <a:pt x="2826071" y="1731498"/>
                </a:lnTo>
                <a:lnTo>
                  <a:pt x="2824067" y="1729494"/>
                </a:lnTo>
                <a:lnTo>
                  <a:pt x="2822062" y="1725484"/>
                </a:lnTo>
                <a:lnTo>
                  <a:pt x="2817193" y="1715747"/>
                </a:lnTo>
                <a:lnTo>
                  <a:pt x="2815188" y="1705151"/>
                </a:lnTo>
                <a:lnTo>
                  <a:pt x="2815188" y="1695414"/>
                </a:lnTo>
                <a:lnTo>
                  <a:pt x="2814330" y="1684818"/>
                </a:lnTo>
                <a:lnTo>
                  <a:pt x="2805737" y="1668207"/>
                </a:lnTo>
                <a:lnTo>
                  <a:pt x="2794283" y="1652455"/>
                </a:lnTo>
                <a:lnTo>
                  <a:pt x="2781681" y="1638709"/>
                </a:lnTo>
                <a:lnTo>
                  <a:pt x="2770226" y="1624962"/>
                </a:lnTo>
                <a:lnTo>
                  <a:pt x="2767362" y="1615225"/>
                </a:lnTo>
                <a:lnTo>
                  <a:pt x="2765357" y="1603483"/>
                </a:lnTo>
                <a:lnTo>
                  <a:pt x="2763352" y="1590882"/>
                </a:lnTo>
                <a:lnTo>
                  <a:pt x="2758484" y="1581145"/>
                </a:lnTo>
                <a:lnTo>
                  <a:pt x="2740155" y="1569403"/>
                </a:lnTo>
                <a:lnTo>
                  <a:pt x="2735287" y="1557662"/>
                </a:lnTo>
                <a:lnTo>
                  <a:pt x="2729559" y="1545060"/>
                </a:lnTo>
                <a:lnTo>
                  <a:pt x="2724690" y="1533319"/>
                </a:lnTo>
                <a:lnTo>
                  <a:pt x="2718103" y="1523582"/>
                </a:lnTo>
                <a:lnTo>
                  <a:pt x="2708366" y="1516708"/>
                </a:lnTo>
                <a:lnTo>
                  <a:pt x="2702638" y="1514703"/>
                </a:lnTo>
                <a:lnTo>
                  <a:pt x="2701779" y="1510693"/>
                </a:lnTo>
                <a:lnTo>
                  <a:pt x="2698056" y="1509834"/>
                </a:lnTo>
                <a:lnTo>
                  <a:pt x="2695192" y="1507830"/>
                </a:lnTo>
                <a:lnTo>
                  <a:pt x="2691469" y="1505825"/>
                </a:lnTo>
                <a:lnTo>
                  <a:pt x="2688605" y="1502961"/>
                </a:lnTo>
                <a:lnTo>
                  <a:pt x="2684882" y="1497234"/>
                </a:lnTo>
                <a:lnTo>
                  <a:pt x="2682018" y="1490360"/>
                </a:lnTo>
                <a:lnTo>
                  <a:pt x="2678295" y="1490360"/>
                </a:lnTo>
                <a:lnTo>
                  <a:pt x="2678295" y="1497234"/>
                </a:lnTo>
                <a:lnTo>
                  <a:pt x="2689751" y="1512985"/>
                </a:lnTo>
                <a:lnTo>
                  <a:pt x="2700347" y="1530454"/>
                </a:lnTo>
                <a:lnTo>
                  <a:pt x="2706934" y="1551074"/>
                </a:lnTo>
                <a:lnTo>
                  <a:pt x="2713521" y="1569689"/>
                </a:lnTo>
                <a:lnTo>
                  <a:pt x="2722112" y="1588304"/>
                </a:lnTo>
                <a:lnTo>
                  <a:pt x="2724977" y="1591169"/>
                </a:lnTo>
                <a:lnTo>
                  <a:pt x="2729845" y="1595178"/>
                </a:lnTo>
                <a:lnTo>
                  <a:pt x="2733568" y="1598041"/>
                </a:lnTo>
                <a:lnTo>
                  <a:pt x="2738437" y="1602052"/>
                </a:lnTo>
                <a:lnTo>
                  <a:pt x="2740442" y="1606920"/>
                </a:lnTo>
                <a:lnTo>
                  <a:pt x="2740442" y="1641000"/>
                </a:lnTo>
                <a:lnTo>
                  <a:pt x="2743305" y="1645010"/>
                </a:lnTo>
                <a:lnTo>
                  <a:pt x="2747028" y="1649878"/>
                </a:lnTo>
                <a:lnTo>
                  <a:pt x="2751897" y="1652742"/>
                </a:lnTo>
                <a:lnTo>
                  <a:pt x="2756765" y="1656751"/>
                </a:lnTo>
                <a:lnTo>
                  <a:pt x="2758770" y="1659615"/>
                </a:lnTo>
                <a:lnTo>
                  <a:pt x="2761634" y="1670212"/>
                </a:lnTo>
                <a:lnTo>
                  <a:pt x="2763639" y="1677944"/>
                </a:lnTo>
                <a:lnTo>
                  <a:pt x="2767362" y="1688540"/>
                </a:lnTo>
                <a:lnTo>
                  <a:pt x="2777099" y="1700283"/>
                </a:lnTo>
                <a:lnTo>
                  <a:pt x="2792564" y="1710878"/>
                </a:lnTo>
                <a:lnTo>
                  <a:pt x="2808888" y="1720615"/>
                </a:lnTo>
                <a:lnTo>
                  <a:pt x="2822348" y="1731212"/>
                </a:lnTo>
                <a:lnTo>
                  <a:pt x="2826071" y="1736080"/>
                </a:lnTo>
                <a:lnTo>
                  <a:pt x="2826071" y="1742954"/>
                </a:lnTo>
                <a:lnTo>
                  <a:pt x="2826071" y="1747823"/>
                </a:lnTo>
                <a:lnTo>
                  <a:pt x="2828076" y="1752691"/>
                </a:lnTo>
                <a:lnTo>
                  <a:pt x="2832945" y="1758419"/>
                </a:lnTo>
                <a:lnTo>
                  <a:pt x="2847264" y="1759278"/>
                </a:lnTo>
                <a:lnTo>
                  <a:pt x="2864447" y="1751545"/>
                </a:lnTo>
                <a:lnTo>
                  <a:pt x="2887645" y="1745817"/>
                </a:lnTo>
                <a:lnTo>
                  <a:pt x="2909696" y="1740949"/>
                </a:lnTo>
                <a:lnTo>
                  <a:pt x="2929743" y="1738086"/>
                </a:lnTo>
                <a:lnTo>
                  <a:pt x="2929743" y="1740949"/>
                </a:lnTo>
                <a:lnTo>
                  <a:pt x="2924875" y="1749827"/>
                </a:lnTo>
                <a:lnTo>
                  <a:pt x="2924875" y="1760137"/>
                </a:lnTo>
                <a:lnTo>
                  <a:pt x="2921152" y="1771879"/>
                </a:lnTo>
                <a:lnTo>
                  <a:pt x="2914565" y="1789348"/>
                </a:lnTo>
                <a:lnTo>
                  <a:pt x="2904828" y="1809968"/>
                </a:lnTo>
                <a:lnTo>
                  <a:pt x="2893372" y="1830588"/>
                </a:lnTo>
                <a:lnTo>
                  <a:pt x="2880771" y="1847199"/>
                </a:lnTo>
                <a:lnTo>
                  <a:pt x="2862443" y="1865814"/>
                </a:lnTo>
                <a:lnTo>
                  <a:pt x="2842395" y="1883283"/>
                </a:lnTo>
                <a:lnTo>
                  <a:pt x="2821202" y="1899894"/>
                </a:lnTo>
                <a:lnTo>
                  <a:pt x="2801155" y="1919369"/>
                </a:lnTo>
                <a:lnTo>
                  <a:pt x="2783972" y="1939989"/>
                </a:lnTo>
                <a:lnTo>
                  <a:pt x="2770512" y="1963472"/>
                </a:lnTo>
                <a:lnTo>
                  <a:pt x="2765643" y="1985810"/>
                </a:lnTo>
                <a:lnTo>
                  <a:pt x="2768507" y="2006430"/>
                </a:lnTo>
                <a:lnTo>
                  <a:pt x="2775095" y="2027050"/>
                </a:lnTo>
                <a:lnTo>
                  <a:pt x="2781681" y="2045665"/>
                </a:lnTo>
                <a:lnTo>
                  <a:pt x="2788268" y="2066285"/>
                </a:lnTo>
                <a:lnTo>
                  <a:pt x="2793996" y="2086905"/>
                </a:lnTo>
                <a:lnTo>
                  <a:pt x="2791991" y="2107526"/>
                </a:lnTo>
                <a:lnTo>
                  <a:pt x="2781395" y="2129004"/>
                </a:lnTo>
                <a:lnTo>
                  <a:pt x="2767075" y="2139600"/>
                </a:lnTo>
                <a:lnTo>
                  <a:pt x="2749892" y="2147333"/>
                </a:lnTo>
                <a:lnTo>
                  <a:pt x="2733568" y="2156211"/>
                </a:lnTo>
                <a:lnTo>
                  <a:pt x="2720108" y="2167953"/>
                </a:lnTo>
                <a:lnTo>
                  <a:pt x="2711516" y="2185423"/>
                </a:lnTo>
                <a:lnTo>
                  <a:pt x="2720108" y="2195160"/>
                </a:lnTo>
                <a:lnTo>
                  <a:pt x="2726694" y="2210912"/>
                </a:lnTo>
                <a:lnTo>
                  <a:pt x="2729559" y="2229527"/>
                </a:lnTo>
                <a:lnTo>
                  <a:pt x="2724690" y="2233536"/>
                </a:lnTo>
                <a:lnTo>
                  <a:pt x="2721826" y="2236399"/>
                </a:lnTo>
                <a:lnTo>
                  <a:pt x="2719822" y="2238404"/>
                </a:lnTo>
                <a:lnTo>
                  <a:pt x="2716099" y="2241268"/>
                </a:lnTo>
                <a:lnTo>
                  <a:pt x="2715239" y="2245278"/>
                </a:lnTo>
                <a:lnTo>
                  <a:pt x="2711516" y="2248141"/>
                </a:lnTo>
                <a:lnTo>
                  <a:pt x="2693187" y="2252151"/>
                </a:lnTo>
                <a:lnTo>
                  <a:pt x="2688319" y="2263893"/>
                </a:lnTo>
                <a:lnTo>
                  <a:pt x="2686314" y="2277639"/>
                </a:lnTo>
                <a:lnTo>
                  <a:pt x="2684309" y="2291386"/>
                </a:lnTo>
                <a:lnTo>
                  <a:pt x="2681446" y="2305132"/>
                </a:lnTo>
                <a:lnTo>
                  <a:pt x="2659394" y="2323748"/>
                </a:lnTo>
                <a:lnTo>
                  <a:pt x="2652806" y="2339499"/>
                </a:lnTo>
                <a:lnTo>
                  <a:pt x="2644215" y="2355250"/>
                </a:lnTo>
                <a:lnTo>
                  <a:pt x="2627891" y="2369856"/>
                </a:lnTo>
                <a:lnTo>
                  <a:pt x="2607844" y="2382457"/>
                </a:lnTo>
                <a:lnTo>
                  <a:pt x="2582929" y="2389330"/>
                </a:lnTo>
                <a:lnTo>
                  <a:pt x="2558013" y="2396204"/>
                </a:lnTo>
                <a:lnTo>
                  <a:pt x="2531951" y="2401073"/>
                </a:lnTo>
                <a:lnTo>
                  <a:pt x="2508754" y="2405941"/>
                </a:lnTo>
                <a:lnTo>
                  <a:pt x="2503885" y="2403077"/>
                </a:lnTo>
                <a:lnTo>
                  <a:pt x="2500163" y="2399067"/>
                </a:lnTo>
                <a:lnTo>
                  <a:pt x="2497298" y="2397063"/>
                </a:lnTo>
                <a:lnTo>
                  <a:pt x="2493576" y="2392195"/>
                </a:lnTo>
                <a:lnTo>
                  <a:pt x="2490712" y="2389330"/>
                </a:lnTo>
                <a:lnTo>
                  <a:pt x="2488707" y="2380452"/>
                </a:lnTo>
                <a:lnTo>
                  <a:pt x="2488707" y="2369856"/>
                </a:lnTo>
                <a:lnTo>
                  <a:pt x="2488707" y="2358114"/>
                </a:lnTo>
                <a:lnTo>
                  <a:pt x="2486702" y="2346372"/>
                </a:lnTo>
                <a:lnTo>
                  <a:pt x="2476965" y="2329762"/>
                </a:lnTo>
                <a:lnTo>
                  <a:pt x="2463505" y="2314011"/>
                </a:lnTo>
                <a:lnTo>
                  <a:pt x="2450045" y="2296541"/>
                </a:lnTo>
                <a:lnTo>
                  <a:pt x="2441453" y="2279930"/>
                </a:lnTo>
                <a:lnTo>
                  <a:pt x="2445176" y="2268189"/>
                </a:lnTo>
                <a:lnTo>
                  <a:pt x="2445176" y="2266184"/>
                </a:lnTo>
                <a:lnTo>
                  <a:pt x="2441453" y="2262174"/>
                </a:lnTo>
                <a:lnTo>
                  <a:pt x="2438589" y="2261315"/>
                </a:lnTo>
                <a:lnTo>
                  <a:pt x="2436585" y="2257306"/>
                </a:lnTo>
                <a:lnTo>
                  <a:pt x="2434580" y="2257306"/>
                </a:lnTo>
                <a:lnTo>
                  <a:pt x="2432575" y="2252437"/>
                </a:lnTo>
                <a:lnTo>
                  <a:pt x="2434580" y="2247569"/>
                </a:lnTo>
                <a:lnTo>
                  <a:pt x="2434580" y="2243559"/>
                </a:lnTo>
                <a:lnTo>
                  <a:pt x="2436585" y="2240695"/>
                </a:lnTo>
                <a:lnTo>
                  <a:pt x="2438589" y="2236686"/>
                </a:lnTo>
                <a:lnTo>
                  <a:pt x="2432002" y="2233822"/>
                </a:lnTo>
                <a:lnTo>
                  <a:pt x="2432002" y="2229813"/>
                </a:lnTo>
                <a:lnTo>
                  <a:pt x="2432002" y="2226948"/>
                </a:lnTo>
                <a:lnTo>
                  <a:pt x="2432861" y="2222080"/>
                </a:lnTo>
                <a:lnTo>
                  <a:pt x="2434866" y="2218071"/>
                </a:lnTo>
                <a:lnTo>
                  <a:pt x="2434866" y="2213202"/>
                </a:lnTo>
                <a:lnTo>
                  <a:pt x="2434866" y="2208333"/>
                </a:lnTo>
                <a:lnTo>
                  <a:pt x="2428279" y="2194587"/>
                </a:lnTo>
                <a:lnTo>
                  <a:pt x="2418542" y="2178836"/>
                </a:lnTo>
                <a:lnTo>
                  <a:pt x="2407945" y="2165089"/>
                </a:lnTo>
                <a:lnTo>
                  <a:pt x="2401359" y="2151343"/>
                </a:lnTo>
                <a:lnTo>
                  <a:pt x="2399354" y="2134732"/>
                </a:lnTo>
                <a:lnTo>
                  <a:pt x="2403077" y="2115258"/>
                </a:lnTo>
                <a:lnTo>
                  <a:pt x="2409664" y="2098647"/>
                </a:lnTo>
                <a:lnTo>
                  <a:pt x="2419401" y="2080032"/>
                </a:lnTo>
                <a:lnTo>
                  <a:pt x="2425988" y="2064280"/>
                </a:lnTo>
                <a:lnTo>
                  <a:pt x="2431716" y="2050534"/>
                </a:lnTo>
                <a:lnTo>
                  <a:pt x="2425129" y="2036787"/>
                </a:lnTo>
                <a:lnTo>
                  <a:pt x="2423124" y="2025045"/>
                </a:lnTo>
                <a:lnTo>
                  <a:pt x="2423124" y="2013304"/>
                </a:lnTo>
                <a:lnTo>
                  <a:pt x="2419401" y="1997552"/>
                </a:lnTo>
                <a:lnTo>
                  <a:pt x="2409664" y="1976932"/>
                </a:lnTo>
                <a:lnTo>
                  <a:pt x="2394199" y="1956312"/>
                </a:lnTo>
                <a:lnTo>
                  <a:pt x="2379880" y="1937697"/>
                </a:lnTo>
                <a:lnTo>
                  <a:pt x="2364414" y="1921946"/>
                </a:lnTo>
                <a:lnTo>
                  <a:pt x="2369283" y="1901327"/>
                </a:lnTo>
                <a:lnTo>
                  <a:pt x="2374152" y="1882711"/>
                </a:lnTo>
                <a:lnTo>
                  <a:pt x="2379880" y="1862092"/>
                </a:lnTo>
                <a:lnTo>
                  <a:pt x="2374152" y="1859227"/>
                </a:lnTo>
                <a:lnTo>
                  <a:pt x="2371288" y="1857223"/>
                </a:lnTo>
                <a:lnTo>
                  <a:pt x="2367565" y="1853213"/>
                </a:lnTo>
                <a:lnTo>
                  <a:pt x="2364701" y="1852354"/>
                </a:lnTo>
                <a:lnTo>
                  <a:pt x="2359832" y="1852354"/>
                </a:lnTo>
                <a:lnTo>
                  <a:pt x="2353246" y="1850349"/>
                </a:lnTo>
                <a:lnTo>
                  <a:pt x="2349522" y="1853213"/>
                </a:lnTo>
                <a:lnTo>
                  <a:pt x="2347518" y="1855218"/>
                </a:lnTo>
                <a:lnTo>
                  <a:pt x="2342650" y="1857223"/>
                </a:lnTo>
                <a:lnTo>
                  <a:pt x="2337781" y="1857223"/>
                </a:lnTo>
                <a:lnTo>
                  <a:pt x="2331194" y="1857223"/>
                </a:lnTo>
                <a:lnTo>
                  <a:pt x="2312865" y="1828011"/>
                </a:lnTo>
                <a:lnTo>
                  <a:pt x="2300264" y="1826006"/>
                </a:lnTo>
                <a:lnTo>
                  <a:pt x="2288809" y="1825147"/>
                </a:lnTo>
                <a:lnTo>
                  <a:pt x="2275348" y="1823143"/>
                </a:lnTo>
                <a:lnTo>
                  <a:pt x="2259024" y="1830016"/>
                </a:lnTo>
                <a:lnTo>
                  <a:pt x="2241841" y="1836889"/>
                </a:lnTo>
                <a:lnTo>
                  <a:pt x="2228381" y="1841758"/>
                </a:lnTo>
                <a:lnTo>
                  <a:pt x="2195733" y="1834884"/>
                </a:lnTo>
                <a:lnTo>
                  <a:pt x="2192009" y="1846626"/>
                </a:lnTo>
                <a:lnTo>
                  <a:pt x="2180554" y="1846626"/>
                </a:lnTo>
                <a:lnTo>
                  <a:pt x="2169958" y="1843762"/>
                </a:lnTo>
                <a:lnTo>
                  <a:pt x="2162225" y="1841758"/>
                </a:lnTo>
                <a:lnTo>
                  <a:pt x="2158502" y="1843762"/>
                </a:lnTo>
                <a:lnTo>
                  <a:pt x="2155639" y="1846626"/>
                </a:lnTo>
                <a:lnTo>
                  <a:pt x="2149911" y="1848631"/>
                </a:lnTo>
                <a:lnTo>
                  <a:pt x="2143323" y="1850636"/>
                </a:lnTo>
                <a:lnTo>
                  <a:pt x="2133586" y="1838893"/>
                </a:lnTo>
                <a:lnTo>
                  <a:pt x="2120126" y="1832021"/>
                </a:lnTo>
                <a:lnTo>
                  <a:pt x="2106666" y="1825147"/>
                </a:lnTo>
                <a:lnTo>
                  <a:pt x="2093206" y="1818274"/>
                </a:lnTo>
                <a:lnTo>
                  <a:pt x="2081751" y="1809395"/>
                </a:lnTo>
                <a:lnTo>
                  <a:pt x="2073159" y="1787058"/>
                </a:lnTo>
                <a:lnTo>
                  <a:pt x="2063422" y="1775315"/>
                </a:lnTo>
                <a:lnTo>
                  <a:pt x="2047957" y="1763574"/>
                </a:lnTo>
                <a:lnTo>
                  <a:pt x="2034497" y="1751832"/>
                </a:lnTo>
                <a:lnTo>
                  <a:pt x="2025905" y="1741235"/>
                </a:lnTo>
                <a:lnTo>
                  <a:pt x="2025905" y="1718898"/>
                </a:lnTo>
                <a:lnTo>
                  <a:pt x="2023041" y="1709160"/>
                </a:lnTo>
                <a:lnTo>
                  <a:pt x="2023900" y="1693409"/>
                </a:lnTo>
                <a:lnTo>
                  <a:pt x="2027623" y="1679663"/>
                </a:lnTo>
                <a:lnTo>
                  <a:pt x="2030487" y="1667920"/>
                </a:lnTo>
                <a:lnTo>
                  <a:pt x="2032492" y="1659042"/>
                </a:lnTo>
                <a:lnTo>
                  <a:pt x="2032492" y="1645296"/>
                </a:lnTo>
                <a:lnTo>
                  <a:pt x="2029628" y="1637563"/>
                </a:lnTo>
                <a:lnTo>
                  <a:pt x="2023900" y="1628685"/>
                </a:lnTo>
                <a:lnTo>
                  <a:pt x="2021036" y="1621812"/>
                </a:lnTo>
                <a:lnTo>
                  <a:pt x="2021036" y="1611216"/>
                </a:lnTo>
                <a:lnTo>
                  <a:pt x="2023900" y="1597470"/>
                </a:lnTo>
                <a:lnTo>
                  <a:pt x="2030487" y="1582864"/>
                </a:lnTo>
                <a:lnTo>
                  <a:pt x="2037074" y="1565394"/>
                </a:lnTo>
                <a:lnTo>
                  <a:pt x="2043661" y="1550788"/>
                </a:lnTo>
                <a:lnTo>
                  <a:pt x="2050248" y="1538187"/>
                </a:lnTo>
                <a:lnTo>
                  <a:pt x="2053971" y="1531314"/>
                </a:lnTo>
                <a:lnTo>
                  <a:pt x="2065426" y="1521576"/>
                </a:lnTo>
                <a:lnTo>
                  <a:pt x="2078886" y="1512699"/>
                </a:lnTo>
                <a:lnTo>
                  <a:pt x="2092347" y="1505825"/>
                </a:lnTo>
                <a:lnTo>
                  <a:pt x="2105807" y="1496947"/>
                </a:lnTo>
                <a:lnTo>
                  <a:pt x="2108670" y="1489215"/>
                </a:lnTo>
                <a:lnTo>
                  <a:pt x="2108670" y="1478619"/>
                </a:lnTo>
                <a:lnTo>
                  <a:pt x="2107812" y="1466876"/>
                </a:lnTo>
                <a:lnTo>
                  <a:pt x="2108670" y="1457139"/>
                </a:lnTo>
                <a:lnTo>
                  <a:pt x="2117263" y="1443393"/>
                </a:lnTo>
                <a:lnTo>
                  <a:pt x="2128718" y="1432796"/>
                </a:lnTo>
                <a:lnTo>
                  <a:pt x="2141319" y="1423059"/>
                </a:lnTo>
                <a:lnTo>
                  <a:pt x="2152774" y="1412463"/>
                </a:lnTo>
                <a:lnTo>
                  <a:pt x="2162511" y="1400721"/>
                </a:lnTo>
                <a:lnTo>
                  <a:pt x="2168239" y="1384970"/>
                </a:lnTo>
                <a:lnTo>
                  <a:pt x="2168239" y="1384110"/>
                </a:lnTo>
                <a:lnTo>
                  <a:pt x="2166235" y="1384110"/>
                </a:lnTo>
                <a:lnTo>
                  <a:pt x="2166235" y="1382105"/>
                </a:lnTo>
                <a:lnTo>
                  <a:pt x="2166235" y="1380101"/>
                </a:lnTo>
                <a:lnTo>
                  <a:pt x="2164230" y="1378096"/>
                </a:lnTo>
                <a:lnTo>
                  <a:pt x="2161366" y="1377237"/>
                </a:lnTo>
                <a:lnTo>
                  <a:pt x="2157643" y="1375233"/>
                </a:lnTo>
                <a:lnTo>
                  <a:pt x="2154779" y="1375233"/>
                </a:lnTo>
                <a:lnTo>
                  <a:pt x="2149051" y="1373228"/>
                </a:lnTo>
                <a:lnTo>
                  <a:pt x="2146188" y="1377237"/>
                </a:lnTo>
                <a:lnTo>
                  <a:pt x="2142464" y="1377237"/>
                </a:lnTo>
                <a:lnTo>
                  <a:pt x="2137596" y="1378096"/>
                </a:lnTo>
                <a:lnTo>
                  <a:pt x="2131009" y="1378096"/>
                </a:lnTo>
                <a:lnTo>
                  <a:pt x="2131009" y="1373228"/>
                </a:lnTo>
                <a:lnTo>
                  <a:pt x="2128145" y="1373228"/>
                </a:lnTo>
                <a:lnTo>
                  <a:pt x="2128145" y="1359481"/>
                </a:lnTo>
                <a:lnTo>
                  <a:pt x="2126141" y="1340866"/>
                </a:lnTo>
                <a:lnTo>
                  <a:pt x="2124135" y="1318527"/>
                </a:lnTo>
                <a:lnTo>
                  <a:pt x="2124135" y="1297049"/>
                </a:lnTo>
                <a:lnTo>
                  <a:pt x="2124135" y="1277575"/>
                </a:lnTo>
                <a:lnTo>
                  <a:pt x="2127858" y="1265832"/>
                </a:lnTo>
                <a:lnTo>
                  <a:pt x="2128431" y="1262396"/>
                </a:lnTo>
                <a:lnTo>
                  <a:pt x="2130436" y="1258387"/>
                </a:lnTo>
                <a:lnTo>
                  <a:pt x="2132441" y="1257527"/>
                </a:lnTo>
                <a:lnTo>
                  <a:pt x="2134445" y="1257527"/>
                </a:lnTo>
                <a:lnTo>
                  <a:pt x="2137310" y="1257527"/>
                </a:lnTo>
                <a:lnTo>
                  <a:pt x="2141033" y="1255522"/>
                </a:lnTo>
                <a:lnTo>
                  <a:pt x="2145901" y="1255522"/>
                </a:lnTo>
                <a:lnTo>
                  <a:pt x="2159361" y="1260391"/>
                </a:lnTo>
                <a:lnTo>
                  <a:pt x="2174826" y="1264400"/>
                </a:lnTo>
                <a:lnTo>
                  <a:pt x="2191151" y="1264400"/>
                </a:lnTo>
                <a:lnTo>
                  <a:pt x="2207474" y="1260391"/>
                </a:lnTo>
                <a:lnTo>
                  <a:pt x="2220076" y="1255522"/>
                </a:lnTo>
                <a:lnTo>
                  <a:pt x="2220935" y="1253518"/>
                </a:lnTo>
                <a:lnTo>
                  <a:pt x="2220935" y="1251513"/>
                </a:lnTo>
                <a:lnTo>
                  <a:pt x="2222939" y="1251513"/>
                </a:lnTo>
                <a:lnTo>
                  <a:pt x="2222939" y="1250654"/>
                </a:lnTo>
                <a:lnTo>
                  <a:pt x="2222939" y="1248650"/>
                </a:lnTo>
                <a:lnTo>
                  <a:pt x="2226662" y="1234902"/>
                </a:lnTo>
                <a:lnTo>
                  <a:pt x="2226662" y="1219152"/>
                </a:lnTo>
                <a:lnTo>
                  <a:pt x="2224658" y="1204546"/>
                </a:lnTo>
                <a:lnTo>
                  <a:pt x="2222653" y="1187076"/>
                </a:lnTo>
                <a:lnTo>
                  <a:pt x="2211197" y="1184212"/>
                </a:lnTo>
                <a:lnTo>
                  <a:pt x="2199742" y="1180203"/>
                </a:lnTo>
                <a:lnTo>
                  <a:pt x="2188286" y="1173329"/>
                </a:lnTo>
                <a:lnTo>
                  <a:pt x="2179695" y="1164452"/>
                </a:lnTo>
                <a:lnTo>
                  <a:pt x="2182558" y="1163592"/>
                </a:lnTo>
                <a:lnTo>
                  <a:pt x="2186282" y="1161587"/>
                </a:lnTo>
                <a:lnTo>
                  <a:pt x="2188286" y="1159583"/>
                </a:lnTo>
                <a:lnTo>
                  <a:pt x="2191151" y="1159583"/>
                </a:lnTo>
                <a:lnTo>
                  <a:pt x="2194874" y="1157578"/>
                </a:lnTo>
                <a:lnTo>
                  <a:pt x="2200602" y="1157578"/>
                </a:lnTo>
                <a:lnTo>
                  <a:pt x="2204324" y="1156718"/>
                </a:lnTo>
                <a:lnTo>
                  <a:pt x="2209193" y="1154714"/>
                </a:lnTo>
                <a:lnTo>
                  <a:pt x="2214061" y="1154714"/>
                </a:lnTo>
                <a:lnTo>
                  <a:pt x="2219789" y="1154714"/>
                </a:lnTo>
                <a:lnTo>
                  <a:pt x="2219789" y="1136099"/>
                </a:lnTo>
                <a:lnTo>
                  <a:pt x="2224658" y="1136099"/>
                </a:lnTo>
                <a:lnTo>
                  <a:pt x="2229526" y="1136958"/>
                </a:lnTo>
                <a:lnTo>
                  <a:pt x="2231531" y="1138963"/>
                </a:lnTo>
                <a:lnTo>
                  <a:pt x="2234395" y="1138963"/>
                </a:lnTo>
                <a:lnTo>
                  <a:pt x="2238118" y="1140968"/>
                </a:lnTo>
                <a:lnTo>
                  <a:pt x="2240981" y="1142972"/>
                </a:lnTo>
                <a:lnTo>
                  <a:pt x="2244705" y="1138963"/>
                </a:lnTo>
                <a:lnTo>
                  <a:pt x="2249574" y="1136958"/>
                </a:lnTo>
                <a:lnTo>
                  <a:pt x="2253296" y="1136099"/>
                </a:lnTo>
                <a:lnTo>
                  <a:pt x="2258165" y="1134094"/>
                </a:lnTo>
                <a:lnTo>
                  <a:pt x="2260170" y="1132089"/>
                </a:lnTo>
                <a:lnTo>
                  <a:pt x="2261029" y="1129226"/>
                </a:lnTo>
                <a:lnTo>
                  <a:pt x="2261029" y="1125216"/>
                </a:lnTo>
                <a:lnTo>
                  <a:pt x="2261029" y="1122352"/>
                </a:lnTo>
                <a:lnTo>
                  <a:pt x="2261029" y="1118343"/>
                </a:lnTo>
                <a:lnTo>
                  <a:pt x="2263034" y="1115479"/>
                </a:lnTo>
                <a:lnTo>
                  <a:pt x="2265038" y="1111470"/>
                </a:lnTo>
                <a:lnTo>
                  <a:pt x="2296827" y="1101733"/>
                </a:lnTo>
                <a:lnTo>
                  <a:pt x="2303414" y="1091136"/>
                </a:lnTo>
                <a:lnTo>
                  <a:pt x="2305419" y="1081399"/>
                </a:lnTo>
                <a:lnTo>
                  <a:pt x="2310287" y="1070803"/>
                </a:lnTo>
                <a:lnTo>
                  <a:pt x="2320024" y="1063929"/>
                </a:lnTo>
                <a:lnTo>
                  <a:pt x="2332626" y="1059060"/>
                </a:lnTo>
                <a:lnTo>
                  <a:pt x="2346945" y="1054192"/>
                </a:lnTo>
                <a:lnTo>
                  <a:pt x="2360405" y="1049323"/>
                </a:lnTo>
                <a:lnTo>
                  <a:pt x="2362410" y="1047319"/>
                </a:lnTo>
                <a:lnTo>
                  <a:pt x="2362410" y="1045314"/>
                </a:lnTo>
                <a:lnTo>
                  <a:pt x="2362410" y="1043310"/>
                </a:lnTo>
                <a:lnTo>
                  <a:pt x="2364414" y="1042451"/>
                </a:lnTo>
                <a:lnTo>
                  <a:pt x="2357828" y="1024980"/>
                </a:lnTo>
                <a:lnTo>
                  <a:pt x="2354104" y="1004360"/>
                </a:lnTo>
                <a:lnTo>
                  <a:pt x="2354104" y="985745"/>
                </a:lnTo>
                <a:lnTo>
                  <a:pt x="2353246" y="969994"/>
                </a:lnTo>
                <a:lnTo>
                  <a:pt x="2367565" y="969135"/>
                </a:lnTo>
                <a:lnTo>
                  <a:pt x="2378161" y="965125"/>
                </a:lnTo>
                <a:lnTo>
                  <a:pt x="2389617" y="962262"/>
                </a:lnTo>
                <a:lnTo>
                  <a:pt x="2389617" y="969994"/>
                </a:lnTo>
                <a:lnTo>
                  <a:pt x="2387612" y="976868"/>
                </a:lnTo>
                <a:lnTo>
                  <a:pt x="2385607" y="989468"/>
                </a:lnTo>
                <a:lnTo>
                  <a:pt x="2384748" y="1006079"/>
                </a:lnTo>
                <a:lnTo>
                  <a:pt x="2382744" y="1021830"/>
                </a:lnTo>
                <a:lnTo>
                  <a:pt x="2382744" y="1033572"/>
                </a:lnTo>
                <a:lnTo>
                  <a:pt x="2387612" y="1036436"/>
                </a:lnTo>
                <a:lnTo>
                  <a:pt x="2391335" y="1038441"/>
                </a:lnTo>
                <a:lnTo>
                  <a:pt x="2392195" y="1040445"/>
                </a:lnTo>
                <a:lnTo>
                  <a:pt x="2395917" y="1042451"/>
                </a:lnTo>
                <a:lnTo>
                  <a:pt x="2400786" y="1045314"/>
                </a:lnTo>
                <a:lnTo>
                  <a:pt x="2411383" y="1040445"/>
                </a:lnTo>
                <a:lnTo>
                  <a:pt x="2418828" y="1040445"/>
                </a:lnTo>
                <a:lnTo>
                  <a:pt x="2423697" y="1043310"/>
                </a:lnTo>
                <a:lnTo>
                  <a:pt x="2430284" y="1049037"/>
                </a:lnTo>
                <a:lnTo>
                  <a:pt x="2438875" y="1049037"/>
                </a:lnTo>
                <a:lnTo>
                  <a:pt x="2448612" y="1045028"/>
                </a:lnTo>
                <a:lnTo>
                  <a:pt x="2457204" y="1040159"/>
                </a:lnTo>
                <a:lnTo>
                  <a:pt x="2462072" y="1035290"/>
                </a:lnTo>
                <a:lnTo>
                  <a:pt x="2468660" y="1031281"/>
                </a:lnTo>
                <a:lnTo>
                  <a:pt x="2477251" y="1028418"/>
                </a:lnTo>
                <a:lnTo>
                  <a:pt x="2490712" y="1029276"/>
                </a:lnTo>
                <a:lnTo>
                  <a:pt x="2509040" y="1033286"/>
                </a:lnTo>
                <a:lnTo>
                  <a:pt x="2511045" y="1028418"/>
                </a:lnTo>
                <a:lnTo>
                  <a:pt x="2511904" y="1026413"/>
                </a:lnTo>
                <a:lnTo>
                  <a:pt x="2515627" y="1022403"/>
                </a:lnTo>
                <a:lnTo>
                  <a:pt x="2518491" y="1021544"/>
                </a:lnTo>
                <a:lnTo>
                  <a:pt x="2522214" y="1021544"/>
                </a:lnTo>
                <a:lnTo>
                  <a:pt x="2527083" y="1019539"/>
                </a:lnTo>
                <a:lnTo>
                  <a:pt x="2527083" y="990327"/>
                </a:lnTo>
                <a:lnTo>
                  <a:pt x="2530805" y="966844"/>
                </a:lnTo>
                <a:lnTo>
                  <a:pt x="2533670" y="962835"/>
                </a:lnTo>
                <a:lnTo>
                  <a:pt x="2537393" y="961975"/>
                </a:lnTo>
                <a:lnTo>
                  <a:pt x="2540256" y="957966"/>
                </a:lnTo>
                <a:lnTo>
                  <a:pt x="2543980" y="955961"/>
                </a:lnTo>
                <a:lnTo>
                  <a:pt x="2548849" y="955102"/>
                </a:lnTo>
                <a:lnTo>
                  <a:pt x="2548849" y="957966"/>
                </a:lnTo>
                <a:lnTo>
                  <a:pt x="2551712" y="961975"/>
                </a:lnTo>
                <a:lnTo>
                  <a:pt x="2553717" y="964839"/>
                </a:lnTo>
                <a:lnTo>
                  <a:pt x="2555721" y="968849"/>
                </a:lnTo>
                <a:lnTo>
                  <a:pt x="2557726" y="969708"/>
                </a:lnTo>
                <a:lnTo>
                  <a:pt x="2562595" y="971712"/>
                </a:lnTo>
                <a:lnTo>
                  <a:pt x="2567464" y="973718"/>
                </a:lnTo>
                <a:lnTo>
                  <a:pt x="2565458" y="957966"/>
                </a:lnTo>
                <a:lnTo>
                  <a:pt x="2564599" y="948229"/>
                </a:lnTo>
                <a:lnTo>
                  <a:pt x="2560876" y="941355"/>
                </a:lnTo>
                <a:lnTo>
                  <a:pt x="2558872" y="932477"/>
                </a:lnTo>
                <a:lnTo>
                  <a:pt x="2556008" y="916726"/>
                </a:lnTo>
                <a:lnTo>
                  <a:pt x="2564599" y="915867"/>
                </a:lnTo>
                <a:lnTo>
                  <a:pt x="2570327" y="911857"/>
                </a:lnTo>
                <a:lnTo>
                  <a:pt x="2576055" y="908994"/>
                </a:lnTo>
                <a:lnTo>
                  <a:pt x="2582642" y="904985"/>
                </a:lnTo>
                <a:lnTo>
                  <a:pt x="2594097" y="904985"/>
                </a:lnTo>
                <a:lnTo>
                  <a:pt x="2605553" y="906989"/>
                </a:lnTo>
                <a:lnTo>
                  <a:pt x="2614144" y="908994"/>
                </a:lnTo>
                <a:lnTo>
                  <a:pt x="2622736" y="904985"/>
                </a:lnTo>
                <a:lnTo>
                  <a:pt x="2629323" y="895247"/>
                </a:lnTo>
                <a:lnTo>
                  <a:pt x="2623595" y="893242"/>
                </a:lnTo>
                <a:lnTo>
                  <a:pt x="2618726" y="891238"/>
                </a:lnTo>
                <a:lnTo>
                  <a:pt x="2615863" y="889233"/>
                </a:lnTo>
                <a:lnTo>
                  <a:pt x="2610135" y="888374"/>
                </a:lnTo>
                <a:lnTo>
                  <a:pt x="2603548" y="888374"/>
                </a:lnTo>
                <a:lnTo>
                  <a:pt x="2587224" y="896106"/>
                </a:lnTo>
                <a:lnTo>
                  <a:pt x="2568896" y="901834"/>
                </a:lnTo>
                <a:lnTo>
                  <a:pt x="2548849" y="904698"/>
                </a:lnTo>
                <a:lnTo>
                  <a:pt x="2545125" y="895820"/>
                </a:lnTo>
                <a:lnTo>
                  <a:pt x="2540256" y="888947"/>
                </a:lnTo>
                <a:lnTo>
                  <a:pt x="2535388" y="882073"/>
                </a:lnTo>
                <a:lnTo>
                  <a:pt x="2531665" y="874341"/>
                </a:lnTo>
                <a:lnTo>
                  <a:pt x="2530805" y="860594"/>
                </a:lnTo>
                <a:lnTo>
                  <a:pt x="2531665" y="849998"/>
                </a:lnTo>
                <a:lnTo>
                  <a:pt x="2530805" y="838256"/>
                </a:lnTo>
                <a:lnTo>
                  <a:pt x="2528801" y="824509"/>
                </a:lnTo>
                <a:lnTo>
                  <a:pt x="2530805" y="812767"/>
                </a:lnTo>
                <a:lnTo>
                  <a:pt x="2538539" y="795298"/>
                </a:lnTo>
                <a:lnTo>
                  <a:pt x="2551998" y="783556"/>
                </a:lnTo>
                <a:lnTo>
                  <a:pt x="2565458" y="769809"/>
                </a:lnTo>
                <a:lnTo>
                  <a:pt x="2576914" y="756063"/>
                </a:lnTo>
                <a:lnTo>
                  <a:pt x="2585506" y="740311"/>
                </a:lnTo>
                <a:lnTo>
                  <a:pt x="2580637" y="735443"/>
                </a:lnTo>
                <a:lnTo>
                  <a:pt x="2575769" y="730574"/>
                </a:lnTo>
                <a:lnTo>
                  <a:pt x="2570041" y="725705"/>
                </a:lnTo>
                <a:lnTo>
                  <a:pt x="2557440" y="727711"/>
                </a:lnTo>
                <a:lnTo>
                  <a:pt x="2541975" y="728570"/>
                </a:lnTo>
                <a:lnTo>
                  <a:pt x="2537106" y="752913"/>
                </a:lnTo>
                <a:lnTo>
                  <a:pt x="2528515" y="771528"/>
                </a:lnTo>
                <a:lnTo>
                  <a:pt x="2517059" y="787279"/>
                </a:lnTo>
                <a:lnTo>
                  <a:pt x="2503599" y="801885"/>
                </a:lnTo>
                <a:lnTo>
                  <a:pt x="2490997" y="819354"/>
                </a:lnTo>
                <a:lnTo>
                  <a:pt x="2483265" y="839974"/>
                </a:lnTo>
                <a:lnTo>
                  <a:pt x="2477537" y="863458"/>
                </a:lnTo>
                <a:lnTo>
                  <a:pt x="2488134" y="872336"/>
                </a:lnTo>
                <a:lnTo>
                  <a:pt x="2497871" y="882073"/>
                </a:lnTo>
                <a:lnTo>
                  <a:pt x="2504458" y="894675"/>
                </a:lnTo>
                <a:lnTo>
                  <a:pt x="2508181" y="909280"/>
                </a:lnTo>
                <a:lnTo>
                  <a:pt x="2503313" y="911284"/>
                </a:lnTo>
                <a:lnTo>
                  <a:pt x="2501308" y="913290"/>
                </a:lnTo>
                <a:lnTo>
                  <a:pt x="2499303" y="915295"/>
                </a:lnTo>
                <a:lnTo>
                  <a:pt x="2499303" y="916153"/>
                </a:lnTo>
                <a:lnTo>
                  <a:pt x="2497298" y="918158"/>
                </a:lnTo>
                <a:lnTo>
                  <a:pt x="2497298" y="922167"/>
                </a:lnTo>
                <a:lnTo>
                  <a:pt x="2496439" y="923027"/>
                </a:lnTo>
                <a:lnTo>
                  <a:pt x="2474388" y="931904"/>
                </a:lnTo>
                <a:lnTo>
                  <a:pt x="2471523" y="952525"/>
                </a:lnTo>
                <a:lnTo>
                  <a:pt x="2464937" y="968276"/>
                </a:lnTo>
                <a:lnTo>
                  <a:pt x="2458350" y="980017"/>
                </a:lnTo>
                <a:lnTo>
                  <a:pt x="2447753" y="989755"/>
                </a:lnTo>
                <a:lnTo>
                  <a:pt x="2439162" y="1000351"/>
                </a:lnTo>
                <a:lnTo>
                  <a:pt x="2431430" y="1014097"/>
                </a:lnTo>
                <a:lnTo>
                  <a:pt x="2425702" y="1014097"/>
                </a:lnTo>
                <a:lnTo>
                  <a:pt x="2425702" y="1010088"/>
                </a:lnTo>
                <a:lnTo>
                  <a:pt x="2412241" y="991473"/>
                </a:lnTo>
                <a:lnTo>
                  <a:pt x="2404509" y="970853"/>
                </a:lnTo>
                <a:lnTo>
                  <a:pt x="2398781" y="948515"/>
                </a:lnTo>
                <a:lnTo>
                  <a:pt x="2389044" y="923027"/>
                </a:lnTo>
                <a:lnTo>
                  <a:pt x="2375584" y="929900"/>
                </a:lnTo>
                <a:lnTo>
                  <a:pt x="2366992" y="938778"/>
                </a:lnTo>
                <a:lnTo>
                  <a:pt x="2357255" y="945651"/>
                </a:lnTo>
                <a:lnTo>
                  <a:pt x="2346659" y="950519"/>
                </a:lnTo>
                <a:lnTo>
                  <a:pt x="2330334" y="954530"/>
                </a:lnTo>
                <a:lnTo>
                  <a:pt x="2328330" y="952525"/>
                </a:lnTo>
                <a:lnTo>
                  <a:pt x="2326325" y="952525"/>
                </a:lnTo>
                <a:lnTo>
                  <a:pt x="2325466" y="952525"/>
                </a:lnTo>
                <a:lnTo>
                  <a:pt x="2323462" y="950519"/>
                </a:lnTo>
                <a:lnTo>
                  <a:pt x="2319738" y="950519"/>
                </a:lnTo>
                <a:lnTo>
                  <a:pt x="2318879" y="929900"/>
                </a:lnTo>
                <a:lnTo>
                  <a:pt x="2316874" y="913290"/>
                </a:lnTo>
                <a:lnTo>
                  <a:pt x="2313152" y="899543"/>
                </a:lnTo>
                <a:lnTo>
                  <a:pt x="2310287" y="883792"/>
                </a:lnTo>
                <a:lnTo>
                  <a:pt x="2308283" y="863171"/>
                </a:lnTo>
                <a:lnTo>
                  <a:pt x="2316874" y="854294"/>
                </a:lnTo>
                <a:lnTo>
                  <a:pt x="2319738" y="846562"/>
                </a:lnTo>
                <a:lnTo>
                  <a:pt x="2321743" y="835965"/>
                </a:lnTo>
                <a:lnTo>
                  <a:pt x="2326612" y="822219"/>
                </a:lnTo>
                <a:lnTo>
                  <a:pt x="2330334" y="819354"/>
                </a:lnTo>
                <a:lnTo>
                  <a:pt x="2335203" y="814486"/>
                </a:lnTo>
                <a:lnTo>
                  <a:pt x="2340071" y="808758"/>
                </a:lnTo>
                <a:lnTo>
                  <a:pt x="2345799" y="803889"/>
                </a:lnTo>
                <a:lnTo>
                  <a:pt x="2348663" y="805894"/>
                </a:lnTo>
                <a:lnTo>
                  <a:pt x="2350668" y="807899"/>
                </a:lnTo>
                <a:lnTo>
                  <a:pt x="2352673" y="808758"/>
                </a:lnTo>
                <a:lnTo>
                  <a:pt x="2353532" y="810763"/>
                </a:lnTo>
                <a:lnTo>
                  <a:pt x="2357255" y="807899"/>
                </a:lnTo>
                <a:lnTo>
                  <a:pt x="2359259" y="803889"/>
                </a:lnTo>
                <a:lnTo>
                  <a:pt x="2360119" y="801026"/>
                </a:lnTo>
                <a:lnTo>
                  <a:pt x="2362124" y="795298"/>
                </a:lnTo>
                <a:lnTo>
                  <a:pt x="2364128" y="792434"/>
                </a:lnTo>
                <a:lnTo>
                  <a:pt x="2375584" y="785561"/>
                </a:lnTo>
                <a:lnTo>
                  <a:pt x="2385321" y="781551"/>
                </a:lnTo>
                <a:lnTo>
                  <a:pt x="2393912" y="773818"/>
                </a:lnTo>
                <a:lnTo>
                  <a:pt x="2391049" y="771814"/>
                </a:lnTo>
                <a:lnTo>
                  <a:pt x="2389044" y="771814"/>
                </a:lnTo>
                <a:lnTo>
                  <a:pt x="2387040" y="771814"/>
                </a:lnTo>
                <a:lnTo>
                  <a:pt x="2387040" y="769809"/>
                </a:lnTo>
                <a:lnTo>
                  <a:pt x="2387040" y="766946"/>
                </a:lnTo>
                <a:lnTo>
                  <a:pt x="2385035" y="762936"/>
                </a:lnTo>
                <a:lnTo>
                  <a:pt x="2397635" y="747185"/>
                </a:lnTo>
                <a:lnTo>
                  <a:pt x="2409091" y="728570"/>
                </a:lnTo>
                <a:lnTo>
                  <a:pt x="2418828" y="707091"/>
                </a:lnTo>
                <a:lnTo>
                  <a:pt x="2429425" y="684753"/>
                </a:lnTo>
                <a:lnTo>
                  <a:pt x="2439162" y="662414"/>
                </a:lnTo>
                <a:lnTo>
                  <a:pt x="2451762" y="641794"/>
                </a:lnTo>
                <a:lnTo>
                  <a:pt x="2463218" y="628048"/>
                </a:lnTo>
                <a:lnTo>
                  <a:pt x="2477537" y="620315"/>
                </a:lnTo>
                <a:lnTo>
                  <a:pt x="2477537" y="606569"/>
                </a:lnTo>
                <a:lnTo>
                  <a:pt x="2493003" y="606569"/>
                </a:lnTo>
                <a:lnTo>
                  <a:pt x="2501594" y="590818"/>
                </a:lnTo>
                <a:lnTo>
                  <a:pt x="2515055" y="580221"/>
                </a:lnTo>
                <a:lnTo>
                  <a:pt x="2533383" y="575352"/>
                </a:lnTo>
                <a:lnTo>
                  <a:pt x="2535388" y="577357"/>
                </a:lnTo>
                <a:lnTo>
                  <a:pt x="2537393" y="577357"/>
                </a:lnTo>
                <a:lnTo>
                  <a:pt x="2538252" y="577357"/>
                </a:lnTo>
                <a:lnTo>
                  <a:pt x="2541975" y="579362"/>
                </a:lnTo>
                <a:lnTo>
                  <a:pt x="2541975" y="566761"/>
                </a:lnTo>
                <a:lnTo>
                  <a:pt x="2546843" y="566761"/>
                </a:lnTo>
                <a:lnTo>
                  <a:pt x="2550566" y="566761"/>
                </a:lnTo>
                <a:lnTo>
                  <a:pt x="2553431" y="566761"/>
                </a:lnTo>
                <a:lnTo>
                  <a:pt x="2555435" y="566761"/>
                </a:lnTo>
                <a:lnTo>
                  <a:pt x="2557440" y="568765"/>
                </a:lnTo>
                <a:lnTo>
                  <a:pt x="2559159" y="568765"/>
                </a:lnTo>
                <a:lnTo>
                  <a:pt x="2564885" y="572774"/>
                </a:lnTo>
                <a:lnTo>
                  <a:pt x="2570613" y="559028"/>
                </a:lnTo>
                <a:lnTo>
                  <a:pt x="2581210" y="550150"/>
                </a:lnTo>
                <a:lnTo>
                  <a:pt x="2592666" y="547287"/>
                </a:lnTo>
                <a:lnTo>
                  <a:pt x="2608131" y="543277"/>
                </a:lnTo>
                <a:lnTo>
                  <a:pt x="2623595" y="541272"/>
                </a:lnTo>
                <a:lnTo>
                  <a:pt x="2630182" y="548145"/>
                </a:lnTo>
                <a:lnTo>
                  <a:pt x="2637914" y="552155"/>
                </a:lnTo>
                <a:lnTo>
                  <a:pt x="2644501" y="553014"/>
                </a:lnTo>
                <a:lnTo>
                  <a:pt x="2651089" y="555019"/>
                </a:lnTo>
                <a:lnTo>
                  <a:pt x="2656817" y="561893"/>
                </a:lnTo>
                <a:lnTo>
                  <a:pt x="2659680" y="575639"/>
                </a:lnTo>
                <a:lnTo>
                  <a:pt x="2657675" y="577643"/>
                </a:lnTo>
                <a:lnTo>
                  <a:pt x="2656817" y="579648"/>
                </a:lnTo>
                <a:lnTo>
                  <a:pt x="2654811" y="579648"/>
                </a:lnTo>
                <a:lnTo>
                  <a:pt x="2654811" y="580507"/>
                </a:lnTo>
                <a:lnTo>
                  <a:pt x="2652806" y="582512"/>
                </a:lnTo>
                <a:lnTo>
                  <a:pt x="2652806" y="586522"/>
                </a:lnTo>
                <a:lnTo>
                  <a:pt x="2654811" y="589385"/>
                </a:lnTo>
                <a:lnTo>
                  <a:pt x="2656817" y="589385"/>
                </a:lnTo>
                <a:lnTo>
                  <a:pt x="2657675" y="591390"/>
                </a:lnTo>
                <a:lnTo>
                  <a:pt x="2659680" y="594254"/>
                </a:lnTo>
                <a:lnTo>
                  <a:pt x="2671136" y="589385"/>
                </a:lnTo>
                <a:lnTo>
                  <a:pt x="2677722" y="587380"/>
                </a:lnTo>
                <a:lnTo>
                  <a:pt x="2682591" y="587380"/>
                </a:lnTo>
                <a:lnTo>
                  <a:pt x="2684596" y="591390"/>
                </a:lnTo>
                <a:lnTo>
                  <a:pt x="2686601" y="596259"/>
                </a:lnTo>
                <a:lnTo>
                  <a:pt x="2691469" y="601128"/>
                </a:lnTo>
                <a:lnTo>
                  <a:pt x="2696338" y="606855"/>
                </a:lnTo>
                <a:lnTo>
                  <a:pt x="2726981" y="609719"/>
                </a:lnTo>
                <a:lnTo>
                  <a:pt x="2738437" y="616592"/>
                </a:lnTo>
                <a:lnTo>
                  <a:pt x="2751897" y="627188"/>
                </a:lnTo>
                <a:lnTo>
                  <a:pt x="2765357" y="640935"/>
                </a:lnTo>
                <a:lnTo>
                  <a:pt x="2776812" y="655541"/>
                </a:lnTo>
                <a:lnTo>
                  <a:pt x="2787409" y="671292"/>
                </a:lnTo>
                <a:lnTo>
                  <a:pt x="2790272" y="687043"/>
                </a:lnTo>
                <a:lnTo>
                  <a:pt x="2788268" y="701649"/>
                </a:lnTo>
                <a:lnTo>
                  <a:pt x="2776812" y="714251"/>
                </a:lnTo>
                <a:lnTo>
                  <a:pt x="2761347" y="721983"/>
                </a:lnTo>
                <a:lnTo>
                  <a:pt x="2745024" y="721983"/>
                </a:lnTo>
                <a:lnTo>
                  <a:pt x="2729559" y="715109"/>
                </a:lnTo>
                <a:lnTo>
                  <a:pt x="2716099" y="708236"/>
                </a:lnTo>
                <a:lnTo>
                  <a:pt x="2702638" y="703368"/>
                </a:lnTo>
                <a:lnTo>
                  <a:pt x="2704643" y="715109"/>
                </a:lnTo>
                <a:lnTo>
                  <a:pt x="2706647" y="730861"/>
                </a:lnTo>
                <a:lnTo>
                  <a:pt x="2708652" y="747471"/>
                </a:lnTo>
                <a:lnTo>
                  <a:pt x="2711516" y="761218"/>
                </a:lnTo>
                <a:lnTo>
                  <a:pt x="2715239" y="770096"/>
                </a:lnTo>
                <a:lnTo>
                  <a:pt x="2718103" y="774964"/>
                </a:lnTo>
                <a:lnTo>
                  <a:pt x="2722972" y="776969"/>
                </a:lnTo>
                <a:lnTo>
                  <a:pt x="2726694" y="780979"/>
                </a:lnTo>
                <a:lnTo>
                  <a:pt x="2733282" y="781838"/>
                </a:lnTo>
                <a:lnTo>
                  <a:pt x="2731277" y="770096"/>
                </a:lnTo>
                <a:lnTo>
                  <a:pt x="2729272" y="761218"/>
                </a:lnTo>
                <a:lnTo>
                  <a:pt x="2729272" y="751481"/>
                </a:lnTo>
                <a:lnTo>
                  <a:pt x="2735287" y="751481"/>
                </a:lnTo>
                <a:lnTo>
                  <a:pt x="2735287" y="747471"/>
                </a:lnTo>
                <a:lnTo>
                  <a:pt x="2746741" y="754344"/>
                </a:lnTo>
                <a:lnTo>
                  <a:pt x="2758197" y="761218"/>
                </a:lnTo>
                <a:lnTo>
                  <a:pt x="2771657" y="766946"/>
                </a:lnTo>
                <a:lnTo>
                  <a:pt x="2773662" y="762936"/>
                </a:lnTo>
                <a:lnTo>
                  <a:pt x="2775667" y="760072"/>
                </a:lnTo>
                <a:lnTo>
                  <a:pt x="2776526" y="758068"/>
                </a:lnTo>
                <a:lnTo>
                  <a:pt x="2778531" y="753199"/>
                </a:lnTo>
                <a:lnTo>
                  <a:pt x="2778531" y="747471"/>
                </a:lnTo>
                <a:lnTo>
                  <a:pt x="2776526" y="746612"/>
                </a:lnTo>
                <a:lnTo>
                  <a:pt x="2775667" y="744607"/>
                </a:lnTo>
                <a:lnTo>
                  <a:pt x="2773662" y="742603"/>
                </a:lnTo>
                <a:lnTo>
                  <a:pt x="2773662" y="740598"/>
                </a:lnTo>
                <a:lnTo>
                  <a:pt x="2773662" y="737734"/>
                </a:lnTo>
                <a:lnTo>
                  <a:pt x="2771657" y="732866"/>
                </a:lnTo>
                <a:lnTo>
                  <a:pt x="2787122" y="725992"/>
                </a:lnTo>
                <a:lnTo>
                  <a:pt x="2796859" y="715395"/>
                </a:lnTo>
                <a:lnTo>
                  <a:pt x="2805451" y="703654"/>
                </a:lnTo>
                <a:lnTo>
                  <a:pt x="2810319" y="705658"/>
                </a:lnTo>
                <a:lnTo>
                  <a:pt x="2816907" y="707663"/>
                </a:lnTo>
                <a:lnTo>
                  <a:pt x="2823494" y="708523"/>
                </a:lnTo>
                <a:lnTo>
                  <a:pt x="2830080" y="710527"/>
                </a:lnTo>
                <a:lnTo>
                  <a:pt x="2827217" y="673583"/>
                </a:lnTo>
                <a:lnTo>
                  <a:pt x="2820630" y="632630"/>
                </a:lnTo>
                <a:lnTo>
                  <a:pt x="2848410" y="632630"/>
                </a:lnTo>
                <a:lnTo>
                  <a:pt x="2854996" y="639503"/>
                </a:lnTo>
                <a:lnTo>
                  <a:pt x="2861583" y="649240"/>
                </a:lnTo>
                <a:lnTo>
                  <a:pt x="2867311" y="658118"/>
                </a:lnTo>
                <a:lnTo>
                  <a:pt x="2867311" y="666996"/>
                </a:lnTo>
                <a:lnTo>
                  <a:pt x="2863588" y="667855"/>
                </a:lnTo>
                <a:lnTo>
                  <a:pt x="2861583" y="667855"/>
                </a:lnTo>
                <a:lnTo>
                  <a:pt x="2858719" y="669861"/>
                </a:lnTo>
                <a:lnTo>
                  <a:pt x="2852133" y="669861"/>
                </a:lnTo>
                <a:lnTo>
                  <a:pt x="2852133" y="688476"/>
                </a:lnTo>
                <a:lnTo>
                  <a:pt x="2857001" y="690480"/>
                </a:lnTo>
                <a:lnTo>
                  <a:pt x="2859005" y="692485"/>
                </a:lnTo>
                <a:lnTo>
                  <a:pt x="2861870" y="694490"/>
                </a:lnTo>
                <a:lnTo>
                  <a:pt x="2865592" y="695348"/>
                </a:lnTo>
                <a:lnTo>
                  <a:pt x="2870461" y="695348"/>
                </a:lnTo>
                <a:lnTo>
                  <a:pt x="2872466" y="695348"/>
                </a:lnTo>
                <a:lnTo>
                  <a:pt x="2874470" y="694490"/>
                </a:lnTo>
                <a:lnTo>
                  <a:pt x="2875330" y="694490"/>
                </a:lnTo>
                <a:lnTo>
                  <a:pt x="2879052" y="692485"/>
                </a:lnTo>
                <a:lnTo>
                  <a:pt x="2881058" y="687616"/>
                </a:lnTo>
                <a:lnTo>
                  <a:pt x="2881058" y="683607"/>
                </a:lnTo>
                <a:lnTo>
                  <a:pt x="2881058" y="678738"/>
                </a:lnTo>
                <a:lnTo>
                  <a:pt x="2881058" y="674729"/>
                </a:lnTo>
                <a:lnTo>
                  <a:pt x="2879052" y="669861"/>
                </a:lnTo>
                <a:lnTo>
                  <a:pt x="2890508" y="654109"/>
                </a:lnTo>
                <a:lnTo>
                  <a:pt x="2903968" y="641507"/>
                </a:lnTo>
                <a:lnTo>
                  <a:pt x="2915424" y="625757"/>
                </a:lnTo>
                <a:lnTo>
                  <a:pt x="2921152" y="623752"/>
                </a:lnTo>
                <a:lnTo>
                  <a:pt x="2926021" y="623752"/>
                </a:lnTo>
                <a:lnTo>
                  <a:pt x="2928025" y="621747"/>
                </a:lnTo>
                <a:lnTo>
                  <a:pt x="2930889" y="623752"/>
                </a:lnTo>
                <a:lnTo>
                  <a:pt x="2934612" y="625757"/>
                </a:lnTo>
                <a:lnTo>
                  <a:pt x="2935471" y="628620"/>
                </a:lnTo>
                <a:lnTo>
                  <a:pt x="2937475" y="632630"/>
                </a:lnTo>
                <a:lnTo>
                  <a:pt x="2939481" y="634635"/>
                </a:lnTo>
                <a:lnTo>
                  <a:pt x="2940340" y="637498"/>
                </a:lnTo>
                <a:lnTo>
                  <a:pt x="2944063" y="639503"/>
                </a:lnTo>
                <a:lnTo>
                  <a:pt x="2944063" y="635494"/>
                </a:lnTo>
                <a:lnTo>
                  <a:pt x="2946927" y="632630"/>
                </a:lnTo>
                <a:lnTo>
                  <a:pt x="2948931" y="628620"/>
                </a:lnTo>
                <a:lnTo>
                  <a:pt x="2950936" y="625757"/>
                </a:lnTo>
                <a:lnTo>
                  <a:pt x="2950936" y="620888"/>
                </a:lnTo>
                <a:lnTo>
                  <a:pt x="2952940" y="614015"/>
                </a:lnTo>
                <a:lnTo>
                  <a:pt x="2967260" y="614015"/>
                </a:lnTo>
                <a:lnTo>
                  <a:pt x="2980721" y="616878"/>
                </a:lnTo>
                <a:lnTo>
                  <a:pt x="2993321" y="620888"/>
                </a:lnTo>
                <a:lnTo>
                  <a:pt x="2984730" y="627761"/>
                </a:lnTo>
                <a:lnTo>
                  <a:pt x="2976138" y="632630"/>
                </a:lnTo>
                <a:lnTo>
                  <a:pt x="2969551" y="637498"/>
                </a:lnTo>
                <a:lnTo>
                  <a:pt x="2962964" y="647235"/>
                </a:lnTo>
                <a:lnTo>
                  <a:pt x="2971556" y="647235"/>
                </a:lnTo>
                <a:lnTo>
                  <a:pt x="2976424" y="642367"/>
                </a:lnTo>
                <a:lnTo>
                  <a:pt x="2987880" y="637498"/>
                </a:lnTo>
                <a:lnTo>
                  <a:pt x="3000481" y="632630"/>
                </a:lnTo>
                <a:lnTo>
                  <a:pt x="3010219" y="628620"/>
                </a:lnTo>
                <a:lnTo>
                  <a:pt x="3020814" y="625757"/>
                </a:lnTo>
                <a:lnTo>
                  <a:pt x="3023679" y="625757"/>
                </a:lnTo>
                <a:lnTo>
                  <a:pt x="3025683" y="627761"/>
                </a:lnTo>
                <a:lnTo>
                  <a:pt x="3028547" y="630625"/>
                </a:lnTo>
                <a:lnTo>
                  <a:pt x="3030551" y="632630"/>
                </a:lnTo>
                <a:lnTo>
                  <a:pt x="3032557" y="634635"/>
                </a:lnTo>
                <a:lnTo>
                  <a:pt x="3035420" y="634635"/>
                </a:lnTo>
                <a:lnTo>
                  <a:pt x="3042007" y="635494"/>
                </a:lnTo>
                <a:lnTo>
                  <a:pt x="3044012" y="632630"/>
                </a:lnTo>
                <a:lnTo>
                  <a:pt x="3046016" y="628620"/>
                </a:lnTo>
                <a:lnTo>
                  <a:pt x="3046876" y="627761"/>
                </a:lnTo>
                <a:lnTo>
                  <a:pt x="3046876" y="623752"/>
                </a:lnTo>
                <a:lnTo>
                  <a:pt x="3048881" y="618883"/>
                </a:lnTo>
                <a:lnTo>
                  <a:pt x="3048881" y="614015"/>
                </a:lnTo>
                <a:lnTo>
                  <a:pt x="3046016" y="610005"/>
                </a:lnTo>
                <a:lnTo>
                  <a:pt x="3044012" y="607141"/>
                </a:lnTo>
                <a:lnTo>
                  <a:pt x="3042007" y="603132"/>
                </a:lnTo>
                <a:lnTo>
                  <a:pt x="3042007" y="598263"/>
                </a:lnTo>
                <a:lnTo>
                  <a:pt x="3042007" y="591390"/>
                </a:lnTo>
                <a:lnTo>
                  <a:pt x="3046876" y="587380"/>
                </a:lnTo>
                <a:lnTo>
                  <a:pt x="3050598" y="584517"/>
                </a:lnTo>
                <a:lnTo>
                  <a:pt x="3053463" y="582512"/>
                </a:lnTo>
                <a:lnTo>
                  <a:pt x="3060049" y="579648"/>
                </a:lnTo>
                <a:lnTo>
                  <a:pt x="3063773" y="580507"/>
                </a:lnTo>
                <a:lnTo>
                  <a:pt x="3068642" y="582512"/>
                </a:lnTo>
                <a:lnTo>
                  <a:pt x="3075228" y="582512"/>
                </a:lnTo>
                <a:lnTo>
                  <a:pt x="3081815" y="582512"/>
                </a:lnTo>
                <a:lnTo>
                  <a:pt x="3090406" y="593108"/>
                </a:lnTo>
                <a:lnTo>
                  <a:pt x="3101862" y="604850"/>
                </a:lnTo>
                <a:lnTo>
                  <a:pt x="3119045" y="616592"/>
                </a:lnTo>
                <a:lnTo>
                  <a:pt x="3133364" y="628334"/>
                </a:lnTo>
                <a:lnTo>
                  <a:pt x="3146825" y="635208"/>
                </a:lnTo>
                <a:lnTo>
                  <a:pt x="3155417" y="639217"/>
                </a:lnTo>
                <a:lnTo>
                  <a:pt x="3157422" y="637212"/>
                </a:lnTo>
                <a:lnTo>
                  <a:pt x="3157422" y="635208"/>
                </a:lnTo>
                <a:lnTo>
                  <a:pt x="3158280" y="632343"/>
                </a:lnTo>
                <a:lnTo>
                  <a:pt x="3153411" y="627475"/>
                </a:lnTo>
                <a:lnTo>
                  <a:pt x="3150548" y="623465"/>
                </a:lnTo>
                <a:lnTo>
                  <a:pt x="3148543" y="618597"/>
                </a:lnTo>
                <a:lnTo>
                  <a:pt x="3144820" y="613728"/>
                </a:lnTo>
                <a:lnTo>
                  <a:pt x="3143961" y="606855"/>
                </a:lnTo>
                <a:lnTo>
                  <a:pt x="3128496" y="606855"/>
                </a:lnTo>
                <a:lnTo>
                  <a:pt x="3130501" y="586235"/>
                </a:lnTo>
                <a:lnTo>
                  <a:pt x="3126778" y="570484"/>
                </a:lnTo>
                <a:lnTo>
                  <a:pt x="3124773" y="556737"/>
                </a:lnTo>
                <a:lnTo>
                  <a:pt x="3121909" y="538122"/>
                </a:lnTo>
                <a:lnTo>
                  <a:pt x="3131647" y="531249"/>
                </a:lnTo>
                <a:lnTo>
                  <a:pt x="3138233" y="522371"/>
                </a:lnTo>
                <a:lnTo>
                  <a:pt x="3141957" y="512633"/>
                </a:lnTo>
                <a:lnTo>
                  <a:pt x="3144820" y="500032"/>
                </a:lnTo>
                <a:lnTo>
                  <a:pt x="3148543" y="490295"/>
                </a:lnTo>
                <a:lnTo>
                  <a:pt x="3153411" y="479699"/>
                </a:lnTo>
                <a:lnTo>
                  <a:pt x="3159999" y="471966"/>
                </a:lnTo>
                <a:lnTo>
                  <a:pt x="3168590" y="466239"/>
                </a:lnTo>
                <a:lnTo>
                  <a:pt x="3184055" y="465379"/>
                </a:lnTo>
                <a:lnTo>
                  <a:pt x="3202384" y="466239"/>
                </a:lnTo>
                <a:lnTo>
                  <a:pt x="3207252" y="475116"/>
                </a:lnTo>
                <a:lnTo>
                  <a:pt x="3213839" y="481989"/>
                </a:lnTo>
                <a:lnTo>
                  <a:pt x="3211835" y="495737"/>
                </a:lnTo>
                <a:lnTo>
                  <a:pt x="3208971" y="509483"/>
                </a:lnTo>
                <a:lnTo>
                  <a:pt x="3205248" y="521225"/>
                </a:lnTo>
                <a:lnTo>
                  <a:pt x="3204389" y="531822"/>
                </a:lnTo>
                <a:lnTo>
                  <a:pt x="3202384" y="538694"/>
                </a:lnTo>
                <a:lnTo>
                  <a:pt x="3205248" y="547573"/>
                </a:lnTo>
                <a:lnTo>
                  <a:pt x="3210976" y="559315"/>
                </a:lnTo>
                <a:lnTo>
                  <a:pt x="3213839" y="573061"/>
                </a:lnTo>
                <a:lnTo>
                  <a:pt x="3216703" y="582798"/>
                </a:lnTo>
                <a:lnTo>
                  <a:pt x="3216703" y="594540"/>
                </a:lnTo>
                <a:lnTo>
                  <a:pt x="3213839" y="605137"/>
                </a:lnTo>
                <a:lnTo>
                  <a:pt x="3210976" y="614015"/>
                </a:lnTo>
                <a:lnTo>
                  <a:pt x="3210976" y="620888"/>
                </a:lnTo>
                <a:lnTo>
                  <a:pt x="3211835" y="625757"/>
                </a:lnTo>
                <a:lnTo>
                  <a:pt x="3213839" y="628620"/>
                </a:lnTo>
                <a:lnTo>
                  <a:pt x="3216703" y="632630"/>
                </a:lnTo>
                <a:lnTo>
                  <a:pt x="3220427" y="635494"/>
                </a:lnTo>
                <a:lnTo>
                  <a:pt x="3222431" y="641221"/>
                </a:lnTo>
                <a:lnTo>
                  <a:pt x="3225295" y="646949"/>
                </a:lnTo>
                <a:lnTo>
                  <a:pt x="3220427" y="657545"/>
                </a:lnTo>
                <a:lnTo>
                  <a:pt x="3216703" y="669288"/>
                </a:lnTo>
                <a:lnTo>
                  <a:pt x="3216703" y="685039"/>
                </a:lnTo>
                <a:lnTo>
                  <a:pt x="3211835" y="687903"/>
                </a:lnTo>
                <a:lnTo>
                  <a:pt x="3208971" y="691912"/>
                </a:lnTo>
                <a:lnTo>
                  <a:pt x="3204103" y="693917"/>
                </a:lnTo>
                <a:lnTo>
                  <a:pt x="3198375" y="696780"/>
                </a:lnTo>
                <a:lnTo>
                  <a:pt x="3191788" y="698786"/>
                </a:lnTo>
                <a:lnTo>
                  <a:pt x="3191788" y="703941"/>
                </a:lnTo>
                <a:lnTo>
                  <a:pt x="3210976" y="703941"/>
                </a:lnTo>
                <a:lnTo>
                  <a:pt x="3211835" y="701936"/>
                </a:lnTo>
                <a:lnTo>
                  <a:pt x="3213839" y="701076"/>
                </a:lnTo>
                <a:lnTo>
                  <a:pt x="3216703" y="699072"/>
                </a:lnTo>
                <a:lnTo>
                  <a:pt x="3223290" y="687330"/>
                </a:lnTo>
                <a:lnTo>
                  <a:pt x="3229878" y="673583"/>
                </a:lnTo>
                <a:lnTo>
                  <a:pt x="3235606" y="662987"/>
                </a:lnTo>
                <a:lnTo>
                  <a:pt x="3238469" y="646376"/>
                </a:lnTo>
                <a:lnTo>
                  <a:pt x="3235606" y="630625"/>
                </a:lnTo>
                <a:lnTo>
                  <a:pt x="3233600" y="614874"/>
                </a:lnTo>
                <a:lnTo>
                  <a:pt x="3231595" y="601128"/>
                </a:lnTo>
                <a:lnTo>
                  <a:pt x="3249925" y="601128"/>
                </a:lnTo>
                <a:lnTo>
                  <a:pt x="3267108" y="601128"/>
                </a:lnTo>
                <a:lnTo>
                  <a:pt x="3283432" y="606855"/>
                </a:lnTo>
                <a:lnTo>
                  <a:pt x="3283432" y="601128"/>
                </a:lnTo>
                <a:lnTo>
                  <a:pt x="3267108" y="594254"/>
                </a:lnTo>
                <a:lnTo>
                  <a:pt x="3247060" y="586522"/>
                </a:lnTo>
                <a:lnTo>
                  <a:pt x="3228732" y="579648"/>
                </a:lnTo>
                <a:lnTo>
                  <a:pt x="3225009" y="562179"/>
                </a:lnTo>
                <a:lnTo>
                  <a:pt x="3220141" y="550437"/>
                </a:lnTo>
                <a:lnTo>
                  <a:pt x="3215272" y="540700"/>
                </a:lnTo>
                <a:lnTo>
                  <a:pt x="3210403" y="526953"/>
                </a:lnTo>
                <a:lnTo>
                  <a:pt x="3231595" y="507478"/>
                </a:lnTo>
                <a:lnTo>
                  <a:pt x="3231595" y="475403"/>
                </a:lnTo>
                <a:lnTo>
                  <a:pt x="3235319" y="475403"/>
                </a:lnTo>
                <a:lnTo>
                  <a:pt x="3238182" y="475403"/>
                </a:lnTo>
                <a:lnTo>
                  <a:pt x="3240188" y="475403"/>
                </a:lnTo>
                <a:lnTo>
                  <a:pt x="3240188" y="475976"/>
                </a:lnTo>
                <a:lnTo>
                  <a:pt x="3243051" y="477980"/>
                </a:lnTo>
                <a:lnTo>
                  <a:pt x="3246774" y="487717"/>
                </a:lnTo>
                <a:lnTo>
                  <a:pt x="3249638" y="498314"/>
                </a:lnTo>
                <a:lnTo>
                  <a:pt x="3256225" y="506047"/>
                </a:lnTo>
                <a:lnTo>
                  <a:pt x="3268826" y="499173"/>
                </a:lnTo>
                <a:lnTo>
                  <a:pt x="3283146" y="496309"/>
                </a:lnTo>
                <a:lnTo>
                  <a:pt x="3302333" y="496309"/>
                </a:lnTo>
                <a:lnTo>
                  <a:pt x="3312071" y="510056"/>
                </a:lnTo>
                <a:lnTo>
                  <a:pt x="3327536" y="523802"/>
                </a:lnTo>
                <a:lnTo>
                  <a:pt x="3341855" y="533539"/>
                </a:lnTo>
                <a:lnTo>
                  <a:pt x="3341855" y="525807"/>
                </a:lnTo>
                <a:lnTo>
                  <a:pt x="3330399" y="513206"/>
                </a:lnTo>
                <a:lnTo>
                  <a:pt x="3321808" y="498600"/>
                </a:lnTo>
                <a:lnTo>
                  <a:pt x="3316939" y="479126"/>
                </a:lnTo>
                <a:lnTo>
                  <a:pt x="3312071" y="460511"/>
                </a:lnTo>
                <a:lnTo>
                  <a:pt x="3308348" y="439891"/>
                </a:lnTo>
                <a:lnTo>
                  <a:pt x="3330399" y="433017"/>
                </a:lnTo>
                <a:lnTo>
                  <a:pt x="3354456" y="428148"/>
                </a:lnTo>
                <a:lnTo>
                  <a:pt x="3361043" y="443900"/>
                </a:lnTo>
                <a:lnTo>
                  <a:pt x="3363906" y="443900"/>
                </a:lnTo>
                <a:lnTo>
                  <a:pt x="3367630" y="428148"/>
                </a:lnTo>
                <a:lnTo>
                  <a:pt x="3370494" y="411538"/>
                </a:lnTo>
                <a:lnTo>
                  <a:pt x="3375362" y="394068"/>
                </a:lnTo>
                <a:lnTo>
                  <a:pt x="3390827" y="385190"/>
                </a:lnTo>
                <a:lnTo>
                  <a:pt x="3402283" y="375453"/>
                </a:lnTo>
                <a:lnTo>
                  <a:pt x="3415743" y="364857"/>
                </a:lnTo>
                <a:lnTo>
                  <a:pt x="3429203" y="359129"/>
                </a:lnTo>
                <a:lnTo>
                  <a:pt x="3444668" y="353402"/>
                </a:lnTo>
                <a:lnTo>
                  <a:pt x="3464715" y="353402"/>
                </a:lnTo>
                <a:lnTo>
                  <a:pt x="3466720" y="346528"/>
                </a:lnTo>
                <a:lnTo>
                  <a:pt x="3469584" y="341660"/>
                </a:lnTo>
                <a:lnTo>
                  <a:pt x="3471589" y="336791"/>
                </a:lnTo>
                <a:lnTo>
                  <a:pt x="3474452" y="331923"/>
                </a:lnTo>
                <a:lnTo>
                  <a:pt x="3485049" y="331923"/>
                </a:lnTo>
                <a:lnTo>
                  <a:pt x="3498509" y="331923"/>
                </a:lnTo>
                <a:lnTo>
                  <a:pt x="3511969" y="331923"/>
                </a:lnTo>
                <a:lnTo>
                  <a:pt x="3521706" y="331923"/>
                </a:lnTo>
                <a:lnTo>
                  <a:pt x="3526574" y="331923"/>
                </a:lnTo>
                <a:lnTo>
                  <a:pt x="3533161" y="326195"/>
                </a:lnTo>
                <a:lnTo>
                  <a:pt x="3539749" y="321326"/>
                </a:lnTo>
                <a:lnTo>
                  <a:pt x="3546335" y="314453"/>
                </a:lnTo>
                <a:lnTo>
                  <a:pt x="3552063" y="309585"/>
                </a:lnTo>
                <a:lnTo>
                  <a:pt x="3556932" y="311589"/>
                </a:lnTo>
                <a:lnTo>
                  <a:pt x="3559796" y="311589"/>
                </a:lnTo>
                <a:lnTo>
                  <a:pt x="3565523" y="312448"/>
                </a:lnTo>
                <a:lnTo>
                  <a:pt x="3570391" y="312448"/>
                </a:lnTo>
                <a:lnTo>
                  <a:pt x="3570391" y="293833"/>
                </a:lnTo>
                <a:lnTo>
                  <a:pt x="3584711" y="286960"/>
                </a:lnTo>
                <a:lnTo>
                  <a:pt x="3597312" y="280087"/>
                </a:lnTo>
                <a:lnTo>
                  <a:pt x="3608768" y="271208"/>
                </a:lnTo>
                <a:lnTo>
                  <a:pt x="3618505" y="261471"/>
                </a:lnTo>
                <a:close/>
                <a:moveTo>
                  <a:pt x="889806" y="236556"/>
                </a:moveTo>
                <a:lnTo>
                  <a:pt x="907275" y="241424"/>
                </a:lnTo>
                <a:lnTo>
                  <a:pt x="918731" y="250303"/>
                </a:lnTo>
                <a:lnTo>
                  <a:pt x="928468" y="258035"/>
                </a:lnTo>
                <a:lnTo>
                  <a:pt x="939065" y="268631"/>
                </a:lnTo>
                <a:lnTo>
                  <a:pt x="948802" y="276363"/>
                </a:lnTo>
                <a:lnTo>
                  <a:pt x="948802" y="273500"/>
                </a:lnTo>
                <a:lnTo>
                  <a:pt x="954530" y="273500"/>
                </a:lnTo>
                <a:lnTo>
                  <a:pt x="954530" y="276363"/>
                </a:lnTo>
                <a:lnTo>
                  <a:pt x="955388" y="280373"/>
                </a:lnTo>
                <a:lnTo>
                  <a:pt x="959112" y="285242"/>
                </a:lnTo>
                <a:lnTo>
                  <a:pt x="961116" y="292115"/>
                </a:lnTo>
                <a:lnTo>
                  <a:pt x="954244" y="292115"/>
                </a:lnTo>
                <a:lnTo>
                  <a:pt x="950520" y="292115"/>
                </a:lnTo>
                <a:lnTo>
                  <a:pt x="950520" y="294120"/>
                </a:lnTo>
                <a:lnTo>
                  <a:pt x="948516" y="294120"/>
                </a:lnTo>
                <a:lnTo>
                  <a:pt x="945651" y="294120"/>
                </a:lnTo>
                <a:lnTo>
                  <a:pt x="941928" y="296124"/>
                </a:lnTo>
                <a:lnTo>
                  <a:pt x="928468" y="285528"/>
                </a:lnTo>
                <a:lnTo>
                  <a:pt x="915009" y="280659"/>
                </a:lnTo>
                <a:lnTo>
                  <a:pt x="898684" y="276650"/>
                </a:lnTo>
                <a:lnTo>
                  <a:pt x="883219" y="268918"/>
                </a:lnTo>
                <a:lnTo>
                  <a:pt x="888947" y="264049"/>
                </a:lnTo>
                <a:lnTo>
                  <a:pt x="889806" y="258321"/>
                </a:lnTo>
                <a:lnTo>
                  <a:pt x="888947" y="253453"/>
                </a:lnTo>
                <a:lnTo>
                  <a:pt x="888947" y="246293"/>
                </a:lnTo>
                <a:close/>
                <a:moveTo>
                  <a:pt x="2059412" y="229683"/>
                </a:moveTo>
                <a:lnTo>
                  <a:pt x="2063136" y="229683"/>
                </a:lnTo>
                <a:lnTo>
                  <a:pt x="2065999" y="230542"/>
                </a:lnTo>
                <a:lnTo>
                  <a:pt x="2068004" y="232546"/>
                </a:lnTo>
                <a:lnTo>
                  <a:pt x="2070008" y="234551"/>
                </a:lnTo>
                <a:lnTo>
                  <a:pt x="2070868" y="236556"/>
                </a:lnTo>
                <a:lnTo>
                  <a:pt x="2070868" y="237701"/>
                </a:lnTo>
                <a:lnTo>
                  <a:pt x="2070868" y="239706"/>
                </a:lnTo>
                <a:lnTo>
                  <a:pt x="2072873" y="243715"/>
                </a:lnTo>
                <a:lnTo>
                  <a:pt x="2065999" y="243715"/>
                </a:lnTo>
                <a:lnTo>
                  <a:pt x="2063136" y="244575"/>
                </a:lnTo>
                <a:lnTo>
                  <a:pt x="2059412" y="244575"/>
                </a:lnTo>
                <a:lnTo>
                  <a:pt x="2056548" y="246579"/>
                </a:lnTo>
                <a:lnTo>
                  <a:pt x="2050820" y="246579"/>
                </a:lnTo>
                <a:lnTo>
                  <a:pt x="2050820" y="243715"/>
                </a:lnTo>
                <a:lnTo>
                  <a:pt x="2047957" y="243715"/>
                </a:lnTo>
                <a:lnTo>
                  <a:pt x="2047957" y="231115"/>
                </a:lnTo>
                <a:lnTo>
                  <a:pt x="2052826" y="231115"/>
                </a:lnTo>
                <a:lnTo>
                  <a:pt x="2057694" y="230255"/>
                </a:lnTo>
                <a:lnTo>
                  <a:pt x="2059412" y="230255"/>
                </a:lnTo>
                <a:close/>
                <a:moveTo>
                  <a:pt x="941928" y="221091"/>
                </a:moveTo>
                <a:lnTo>
                  <a:pt x="957393" y="221091"/>
                </a:lnTo>
                <a:lnTo>
                  <a:pt x="957393" y="223955"/>
                </a:lnTo>
                <a:lnTo>
                  <a:pt x="954530" y="223955"/>
                </a:lnTo>
                <a:lnTo>
                  <a:pt x="950806" y="223955"/>
                </a:lnTo>
                <a:lnTo>
                  <a:pt x="948802" y="225960"/>
                </a:lnTo>
                <a:lnTo>
                  <a:pt x="947943" y="225960"/>
                </a:lnTo>
                <a:lnTo>
                  <a:pt x="945938" y="225960"/>
                </a:lnTo>
                <a:lnTo>
                  <a:pt x="943934" y="223955"/>
                </a:lnTo>
                <a:close/>
                <a:moveTo>
                  <a:pt x="2535101" y="196748"/>
                </a:moveTo>
                <a:lnTo>
                  <a:pt x="2546557" y="196748"/>
                </a:lnTo>
                <a:lnTo>
                  <a:pt x="2550280" y="210495"/>
                </a:lnTo>
                <a:lnTo>
                  <a:pt x="2553144" y="219372"/>
                </a:lnTo>
                <a:lnTo>
                  <a:pt x="2560017" y="223382"/>
                </a:lnTo>
                <a:lnTo>
                  <a:pt x="2571473" y="228250"/>
                </a:lnTo>
                <a:lnTo>
                  <a:pt x="2566604" y="248584"/>
                </a:lnTo>
                <a:lnTo>
                  <a:pt x="2559731" y="268918"/>
                </a:lnTo>
                <a:lnTo>
                  <a:pt x="2549993" y="283523"/>
                </a:lnTo>
                <a:lnTo>
                  <a:pt x="2549993" y="264908"/>
                </a:lnTo>
                <a:lnTo>
                  <a:pt x="2527942" y="264908"/>
                </a:lnTo>
                <a:lnTo>
                  <a:pt x="2529946" y="243429"/>
                </a:lnTo>
                <a:lnTo>
                  <a:pt x="2531951" y="223095"/>
                </a:lnTo>
                <a:close/>
                <a:moveTo>
                  <a:pt x="3596453" y="152931"/>
                </a:moveTo>
                <a:lnTo>
                  <a:pt x="3597026" y="152931"/>
                </a:lnTo>
                <a:lnTo>
                  <a:pt x="3600749" y="152931"/>
                </a:lnTo>
                <a:lnTo>
                  <a:pt x="3600749" y="156940"/>
                </a:lnTo>
                <a:lnTo>
                  <a:pt x="3601608" y="161809"/>
                </a:lnTo>
                <a:lnTo>
                  <a:pt x="3603613" y="163813"/>
                </a:lnTo>
                <a:lnTo>
                  <a:pt x="3605618" y="166677"/>
                </a:lnTo>
                <a:lnTo>
                  <a:pt x="3607622" y="168682"/>
                </a:lnTo>
                <a:lnTo>
                  <a:pt x="3610486" y="171546"/>
                </a:lnTo>
                <a:lnTo>
                  <a:pt x="3614209" y="168682"/>
                </a:lnTo>
                <a:lnTo>
                  <a:pt x="3615068" y="164672"/>
                </a:lnTo>
                <a:lnTo>
                  <a:pt x="3617073" y="163813"/>
                </a:lnTo>
                <a:lnTo>
                  <a:pt x="3620796" y="163813"/>
                </a:lnTo>
                <a:lnTo>
                  <a:pt x="3625665" y="161809"/>
                </a:lnTo>
                <a:lnTo>
                  <a:pt x="3628528" y="171546"/>
                </a:lnTo>
                <a:lnTo>
                  <a:pt x="3634256" y="178419"/>
                </a:lnTo>
                <a:lnTo>
                  <a:pt x="3639125" y="185292"/>
                </a:lnTo>
                <a:lnTo>
                  <a:pt x="3641989" y="194170"/>
                </a:lnTo>
                <a:lnTo>
                  <a:pt x="3643993" y="205913"/>
                </a:lnTo>
                <a:lnTo>
                  <a:pt x="3643993" y="207917"/>
                </a:lnTo>
                <a:lnTo>
                  <a:pt x="3641989" y="209922"/>
                </a:lnTo>
                <a:lnTo>
                  <a:pt x="3641989" y="210781"/>
                </a:lnTo>
                <a:lnTo>
                  <a:pt x="3641989" y="212785"/>
                </a:lnTo>
                <a:lnTo>
                  <a:pt x="3641989" y="214790"/>
                </a:lnTo>
                <a:lnTo>
                  <a:pt x="3641130" y="217654"/>
                </a:lnTo>
                <a:lnTo>
                  <a:pt x="3630533" y="224528"/>
                </a:lnTo>
                <a:lnTo>
                  <a:pt x="3615068" y="231401"/>
                </a:lnTo>
                <a:lnTo>
                  <a:pt x="3596740" y="235410"/>
                </a:lnTo>
                <a:lnTo>
                  <a:pt x="3578410" y="238274"/>
                </a:lnTo>
                <a:lnTo>
                  <a:pt x="3562946" y="240279"/>
                </a:lnTo>
                <a:lnTo>
                  <a:pt x="3564950" y="231401"/>
                </a:lnTo>
                <a:lnTo>
                  <a:pt x="3566955" y="228537"/>
                </a:lnTo>
                <a:lnTo>
                  <a:pt x="3568959" y="224528"/>
                </a:lnTo>
                <a:lnTo>
                  <a:pt x="3569819" y="223668"/>
                </a:lnTo>
                <a:lnTo>
                  <a:pt x="3571824" y="223668"/>
                </a:lnTo>
                <a:lnTo>
                  <a:pt x="3575547" y="221664"/>
                </a:lnTo>
                <a:lnTo>
                  <a:pt x="3576406" y="221664"/>
                </a:lnTo>
                <a:lnTo>
                  <a:pt x="3578410" y="219659"/>
                </a:lnTo>
                <a:lnTo>
                  <a:pt x="3582134" y="217654"/>
                </a:lnTo>
                <a:lnTo>
                  <a:pt x="3587003" y="203907"/>
                </a:lnTo>
                <a:lnTo>
                  <a:pt x="3587003" y="190161"/>
                </a:lnTo>
                <a:lnTo>
                  <a:pt x="3584998" y="177560"/>
                </a:lnTo>
                <a:lnTo>
                  <a:pt x="3587862" y="166964"/>
                </a:lnTo>
                <a:lnTo>
                  <a:pt x="3596453" y="157227"/>
                </a:lnTo>
                <a:close/>
                <a:moveTo>
                  <a:pt x="1014384" y="146057"/>
                </a:moveTo>
                <a:lnTo>
                  <a:pt x="1016389" y="146057"/>
                </a:lnTo>
                <a:lnTo>
                  <a:pt x="1019826" y="146057"/>
                </a:lnTo>
                <a:lnTo>
                  <a:pt x="1038155" y="166391"/>
                </a:lnTo>
                <a:lnTo>
                  <a:pt x="1061352" y="181856"/>
                </a:lnTo>
                <a:lnTo>
                  <a:pt x="1090277" y="193597"/>
                </a:lnTo>
                <a:lnTo>
                  <a:pt x="1092282" y="210208"/>
                </a:lnTo>
                <a:lnTo>
                  <a:pt x="1097151" y="222809"/>
                </a:lnTo>
                <a:lnTo>
                  <a:pt x="1102019" y="229683"/>
                </a:lnTo>
                <a:lnTo>
                  <a:pt x="1108892" y="236556"/>
                </a:lnTo>
                <a:lnTo>
                  <a:pt x="1115766" y="246293"/>
                </a:lnTo>
                <a:lnTo>
                  <a:pt x="1104310" y="248298"/>
                </a:lnTo>
                <a:lnTo>
                  <a:pt x="1092854" y="250303"/>
                </a:lnTo>
                <a:lnTo>
                  <a:pt x="1082259" y="255171"/>
                </a:lnTo>
                <a:lnTo>
                  <a:pt x="1075385" y="262044"/>
                </a:lnTo>
                <a:lnTo>
                  <a:pt x="1074526" y="264908"/>
                </a:lnTo>
                <a:lnTo>
                  <a:pt x="1072522" y="268918"/>
                </a:lnTo>
                <a:lnTo>
                  <a:pt x="1070517" y="271781"/>
                </a:lnTo>
                <a:lnTo>
                  <a:pt x="1068511" y="273786"/>
                </a:lnTo>
                <a:lnTo>
                  <a:pt x="1065648" y="276650"/>
                </a:lnTo>
                <a:lnTo>
                  <a:pt x="1055051" y="278655"/>
                </a:lnTo>
                <a:lnTo>
                  <a:pt x="1040732" y="280659"/>
                </a:lnTo>
                <a:lnTo>
                  <a:pt x="1023263" y="278655"/>
                </a:lnTo>
                <a:lnTo>
                  <a:pt x="1009802" y="276650"/>
                </a:lnTo>
                <a:lnTo>
                  <a:pt x="1006939" y="266912"/>
                </a:lnTo>
                <a:lnTo>
                  <a:pt x="1004933" y="260040"/>
                </a:lnTo>
                <a:lnTo>
                  <a:pt x="1002929" y="255171"/>
                </a:lnTo>
                <a:lnTo>
                  <a:pt x="998061" y="246293"/>
                </a:lnTo>
                <a:lnTo>
                  <a:pt x="1020112" y="239420"/>
                </a:lnTo>
                <a:lnTo>
                  <a:pt x="1020112" y="236556"/>
                </a:lnTo>
                <a:lnTo>
                  <a:pt x="1002643" y="234551"/>
                </a:lnTo>
                <a:lnTo>
                  <a:pt x="991187" y="230542"/>
                </a:lnTo>
                <a:lnTo>
                  <a:pt x="982596" y="223668"/>
                </a:lnTo>
                <a:lnTo>
                  <a:pt x="981736" y="218800"/>
                </a:lnTo>
                <a:lnTo>
                  <a:pt x="978014" y="213931"/>
                </a:lnTo>
                <a:lnTo>
                  <a:pt x="976008" y="209062"/>
                </a:lnTo>
                <a:lnTo>
                  <a:pt x="976008" y="203335"/>
                </a:lnTo>
                <a:lnTo>
                  <a:pt x="976008" y="200471"/>
                </a:lnTo>
                <a:lnTo>
                  <a:pt x="976008" y="196462"/>
                </a:lnTo>
                <a:lnTo>
                  <a:pt x="978014" y="196462"/>
                </a:lnTo>
                <a:lnTo>
                  <a:pt x="980018" y="195602"/>
                </a:lnTo>
                <a:lnTo>
                  <a:pt x="982023" y="195602"/>
                </a:lnTo>
                <a:lnTo>
                  <a:pt x="982882" y="195602"/>
                </a:lnTo>
                <a:lnTo>
                  <a:pt x="986605" y="193597"/>
                </a:lnTo>
                <a:lnTo>
                  <a:pt x="988037" y="189015"/>
                </a:lnTo>
                <a:lnTo>
                  <a:pt x="988037" y="183287"/>
                </a:lnTo>
                <a:lnTo>
                  <a:pt x="988037" y="180424"/>
                </a:lnTo>
                <a:lnTo>
                  <a:pt x="988896" y="178419"/>
                </a:lnTo>
                <a:lnTo>
                  <a:pt x="990901" y="175555"/>
                </a:lnTo>
                <a:lnTo>
                  <a:pt x="992906" y="175555"/>
                </a:lnTo>
                <a:lnTo>
                  <a:pt x="994910" y="173550"/>
                </a:lnTo>
                <a:lnTo>
                  <a:pt x="995769" y="173550"/>
                </a:lnTo>
                <a:lnTo>
                  <a:pt x="997774" y="173550"/>
                </a:lnTo>
                <a:lnTo>
                  <a:pt x="1000638" y="171546"/>
                </a:lnTo>
                <a:lnTo>
                  <a:pt x="1002643" y="164672"/>
                </a:lnTo>
                <a:lnTo>
                  <a:pt x="1004647" y="159804"/>
                </a:lnTo>
                <a:lnTo>
                  <a:pt x="1006652" y="154935"/>
                </a:lnTo>
                <a:lnTo>
                  <a:pt x="1009516" y="150067"/>
                </a:lnTo>
                <a:lnTo>
                  <a:pt x="1011521" y="148062"/>
                </a:lnTo>
                <a:lnTo>
                  <a:pt x="1013526" y="148062"/>
                </a:lnTo>
                <a:close/>
                <a:moveTo>
                  <a:pt x="2011299" y="127442"/>
                </a:moveTo>
                <a:lnTo>
                  <a:pt x="2016168" y="129447"/>
                </a:lnTo>
                <a:lnTo>
                  <a:pt x="2021036" y="130306"/>
                </a:lnTo>
                <a:lnTo>
                  <a:pt x="2023901" y="132311"/>
                </a:lnTo>
                <a:lnTo>
                  <a:pt x="2029627" y="134315"/>
                </a:lnTo>
                <a:lnTo>
                  <a:pt x="2029627" y="139184"/>
                </a:lnTo>
                <a:lnTo>
                  <a:pt x="2030487" y="143194"/>
                </a:lnTo>
                <a:lnTo>
                  <a:pt x="2030487" y="146057"/>
                </a:lnTo>
                <a:lnTo>
                  <a:pt x="2032492" y="150067"/>
                </a:lnTo>
                <a:lnTo>
                  <a:pt x="2021036" y="150067"/>
                </a:lnTo>
                <a:lnTo>
                  <a:pt x="2019032" y="146057"/>
                </a:lnTo>
                <a:lnTo>
                  <a:pt x="2017027" y="143194"/>
                </a:lnTo>
                <a:lnTo>
                  <a:pt x="2014163" y="139184"/>
                </a:lnTo>
                <a:lnTo>
                  <a:pt x="2012158" y="137180"/>
                </a:lnTo>
                <a:lnTo>
                  <a:pt x="2012158" y="132311"/>
                </a:lnTo>
                <a:close/>
                <a:moveTo>
                  <a:pt x="2479256" y="105104"/>
                </a:moveTo>
                <a:lnTo>
                  <a:pt x="2484984" y="113982"/>
                </a:lnTo>
                <a:lnTo>
                  <a:pt x="2489853" y="130592"/>
                </a:lnTo>
                <a:lnTo>
                  <a:pt x="2496725" y="146057"/>
                </a:lnTo>
                <a:lnTo>
                  <a:pt x="2505317" y="161522"/>
                </a:lnTo>
                <a:lnTo>
                  <a:pt x="2510185" y="168396"/>
                </a:lnTo>
                <a:lnTo>
                  <a:pt x="2513050" y="164386"/>
                </a:lnTo>
                <a:lnTo>
                  <a:pt x="2515054" y="163527"/>
                </a:lnTo>
                <a:lnTo>
                  <a:pt x="2518778" y="163527"/>
                </a:lnTo>
                <a:lnTo>
                  <a:pt x="2521641" y="161522"/>
                </a:lnTo>
                <a:lnTo>
                  <a:pt x="2528515" y="161522"/>
                </a:lnTo>
                <a:lnTo>
                  <a:pt x="2528515" y="164386"/>
                </a:lnTo>
                <a:lnTo>
                  <a:pt x="2532238" y="164386"/>
                </a:lnTo>
                <a:lnTo>
                  <a:pt x="2532238" y="174982"/>
                </a:lnTo>
                <a:lnTo>
                  <a:pt x="2506176" y="177847"/>
                </a:lnTo>
                <a:lnTo>
                  <a:pt x="2503313" y="205053"/>
                </a:lnTo>
                <a:lnTo>
                  <a:pt x="2494721" y="227391"/>
                </a:lnTo>
                <a:lnTo>
                  <a:pt x="2487848" y="249730"/>
                </a:lnTo>
                <a:lnTo>
                  <a:pt x="2484984" y="268345"/>
                </a:lnTo>
                <a:lnTo>
                  <a:pt x="2482979" y="286960"/>
                </a:lnTo>
                <a:lnTo>
                  <a:pt x="2482979" y="302425"/>
                </a:lnTo>
                <a:lnTo>
                  <a:pt x="2479256" y="317031"/>
                </a:lnTo>
                <a:lnTo>
                  <a:pt x="2476392" y="317031"/>
                </a:lnTo>
                <a:lnTo>
                  <a:pt x="2476392" y="314167"/>
                </a:lnTo>
                <a:lnTo>
                  <a:pt x="2471523" y="307293"/>
                </a:lnTo>
                <a:lnTo>
                  <a:pt x="2462932" y="298416"/>
                </a:lnTo>
                <a:lnTo>
                  <a:pt x="2453195" y="286673"/>
                </a:lnTo>
                <a:lnTo>
                  <a:pt x="2444603" y="274932"/>
                </a:lnTo>
                <a:lnTo>
                  <a:pt x="2437730" y="263190"/>
                </a:lnTo>
                <a:lnTo>
                  <a:pt x="2434007" y="252593"/>
                </a:lnTo>
                <a:lnTo>
                  <a:pt x="2436012" y="245721"/>
                </a:lnTo>
                <a:lnTo>
                  <a:pt x="2439735" y="243715"/>
                </a:lnTo>
                <a:lnTo>
                  <a:pt x="2442598" y="243715"/>
                </a:lnTo>
                <a:lnTo>
                  <a:pt x="2444603" y="243715"/>
                </a:lnTo>
                <a:lnTo>
                  <a:pt x="2446607" y="243715"/>
                </a:lnTo>
                <a:lnTo>
                  <a:pt x="2447467" y="243715"/>
                </a:lnTo>
                <a:lnTo>
                  <a:pt x="2449472" y="243715"/>
                </a:lnTo>
                <a:lnTo>
                  <a:pt x="2451476" y="243429"/>
                </a:lnTo>
                <a:lnTo>
                  <a:pt x="2454341" y="239420"/>
                </a:lnTo>
                <a:lnTo>
                  <a:pt x="2451476" y="239420"/>
                </a:lnTo>
                <a:lnTo>
                  <a:pt x="2451476" y="236556"/>
                </a:lnTo>
                <a:lnTo>
                  <a:pt x="2436012" y="234551"/>
                </a:lnTo>
                <a:lnTo>
                  <a:pt x="2427420" y="229683"/>
                </a:lnTo>
                <a:lnTo>
                  <a:pt x="2420547" y="220805"/>
                </a:lnTo>
                <a:lnTo>
                  <a:pt x="2427420" y="218800"/>
                </a:lnTo>
                <a:lnTo>
                  <a:pt x="2433147" y="216795"/>
                </a:lnTo>
                <a:lnTo>
                  <a:pt x="2436012" y="215936"/>
                </a:lnTo>
                <a:lnTo>
                  <a:pt x="2439735" y="213931"/>
                </a:lnTo>
                <a:lnTo>
                  <a:pt x="2442598" y="211927"/>
                </a:lnTo>
                <a:lnTo>
                  <a:pt x="2446321" y="209062"/>
                </a:lnTo>
                <a:lnTo>
                  <a:pt x="2446321" y="205053"/>
                </a:lnTo>
                <a:lnTo>
                  <a:pt x="2432861" y="205053"/>
                </a:lnTo>
                <a:lnTo>
                  <a:pt x="2429138" y="207058"/>
                </a:lnTo>
                <a:lnTo>
                  <a:pt x="2426274" y="207058"/>
                </a:lnTo>
                <a:lnTo>
                  <a:pt x="2422551" y="209062"/>
                </a:lnTo>
                <a:lnTo>
                  <a:pt x="2417683" y="209062"/>
                </a:lnTo>
                <a:lnTo>
                  <a:pt x="2409091" y="193597"/>
                </a:lnTo>
                <a:lnTo>
                  <a:pt x="2399354" y="178133"/>
                </a:lnTo>
                <a:lnTo>
                  <a:pt x="2400213" y="173264"/>
                </a:lnTo>
                <a:lnTo>
                  <a:pt x="2400213" y="170400"/>
                </a:lnTo>
                <a:lnTo>
                  <a:pt x="2402217" y="168396"/>
                </a:lnTo>
                <a:lnTo>
                  <a:pt x="2404223" y="164386"/>
                </a:lnTo>
                <a:lnTo>
                  <a:pt x="2404223" y="161522"/>
                </a:lnTo>
                <a:lnTo>
                  <a:pt x="2406228" y="156654"/>
                </a:lnTo>
                <a:lnTo>
                  <a:pt x="2402504" y="156654"/>
                </a:lnTo>
                <a:lnTo>
                  <a:pt x="2402504" y="152645"/>
                </a:lnTo>
                <a:lnTo>
                  <a:pt x="2399640" y="154649"/>
                </a:lnTo>
                <a:lnTo>
                  <a:pt x="2397635" y="154649"/>
                </a:lnTo>
                <a:lnTo>
                  <a:pt x="2395631" y="154649"/>
                </a:lnTo>
                <a:lnTo>
                  <a:pt x="2393626" y="154649"/>
                </a:lnTo>
                <a:lnTo>
                  <a:pt x="2393626" y="152645"/>
                </a:lnTo>
                <a:lnTo>
                  <a:pt x="2390763" y="149780"/>
                </a:lnTo>
                <a:lnTo>
                  <a:pt x="2388757" y="145771"/>
                </a:lnTo>
                <a:lnTo>
                  <a:pt x="2386753" y="142907"/>
                </a:lnTo>
                <a:lnTo>
                  <a:pt x="2385894" y="140902"/>
                </a:lnTo>
                <a:lnTo>
                  <a:pt x="2385894" y="136034"/>
                </a:lnTo>
                <a:lnTo>
                  <a:pt x="2383889" y="130306"/>
                </a:lnTo>
                <a:lnTo>
                  <a:pt x="2402217" y="118565"/>
                </a:lnTo>
                <a:lnTo>
                  <a:pt x="2420547" y="108827"/>
                </a:lnTo>
                <a:lnTo>
                  <a:pt x="2422551" y="113696"/>
                </a:lnTo>
                <a:lnTo>
                  <a:pt x="2424556" y="118565"/>
                </a:lnTo>
                <a:lnTo>
                  <a:pt x="2426560" y="120569"/>
                </a:lnTo>
                <a:lnTo>
                  <a:pt x="2429425" y="122574"/>
                </a:lnTo>
                <a:lnTo>
                  <a:pt x="2431429" y="122574"/>
                </a:lnTo>
                <a:lnTo>
                  <a:pt x="2433434" y="123433"/>
                </a:lnTo>
                <a:lnTo>
                  <a:pt x="2436297" y="125437"/>
                </a:lnTo>
                <a:lnTo>
                  <a:pt x="2440021" y="127442"/>
                </a:lnTo>
                <a:lnTo>
                  <a:pt x="2442885" y="137180"/>
                </a:lnTo>
                <a:lnTo>
                  <a:pt x="2444890" y="149780"/>
                </a:lnTo>
                <a:lnTo>
                  <a:pt x="2446894" y="161522"/>
                </a:lnTo>
                <a:lnTo>
                  <a:pt x="2454627" y="161522"/>
                </a:lnTo>
                <a:lnTo>
                  <a:pt x="2454627" y="152645"/>
                </a:lnTo>
                <a:lnTo>
                  <a:pt x="2451762" y="142907"/>
                </a:lnTo>
                <a:lnTo>
                  <a:pt x="2451762" y="130306"/>
                </a:lnTo>
                <a:lnTo>
                  <a:pt x="2454627" y="118565"/>
                </a:lnTo>
                <a:lnTo>
                  <a:pt x="2458350" y="108827"/>
                </a:lnTo>
                <a:close/>
                <a:moveTo>
                  <a:pt x="3425480" y="96512"/>
                </a:moveTo>
                <a:lnTo>
                  <a:pt x="3430349" y="100521"/>
                </a:lnTo>
                <a:lnTo>
                  <a:pt x="3434071" y="103386"/>
                </a:lnTo>
                <a:lnTo>
                  <a:pt x="3438940" y="103386"/>
                </a:lnTo>
                <a:lnTo>
                  <a:pt x="3443809" y="103386"/>
                </a:lnTo>
                <a:lnTo>
                  <a:pt x="3452400" y="105390"/>
                </a:lnTo>
                <a:lnTo>
                  <a:pt x="3450396" y="109400"/>
                </a:lnTo>
                <a:lnTo>
                  <a:pt x="3450396" y="110259"/>
                </a:lnTo>
                <a:lnTo>
                  <a:pt x="3450396" y="112264"/>
                </a:lnTo>
                <a:lnTo>
                  <a:pt x="3449537" y="114269"/>
                </a:lnTo>
                <a:lnTo>
                  <a:pt x="3449537" y="116273"/>
                </a:lnTo>
                <a:lnTo>
                  <a:pt x="3436935" y="123147"/>
                </a:lnTo>
                <a:lnTo>
                  <a:pt x="3420612" y="126010"/>
                </a:lnTo>
                <a:lnTo>
                  <a:pt x="3403142" y="128015"/>
                </a:lnTo>
                <a:lnTo>
                  <a:pt x="3402282" y="124006"/>
                </a:lnTo>
                <a:lnTo>
                  <a:pt x="3402282" y="121142"/>
                </a:lnTo>
                <a:lnTo>
                  <a:pt x="3400278" y="117132"/>
                </a:lnTo>
                <a:lnTo>
                  <a:pt x="3400278" y="112264"/>
                </a:lnTo>
                <a:lnTo>
                  <a:pt x="3405147" y="109400"/>
                </a:lnTo>
                <a:lnTo>
                  <a:pt x="3408869" y="105390"/>
                </a:lnTo>
                <a:lnTo>
                  <a:pt x="3411733" y="103386"/>
                </a:lnTo>
                <a:lnTo>
                  <a:pt x="3415456" y="100521"/>
                </a:lnTo>
                <a:lnTo>
                  <a:pt x="3418320" y="98517"/>
                </a:lnTo>
                <a:close/>
                <a:moveTo>
                  <a:pt x="2908550" y="96512"/>
                </a:moveTo>
                <a:lnTo>
                  <a:pt x="2922010" y="98517"/>
                </a:lnTo>
                <a:lnTo>
                  <a:pt x="2931748" y="103386"/>
                </a:lnTo>
                <a:lnTo>
                  <a:pt x="2941485" y="109114"/>
                </a:lnTo>
                <a:lnTo>
                  <a:pt x="2938621" y="111977"/>
                </a:lnTo>
                <a:lnTo>
                  <a:pt x="2936616" y="116846"/>
                </a:lnTo>
                <a:lnTo>
                  <a:pt x="2933753" y="118851"/>
                </a:lnTo>
                <a:lnTo>
                  <a:pt x="2928884" y="120855"/>
                </a:lnTo>
                <a:lnTo>
                  <a:pt x="2923156" y="122860"/>
                </a:lnTo>
                <a:lnTo>
                  <a:pt x="2916284" y="122860"/>
                </a:lnTo>
                <a:lnTo>
                  <a:pt x="2911415" y="125724"/>
                </a:lnTo>
                <a:lnTo>
                  <a:pt x="2906547" y="125724"/>
                </a:lnTo>
                <a:lnTo>
                  <a:pt x="2901678" y="127729"/>
                </a:lnTo>
                <a:lnTo>
                  <a:pt x="2894804" y="127729"/>
                </a:lnTo>
                <a:lnTo>
                  <a:pt x="2894804" y="117132"/>
                </a:lnTo>
                <a:lnTo>
                  <a:pt x="2895663" y="110259"/>
                </a:lnTo>
                <a:lnTo>
                  <a:pt x="2902536" y="105390"/>
                </a:lnTo>
                <a:close/>
                <a:moveTo>
                  <a:pt x="1619235" y="96512"/>
                </a:moveTo>
                <a:lnTo>
                  <a:pt x="1619521" y="96512"/>
                </a:lnTo>
                <a:lnTo>
                  <a:pt x="1632981" y="96512"/>
                </a:lnTo>
                <a:lnTo>
                  <a:pt x="1635846" y="105390"/>
                </a:lnTo>
                <a:lnTo>
                  <a:pt x="1639568" y="110259"/>
                </a:lnTo>
                <a:lnTo>
                  <a:pt x="1642432" y="117132"/>
                </a:lnTo>
                <a:lnTo>
                  <a:pt x="1644437" y="127729"/>
                </a:lnTo>
                <a:lnTo>
                  <a:pt x="1641573" y="127729"/>
                </a:lnTo>
                <a:lnTo>
                  <a:pt x="1630977" y="120855"/>
                </a:lnTo>
                <a:lnTo>
                  <a:pt x="1624103" y="113982"/>
                </a:lnTo>
                <a:lnTo>
                  <a:pt x="1619235" y="107109"/>
                </a:lnTo>
                <a:close/>
                <a:moveTo>
                  <a:pt x="3515119" y="75034"/>
                </a:moveTo>
                <a:lnTo>
                  <a:pt x="3517983" y="75034"/>
                </a:lnTo>
                <a:lnTo>
                  <a:pt x="3521706" y="77038"/>
                </a:lnTo>
                <a:lnTo>
                  <a:pt x="3522565" y="77038"/>
                </a:lnTo>
                <a:lnTo>
                  <a:pt x="3524569" y="77038"/>
                </a:lnTo>
                <a:lnTo>
                  <a:pt x="3526575" y="77897"/>
                </a:lnTo>
                <a:lnTo>
                  <a:pt x="3522852" y="81907"/>
                </a:lnTo>
                <a:lnTo>
                  <a:pt x="3519987" y="84771"/>
                </a:lnTo>
                <a:lnTo>
                  <a:pt x="3517983" y="89640"/>
                </a:lnTo>
                <a:lnTo>
                  <a:pt x="3515978" y="93649"/>
                </a:lnTo>
                <a:lnTo>
                  <a:pt x="3515119" y="100521"/>
                </a:lnTo>
                <a:lnTo>
                  <a:pt x="3517983" y="100521"/>
                </a:lnTo>
                <a:lnTo>
                  <a:pt x="3521706" y="95653"/>
                </a:lnTo>
                <a:lnTo>
                  <a:pt x="3524569" y="91644"/>
                </a:lnTo>
                <a:lnTo>
                  <a:pt x="3528293" y="88780"/>
                </a:lnTo>
                <a:lnTo>
                  <a:pt x="3533162" y="86775"/>
                </a:lnTo>
                <a:lnTo>
                  <a:pt x="3542899" y="96512"/>
                </a:lnTo>
                <a:lnTo>
                  <a:pt x="3555500" y="105390"/>
                </a:lnTo>
                <a:lnTo>
                  <a:pt x="3563232" y="112264"/>
                </a:lnTo>
                <a:lnTo>
                  <a:pt x="3563232" y="134602"/>
                </a:lnTo>
                <a:lnTo>
                  <a:pt x="3568959" y="139470"/>
                </a:lnTo>
                <a:lnTo>
                  <a:pt x="3573828" y="143480"/>
                </a:lnTo>
                <a:lnTo>
                  <a:pt x="3578697" y="144339"/>
                </a:lnTo>
                <a:lnTo>
                  <a:pt x="3582421" y="151212"/>
                </a:lnTo>
                <a:lnTo>
                  <a:pt x="3585284" y="164959"/>
                </a:lnTo>
                <a:lnTo>
                  <a:pt x="3578410" y="173837"/>
                </a:lnTo>
                <a:lnTo>
                  <a:pt x="3575547" y="182715"/>
                </a:lnTo>
                <a:lnTo>
                  <a:pt x="3568673" y="187584"/>
                </a:lnTo>
                <a:lnTo>
                  <a:pt x="3560082" y="189588"/>
                </a:lnTo>
                <a:lnTo>
                  <a:pt x="3544616" y="190447"/>
                </a:lnTo>
                <a:lnTo>
                  <a:pt x="3533162" y="180710"/>
                </a:lnTo>
                <a:lnTo>
                  <a:pt x="3515692" y="171832"/>
                </a:lnTo>
                <a:lnTo>
                  <a:pt x="3497363" y="166964"/>
                </a:lnTo>
                <a:lnTo>
                  <a:pt x="3479035" y="160090"/>
                </a:lnTo>
                <a:lnTo>
                  <a:pt x="3462710" y="153218"/>
                </a:lnTo>
                <a:lnTo>
                  <a:pt x="3452114" y="143480"/>
                </a:lnTo>
                <a:lnTo>
                  <a:pt x="3458987" y="139470"/>
                </a:lnTo>
                <a:lnTo>
                  <a:pt x="3463856" y="136607"/>
                </a:lnTo>
                <a:lnTo>
                  <a:pt x="3467579" y="132597"/>
                </a:lnTo>
                <a:lnTo>
                  <a:pt x="3469584" y="127729"/>
                </a:lnTo>
                <a:lnTo>
                  <a:pt x="3470443" y="118851"/>
                </a:lnTo>
                <a:lnTo>
                  <a:pt x="3469584" y="115987"/>
                </a:lnTo>
                <a:lnTo>
                  <a:pt x="3467579" y="110259"/>
                </a:lnTo>
                <a:lnTo>
                  <a:pt x="3467579" y="103099"/>
                </a:lnTo>
                <a:lnTo>
                  <a:pt x="3467579" y="96226"/>
                </a:lnTo>
                <a:lnTo>
                  <a:pt x="3467579" y="95366"/>
                </a:lnTo>
                <a:lnTo>
                  <a:pt x="3469584" y="95366"/>
                </a:lnTo>
                <a:lnTo>
                  <a:pt x="3470443" y="93362"/>
                </a:lnTo>
                <a:lnTo>
                  <a:pt x="3485907" y="89353"/>
                </a:lnTo>
                <a:lnTo>
                  <a:pt x="3502232" y="81620"/>
                </a:lnTo>
                <a:close/>
                <a:moveTo>
                  <a:pt x="3301474" y="71024"/>
                </a:moveTo>
                <a:lnTo>
                  <a:pt x="3311211" y="71024"/>
                </a:lnTo>
                <a:lnTo>
                  <a:pt x="3324671" y="84771"/>
                </a:lnTo>
                <a:lnTo>
                  <a:pt x="3342141" y="96512"/>
                </a:lnTo>
                <a:lnTo>
                  <a:pt x="3342141" y="100235"/>
                </a:lnTo>
                <a:lnTo>
                  <a:pt x="3338417" y="100235"/>
                </a:lnTo>
                <a:lnTo>
                  <a:pt x="3338417" y="105104"/>
                </a:lnTo>
                <a:lnTo>
                  <a:pt x="3322094" y="96226"/>
                </a:lnTo>
                <a:lnTo>
                  <a:pt x="3310638" y="84485"/>
                </a:lnTo>
                <a:close/>
                <a:moveTo>
                  <a:pt x="2963537" y="66155"/>
                </a:moveTo>
                <a:lnTo>
                  <a:pt x="2976997" y="70165"/>
                </a:lnTo>
                <a:lnTo>
                  <a:pt x="2987593" y="73029"/>
                </a:lnTo>
                <a:lnTo>
                  <a:pt x="2997331" y="77897"/>
                </a:lnTo>
                <a:lnTo>
                  <a:pt x="2997331" y="86775"/>
                </a:lnTo>
                <a:lnTo>
                  <a:pt x="2988739" y="88780"/>
                </a:lnTo>
                <a:lnTo>
                  <a:pt x="2981006" y="91644"/>
                </a:lnTo>
                <a:lnTo>
                  <a:pt x="2968406" y="93649"/>
                </a:lnTo>
                <a:lnTo>
                  <a:pt x="2963537" y="95653"/>
                </a:lnTo>
                <a:lnTo>
                  <a:pt x="2960673" y="96512"/>
                </a:lnTo>
                <a:lnTo>
                  <a:pt x="2954946" y="96512"/>
                </a:lnTo>
                <a:lnTo>
                  <a:pt x="2950077" y="96512"/>
                </a:lnTo>
                <a:lnTo>
                  <a:pt x="2950077" y="86775"/>
                </a:lnTo>
                <a:lnTo>
                  <a:pt x="2953800" y="81907"/>
                </a:lnTo>
                <a:lnTo>
                  <a:pt x="2958668" y="75034"/>
                </a:lnTo>
                <a:close/>
                <a:moveTo>
                  <a:pt x="2553431" y="56418"/>
                </a:moveTo>
                <a:lnTo>
                  <a:pt x="2553431" y="75034"/>
                </a:lnTo>
                <a:lnTo>
                  <a:pt x="2560303" y="75034"/>
                </a:lnTo>
                <a:lnTo>
                  <a:pt x="2564026" y="73029"/>
                </a:lnTo>
                <a:lnTo>
                  <a:pt x="2566891" y="73029"/>
                </a:lnTo>
                <a:lnTo>
                  <a:pt x="2570613" y="73029"/>
                </a:lnTo>
                <a:lnTo>
                  <a:pt x="2571473" y="73029"/>
                </a:lnTo>
                <a:lnTo>
                  <a:pt x="2575196" y="75034"/>
                </a:lnTo>
                <a:lnTo>
                  <a:pt x="2580064" y="77897"/>
                </a:lnTo>
                <a:lnTo>
                  <a:pt x="2580064" y="86775"/>
                </a:lnTo>
                <a:lnTo>
                  <a:pt x="2583787" y="88780"/>
                </a:lnTo>
                <a:lnTo>
                  <a:pt x="2588656" y="88780"/>
                </a:lnTo>
                <a:lnTo>
                  <a:pt x="2591520" y="86775"/>
                </a:lnTo>
                <a:lnTo>
                  <a:pt x="2597248" y="86775"/>
                </a:lnTo>
                <a:lnTo>
                  <a:pt x="2598106" y="84771"/>
                </a:lnTo>
                <a:lnTo>
                  <a:pt x="2601830" y="86775"/>
                </a:lnTo>
                <a:lnTo>
                  <a:pt x="2604694" y="89640"/>
                </a:lnTo>
                <a:lnTo>
                  <a:pt x="2608416" y="95366"/>
                </a:lnTo>
                <a:lnTo>
                  <a:pt x="2611281" y="100235"/>
                </a:lnTo>
                <a:lnTo>
                  <a:pt x="2606412" y="111977"/>
                </a:lnTo>
                <a:lnTo>
                  <a:pt x="2601544" y="123720"/>
                </a:lnTo>
                <a:lnTo>
                  <a:pt x="2597821" y="137466"/>
                </a:lnTo>
                <a:lnTo>
                  <a:pt x="2586365" y="137466"/>
                </a:lnTo>
                <a:lnTo>
                  <a:pt x="2577774" y="141475"/>
                </a:lnTo>
                <a:lnTo>
                  <a:pt x="2570041" y="146344"/>
                </a:lnTo>
                <a:lnTo>
                  <a:pt x="2556581" y="150353"/>
                </a:lnTo>
                <a:lnTo>
                  <a:pt x="2547989" y="143480"/>
                </a:lnTo>
                <a:lnTo>
                  <a:pt x="2536533" y="139470"/>
                </a:lnTo>
                <a:lnTo>
                  <a:pt x="2525078" y="134602"/>
                </a:lnTo>
                <a:lnTo>
                  <a:pt x="2523074" y="130592"/>
                </a:lnTo>
                <a:lnTo>
                  <a:pt x="2523074" y="127729"/>
                </a:lnTo>
                <a:lnTo>
                  <a:pt x="2521068" y="123720"/>
                </a:lnTo>
                <a:lnTo>
                  <a:pt x="2519064" y="118851"/>
                </a:lnTo>
                <a:lnTo>
                  <a:pt x="2514196" y="113982"/>
                </a:lnTo>
                <a:lnTo>
                  <a:pt x="2509327" y="109114"/>
                </a:lnTo>
                <a:lnTo>
                  <a:pt x="2505603" y="105104"/>
                </a:lnTo>
                <a:lnTo>
                  <a:pt x="2502740" y="98231"/>
                </a:lnTo>
                <a:lnTo>
                  <a:pt x="2500735" y="86489"/>
                </a:lnTo>
                <a:lnTo>
                  <a:pt x="2507608" y="77611"/>
                </a:lnTo>
                <a:lnTo>
                  <a:pt x="2512477" y="70737"/>
                </a:lnTo>
                <a:lnTo>
                  <a:pt x="2519350" y="70737"/>
                </a:lnTo>
                <a:lnTo>
                  <a:pt x="2525078" y="72742"/>
                </a:lnTo>
                <a:lnTo>
                  <a:pt x="2531951" y="74747"/>
                </a:lnTo>
                <a:lnTo>
                  <a:pt x="2538825" y="74747"/>
                </a:lnTo>
                <a:lnTo>
                  <a:pt x="2538825" y="63005"/>
                </a:lnTo>
                <a:lnTo>
                  <a:pt x="2541688" y="61000"/>
                </a:lnTo>
                <a:lnTo>
                  <a:pt x="2545411" y="58996"/>
                </a:lnTo>
                <a:lnTo>
                  <a:pt x="2546271" y="58996"/>
                </a:lnTo>
                <a:lnTo>
                  <a:pt x="2549993" y="56991"/>
                </a:lnTo>
                <a:close/>
                <a:moveTo>
                  <a:pt x="2987593" y="43817"/>
                </a:moveTo>
                <a:lnTo>
                  <a:pt x="3001054" y="43817"/>
                </a:lnTo>
                <a:lnTo>
                  <a:pt x="3008787" y="52695"/>
                </a:lnTo>
                <a:lnTo>
                  <a:pt x="3017378" y="57564"/>
                </a:lnTo>
                <a:lnTo>
                  <a:pt x="3024251" y="64437"/>
                </a:lnTo>
                <a:lnTo>
                  <a:pt x="3031124" y="75034"/>
                </a:lnTo>
                <a:lnTo>
                  <a:pt x="3015659" y="75034"/>
                </a:lnTo>
                <a:lnTo>
                  <a:pt x="3005922" y="64437"/>
                </a:lnTo>
                <a:lnTo>
                  <a:pt x="2995326" y="56704"/>
                </a:lnTo>
                <a:close/>
                <a:moveTo>
                  <a:pt x="1288457" y="43817"/>
                </a:moveTo>
                <a:lnTo>
                  <a:pt x="1299913" y="43817"/>
                </a:lnTo>
                <a:lnTo>
                  <a:pt x="1304781" y="47826"/>
                </a:lnTo>
                <a:lnTo>
                  <a:pt x="1308504" y="50691"/>
                </a:lnTo>
                <a:lnTo>
                  <a:pt x="1310509" y="54700"/>
                </a:lnTo>
                <a:lnTo>
                  <a:pt x="1313373" y="59569"/>
                </a:lnTo>
                <a:lnTo>
                  <a:pt x="1315378" y="63578"/>
                </a:lnTo>
                <a:lnTo>
                  <a:pt x="1323969" y="54700"/>
                </a:lnTo>
                <a:lnTo>
                  <a:pt x="1333706" y="50691"/>
                </a:lnTo>
                <a:lnTo>
                  <a:pt x="1349171" y="52695"/>
                </a:lnTo>
                <a:lnTo>
                  <a:pt x="1349171" y="66441"/>
                </a:lnTo>
                <a:lnTo>
                  <a:pt x="1370364" y="68447"/>
                </a:lnTo>
                <a:lnTo>
                  <a:pt x="1389552" y="71310"/>
                </a:lnTo>
                <a:lnTo>
                  <a:pt x="1405877" y="75320"/>
                </a:lnTo>
                <a:lnTo>
                  <a:pt x="1424205" y="77324"/>
                </a:lnTo>
                <a:lnTo>
                  <a:pt x="1444539" y="75320"/>
                </a:lnTo>
                <a:lnTo>
                  <a:pt x="1444539" y="87062"/>
                </a:lnTo>
                <a:lnTo>
                  <a:pt x="1448262" y="87062"/>
                </a:lnTo>
                <a:lnTo>
                  <a:pt x="1451125" y="87062"/>
                </a:lnTo>
                <a:lnTo>
                  <a:pt x="1453130" y="87062"/>
                </a:lnTo>
                <a:lnTo>
                  <a:pt x="1455135" y="89067"/>
                </a:lnTo>
                <a:lnTo>
                  <a:pt x="1457139" y="89926"/>
                </a:lnTo>
                <a:lnTo>
                  <a:pt x="1453417" y="89926"/>
                </a:lnTo>
                <a:lnTo>
                  <a:pt x="1437665" y="100235"/>
                </a:lnTo>
                <a:lnTo>
                  <a:pt x="1419337" y="111977"/>
                </a:lnTo>
                <a:lnTo>
                  <a:pt x="1397284" y="122574"/>
                </a:lnTo>
                <a:lnTo>
                  <a:pt x="1376951" y="134315"/>
                </a:lnTo>
                <a:lnTo>
                  <a:pt x="1362631" y="144052"/>
                </a:lnTo>
                <a:lnTo>
                  <a:pt x="1352036" y="152931"/>
                </a:lnTo>
                <a:lnTo>
                  <a:pt x="1367500" y="152931"/>
                </a:lnTo>
                <a:lnTo>
                  <a:pt x="1372368" y="150067"/>
                </a:lnTo>
                <a:lnTo>
                  <a:pt x="1377237" y="148062"/>
                </a:lnTo>
                <a:lnTo>
                  <a:pt x="1382965" y="146057"/>
                </a:lnTo>
                <a:lnTo>
                  <a:pt x="1389839" y="146057"/>
                </a:lnTo>
                <a:lnTo>
                  <a:pt x="1389839" y="150067"/>
                </a:lnTo>
                <a:lnTo>
                  <a:pt x="1369505" y="164672"/>
                </a:lnTo>
                <a:lnTo>
                  <a:pt x="1352036" y="180137"/>
                </a:lnTo>
                <a:lnTo>
                  <a:pt x="1337715" y="195602"/>
                </a:lnTo>
                <a:lnTo>
                  <a:pt x="1320246" y="209349"/>
                </a:lnTo>
                <a:lnTo>
                  <a:pt x="1301918" y="221091"/>
                </a:lnTo>
                <a:lnTo>
                  <a:pt x="1277861" y="227964"/>
                </a:lnTo>
                <a:lnTo>
                  <a:pt x="1277861" y="239706"/>
                </a:lnTo>
                <a:lnTo>
                  <a:pt x="1266406" y="241710"/>
                </a:lnTo>
                <a:lnTo>
                  <a:pt x="1252946" y="246579"/>
                </a:lnTo>
                <a:lnTo>
                  <a:pt x="1245212" y="253453"/>
                </a:lnTo>
                <a:lnTo>
                  <a:pt x="1250081" y="257462"/>
                </a:lnTo>
                <a:lnTo>
                  <a:pt x="1252946" y="260326"/>
                </a:lnTo>
                <a:lnTo>
                  <a:pt x="1254950" y="262330"/>
                </a:lnTo>
                <a:lnTo>
                  <a:pt x="1254950" y="265195"/>
                </a:lnTo>
                <a:lnTo>
                  <a:pt x="1254950" y="269204"/>
                </a:lnTo>
                <a:lnTo>
                  <a:pt x="1252946" y="274073"/>
                </a:lnTo>
                <a:lnTo>
                  <a:pt x="1252946" y="280945"/>
                </a:lnTo>
                <a:lnTo>
                  <a:pt x="1216287" y="283810"/>
                </a:lnTo>
                <a:lnTo>
                  <a:pt x="1216287" y="287819"/>
                </a:lnTo>
                <a:lnTo>
                  <a:pt x="1221156" y="289824"/>
                </a:lnTo>
                <a:lnTo>
                  <a:pt x="1223161" y="289824"/>
                </a:lnTo>
                <a:lnTo>
                  <a:pt x="1226025" y="289824"/>
                </a:lnTo>
                <a:lnTo>
                  <a:pt x="1228030" y="290683"/>
                </a:lnTo>
                <a:lnTo>
                  <a:pt x="1228030" y="292688"/>
                </a:lnTo>
                <a:lnTo>
                  <a:pt x="1231753" y="296697"/>
                </a:lnTo>
                <a:lnTo>
                  <a:pt x="1226025" y="296697"/>
                </a:lnTo>
                <a:lnTo>
                  <a:pt x="1218293" y="299561"/>
                </a:lnTo>
                <a:lnTo>
                  <a:pt x="1207696" y="303571"/>
                </a:lnTo>
                <a:lnTo>
                  <a:pt x="1197959" y="306434"/>
                </a:lnTo>
                <a:lnTo>
                  <a:pt x="1200822" y="308439"/>
                </a:lnTo>
                <a:lnTo>
                  <a:pt x="1202828" y="308439"/>
                </a:lnTo>
                <a:lnTo>
                  <a:pt x="1204833" y="308439"/>
                </a:lnTo>
                <a:lnTo>
                  <a:pt x="1205691" y="310443"/>
                </a:lnTo>
                <a:lnTo>
                  <a:pt x="1207696" y="310443"/>
                </a:lnTo>
                <a:lnTo>
                  <a:pt x="1205691" y="313308"/>
                </a:lnTo>
                <a:lnTo>
                  <a:pt x="1204833" y="317317"/>
                </a:lnTo>
                <a:lnTo>
                  <a:pt x="1202828" y="318176"/>
                </a:lnTo>
                <a:lnTo>
                  <a:pt x="1204833" y="320180"/>
                </a:lnTo>
                <a:lnTo>
                  <a:pt x="1204833" y="322186"/>
                </a:lnTo>
                <a:lnTo>
                  <a:pt x="1205691" y="325049"/>
                </a:lnTo>
                <a:lnTo>
                  <a:pt x="1207696" y="329059"/>
                </a:lnTo>
                <a:lnTo>
                  <a:pt x="1200822" y="331063"/>
                </a:lnTo>
                <a:lnTo>
                  <a:pt x="1195954" y="331063"/>
                </a:lnTo>
                <a:lnTo>
                  <a:pt x="1191085" y="331063"/>
                </a:lnTo>
                <a:lnTo>
                  <a:pt x="1185358" y="333928"/>
                </a:lnTo>
                <a:lnTo>
                  <a:pt x="1202828" y="333928"/>
                </a:lnTo>
                <a:lnTo>
                  <a:pt x="1216287" y="337937"/>
                </a:lnTo>
                <a:lnTo>
                  <a:pt x="1216287" y="344810"/>
                </a:lnTo>
                <a:lnTo>
                  <a:pt x="1194236" y="344810"/>
                </a:lnTo>
                <a:lnTo>
                  <a:pt x="1192231" y="349678"/>
                </a:lnTo>
                <a:lnTo>
                  <a:pt x="1192231" y="351683"/>
                </a:lnTo>
                <a:lnTo>
                  <a:pt x="1192231" y="352543"/>
                </a:lnTo>
                <a:lnTo>
                  <a:pt x="1191372" y="354547"/>
                </a:lnTo>
                <a:lnTo>
                  <a:pt x="1189368" y="356552"/>
                </a:lnTo>
                <a:lnTo>
                  <a:pt x="1180775" y="359415"/>
                </a:lnTo>
                <a:lnTo>
                  <a:pt x="1169320" y="359415"/>
                </a:lnTo>
                <a:lnTo>
                  <a:pt x="1157864" y="359415"/>
                </a:lnTo>
                <a:lnTo>
                  <a:pt x="1146409" y="352543"/>
                </a:lnTo>
                <a:lnTo>
                  <a:pt x="1130945" y="352543"/>
                </a:lnTo>
                <a:lnTo>
                  <a:pt x="1115480" y="354547"/>
                </a:lnTo>
                <a:lnTo>
                  <a:pt x="1099155" y="356552"/>
                </a:lnTo>
                <a:lnTo>
                  <a:pt x="1083690" y="354547"/>
                </a:lnTo>
                <a:lnTo>
                  <a:pt x="1068225" y="349678"/>
                </a:lnTo>
                <a:lnTo>
                  <a:pt x="1067367" y="347674"/>
                </a:lnTo>
                <a:lnTo>
                  <a:pt x="1067367" y="345669"/>
                </a:lnTo>
                <a:lnTo>
                  <a:pt x="1065362" y="345669"/>
                </a:lnTo>
                <a:lnTo>
                  <a:pt x="1065362" y="343665"/>
                </a:lnTo>
                <a:lnTo>
                  <a:pt x="1065362" y="339655"/>
                </a:lnTo>
                <a:lnTo>
                  <a:pt x="1068225" y="339655"/>
                </a:lnTo>
                <a:lnTo>
                  <a:pt x="1070230" y="336791"/>
                </a:lnTo>
                <a:lnTo>
                  <a:pt x="1073953" y="332782"/>
                </a:lnTo>
                <a:lnTo>
                  <a:pt x="1074812" y="330777"/>
                </a:lnTo>
                <a:lnTo>
                  <a:pt x="1078535" y="329918"/>
                </a:lnTo>
                <a:lnTo>
                  <a:pt x="1080540" y="325908"/>
                </a:lnTo>
                <a:lnTo>
                  <a:pt x="1083404" y="321040"/>
                </a:lnTo>
                <a:lnTo>
                  <a:pt x="1076531" y="319036"/>
                </a:lnTo>
                <a:lnTo>
                  <a:pt x="1071662" y="316171"/>
                </a:lnTo>
                <a:lnTo>
                  <a:pt x="1067939" y="310443"/>
                </a:lnTo>
                <a:lnTo>
                  <a:pt x="1067080" y="305575"/>
                </a:lnTo>
                <a:lnTo>
                  <a:pt x="1065075" y="298702"/>
                </a:lnTo>
                <a:lnTo>
                  <a:pt x="1071949" y="298702"/>
                </a:lnTo>
                <a:lnTo>
                  <a:pt x="1083404" y="295838"/>
                </a:lnTo>
                <a:lnTo>
                  <a:pt x="1096865" y="298702"/>
                </a:lnTo>
                <a:lnTo>
                  <a:pt x="1108319" y="303571"/>
                </a:lnTo>
                <a:lnTo>
                  <a:pt x="1119775" y="309298"/>
                </a:lnTo>
                <a:lnTo>
                  <a:pt x="1119775" y="302425"/>
                </a:lnTo>
                <a:lnTo>
                  <a:pt x="1108319" y="296697"/>
                </a:lnTo>
                <a:lnTo>
                  <a:pt x="1098582" y="291828"/>
                </a:lnTo>
                <a:lnTo>
                  <a:pt x="1089991" y="282950"/>
                </a:lnTo>
                <a:lnTo>
                  <a:pt x="1092854" y="282950"/>
                </a:lnTo>
                <a:lnTo>
                  <a:pt x="1101447" y="270350"/>
                </a:lnTo>
                <a:lnTo>
                  <a:pt x="1112042" y="261471"/>
                </a:lnTo>
                <a:lnTo>
                  <a:pt x="1125503" y="254598"/>
                </a:lnTo>
                <a:lnTo>
                  <a:pt x="1141827" y="249730"/>
                </a:lnTo>
                <a:lnTo>
                  <a:pt x="1141827" y="246293"/>
                </a:lnTo>
                <a:lnTo>
                  <a:pt x="1126362" y="241424"/>
                </a:lnTo>
                <a:lnTo>
                  <a:pt x="1114907" y="232546"/>
                </a:lnTo>
                <a:lnTo>
                  <a:pt x="1105169" y="220805"/>
                </a:lnTo>
                <a:lnTo>
                  <a:pt x="1096578" y="209062"/>
                </a:lnTo>
                <a:lnTo>
                  <a:pt x="1101447" y="207058"/>
                </a:lnTo>
                <a:lnTo>
                  <a:pt x="1105169" y="207058"/>
                </a:lnTo>
                <a:lnTo>
                  <a:pt x="1110038" y="205053"/>
                </a:lnTo>
                <a:lnTo>
                  <a:pt x="1114907" y="205053"/>
                </a:lnTo>
                <a:lnTo>
                  <a:pt x="1121780" y="209922"/>
                </a:lnTo>
                <a:lnTo>
                  <a:pt x="1126648" y="215650"/>
                </a:lnTo>
                <a:lnTo>
                  <a:pt x="1133522" y="220518"/>
                </a:lnTo>
                <a:lnTo>
                  <a:pt x="1133522" y="216509"/>
                </a:lnTo>
                <a:lnTo>
                  <a:pt x="1132662" y="213645"/>
                </a:lnTo>
                <a:lnTo>
                  <a:pt x="1130658" y="213645"/>
                </a:lnTo>
                <a:lnTo>
                  <a:pt x="1130658" y="211640"/>
                </a:lnTo>
                <a:lnTo>
                  <a:pt x="1128653" y="209635"/>
                </a:lnTo>
                <a:lnTo>
                  <a:pt x="1128653" y="208776"/>
                </a:lnTo>
                <a:lnTo>
                  <a:pt x="1126648" y="204767"/>
                </a:lnTo>
                <a:lnTo>
                  <a:pt x="1130372" y="204767"/>
                </a:lnTo>
                <a:lnTo>
                  <a:pt x="1130372" y="201903"/>
                </a:lnTo>
                <a:lnTo>
                  <a:pt x="1145837" y="196175"/>
                </a:lnTo>
                <a:lnTo>
                  <a:pt x="1160156" y="193311"/>
                </a:lnTo>
                <a:lnTo>
                  <a:pt x="1175621" y="191307"/>
                </a:lnTo>
                <a:lnTo>
                  <a:pt x="1193950" y="193311"/>
                </a:lnTo>
                <a:lnTo>
                  <a:pt x="1185358" y="182715"/>
                </a:lnTo>
                <a:lnTo>
                  <a:pt x="1195954" y="179851"/>
                </a:lnTo>
                <a:lnTo>
                  <a:pt x="1207410" y="174982"/>
                </a:lnTo>
                <a:lnTo>
                  <a:pt x="1218865" y="170114"/>
                </a:lnTo>
                <a:lnTo>
                  <a:pt x="1225738" y="164386"/>
                </a:lnTo>
                <a:lnTo>
                  <a:pt x="1231466" y="164386"/>
                </a:lnTo>
                <a:lnTo>
                  <a:pt x="1231466" y="161522"/>
                </a:lnTo>
                <a:lnTo>
                  <a:pt x="1222875" y="161522"/>
                </a:lnTo>
                <a:lnTo>
                  <a:pt x="1219152" y="163527"/>
                </a:lnTo>
                <a:lnTo>
                  <a:pt x="1216287" y="164386"/>
                </a:lnTo>
                <a:lnTo>
                  <a:pt x="1214283" y="164386"/>
                </a:lnTo>
                <a:lnTo>
                  <a:pt x="1212278" y="164386"/>
                </a:lnTo>
                <a:lnTo>
                  <a:pt x="1211419" y="164386"/>
                </a:lnTo>
                <a:lnTo>
                  <a:pt x="1209415" y="163527"/>
                </a:lnTo>
                <a:lnTo>
                  <a:pt x="1207410" y="161522"/>
                </a:lnTo>
                <a:lnTo>
                  <a:pt x="1204546" y="161522"/>
                </a:lnTo>
                <a:lnTo>
                  <a:pt x="1200822" y="164386"/>
                </a:lnTo>
                <a:lnTo>
                  <a:pt x="1195954" y="170114"/>
                </a:lnTo>
                <a:lnTo>
                  <a:pt x="1191085" y="174982"/>
                </a:lnTo>
                <a:lnTo>
                  <a:pt x="1187362" y="179851"/>
                </a:lnTo>
                <a:lnTo>
                  <a:pt x="1182494" y="182715"/>
                </a:lnTo>
                <a:lnTo>
                  <a:pt x="1164165" y="188442"/>
                </a:lnTo>
                <a:lnTo>
                  <a:pt x="1146695" y="188442"/>
                </a:lnTo>
                <a:lnTo>
                  <a:pt x="1130372" y="184433"/>
                </a:lnTo>
                <a:lnTo>
                  <a:pt x="1114907" y="177560"/>
                </a:lnTo>
                <a:lnTo>
                  <a:pt x="1112902" y="177560"/>
                </a:lnTo>
                <a:lnTo>
                  <a:pt x="1110038" y="179565"/>
                </a:lnTo>
                <a:lnTo>
                  <a:pt x="1105169" y="181570"/>
                </a:lnTo>
                <a:lnTo>
                  <a:pt x="1101447" y="182429"/>
                </a:lnTo>
                <a:lnTo>
                  <a:pt x="1098582" y="184433"/>
                </a:lnTo>
                <a:lnTo>
                  <a:pt x="1092854" y="186438"/>
                </a:lnTo>
                <a:lnTo>
                  <a:pt x="1089991" y="177560"/>
                </a:lnTo>
                <a:lnTo>
                  <a:pt x="1092854" y="176701"/>
                </a:lnTo>
                <a:lnTo>
                  <a:pt x="1094859" y="174696"/>
                </a:lnTo>
                <a:lnTo>
                  <a:pt x="1096865" y="170687"/>
                </a:lnTo>
                <a:lnTo>
                  <a:pt x="1087127" y="170687"/>
                </a:lnTo>
                <a:lnTo>
                  <a:pt x="1083404" y="172692"/>
                </a:lnTo>
                <a:lnTo>
                  <a:pt x="1078535" y="174696"/>
                </a:lnTo>
                <a:lnTo>
                  <a:pt x="1073666" y="174696"/>
                </a:lnTo>
                <a:lnTo>
                  <a:pt x="1067939" y="174696"/>
                </a:lnTo>
                <a:lnTo>
                  <a:pt x="1065075" y="164099"/>
                </a:lnTo>
                <a:lnTo>
                  <a:pt x="1067939" y="163241"/>
                </a:lnTo>
                <a:lnTo>
                  <a:pt x="1069944" y="163241"/>
                </a:lnTo>
                <a:lnTo>
                  <a:pt x="1071949" y="163241"/>
                </a:lnTo>
                <a:lnTo>
                  <a:pt x="1073819" y="161370"/>
                </a:lnTo>
                <a:lnTo>
                  <a:pt x="1074812" y="161236"/>
                </a:lnTo>
                <a:lnTo>
                  <a:pt x="1073953" y="161236"/>
                </a:lnTo>
                <a:lnTo>
                  <a:pt x="1073819" y="161370"/>
                </a:lnTo>
                <a:lnTo>
                  <a:pt x="1053619" y="164099"/>
                </a:lnTo>
                <a:lnTo>
                  <a:pt x="1051615" y="159231"/>
                </a:lnTo>
                <a:lnTo>
                  <a:pt x="1047892" y="156367"/>
                </a:lnTo>
                <a:lnTo>
                  <a:pt x="1047033" y="154362"/>
                </a:lnTo>
                <a:lnTo>
                  <a:pt x="1045028" y="150353"/>
                </a:lnTo>
                <a:lnTo>
                  <a:pt x="1041305" y="145484"/>
                </a:lnTo>
                <a:lnTo>
                  <a:pt x="1047033" y="143480"/>
                </a:lnTo>
                <a:lnTo>
                  <a:pt x="1049896" y="143480"/>
                </a:lnTo>
                <a:lnTo>
                  <a:pt x="1051902" y="143480"/>
                </a:lnTo>
                <a:lnTo>
                  <a:pt x="1053906" y="143480"/>
                </a:lnTo>
                <a:lnTo>
                  <a:pt x="1053906" y="143194"/>
                </a:lnTo>
                <a:lnTo>
                  <a:pt x="1054765" y="141189"/>
                </a:lnTo>
                <a:lnTo>
                  <a:pt x="1056770" y="137180"/>
                </a:lnTo>
                <a:lnTo>
                  <a:pt x="1049896" y="136320"/>
                </a:lnTo>
                <a:lnTo>
                  <a:pt x="1043024" y="134315"/>
                </a:lnTo>
                <a:lnTo>
                  <a:pt x="1040159" y="130306"/>
                </a:lnTo>
                <a:lnTo>
                  <a:pt x="1034431" y="127442"/>
                </a:lnTo>
                <a:lnTo>
                  <a:pt x="1038155" y="127442"/>
                </a:lnTo>
                <a:lnTo>
                  <a:pt x="1038155" y="122574"/>
                </a:lnTo>
                <a:lnTo>
                  <a:pt x="1054479" y="125437"/>
                </a:lnTo>
                <a:lnTo>
                  <a:pt x="1063070" y="123433"/>
                </a:lnTo>
                <a:lnTo>
                  <a:pt x="1069944" y="120569"/>
                </a:lnTo>
                <a:lnTo>
                  <a:pt x="1073666" y="115700"/>
                </a:lnTo>
                <a:lnTo>
                  <a:pt x="1078535" y="108827"/>
                </a:lnTo>
                <a:lnTo>
                  <a:pt x="1087127" y="104817"/>
                </a:lnTo>
                <a:lnTo>
                  <a:pt x="1096865" y="101954"/>
                </a:lnTo>
                <a:lnTo>
                  <a:pt x="1103737" y="104817"/>
                </a:lnTo>
                <a:lnTo>
                  <a:pt x="1112329" y="108827"/>
                </a:lnTo>
                <a:lnTo>
                  <a:pt x="1119202" y="109686"/>
                </a:lnTo>
                <a:lnTo>
                  <a:pt x="1126934" y="108827"/>
                </a:lnTo>
                <a:lnTo>
                  <a:pt x="1124071" y="106822"/>
                </a:lnTo>
                <a:lnTo>
                  <a:pt x="1120348" y="104817"/>
                </a:lnTo>
                <a:lnTo>
                  <a:pt x="1119489" y="104817"/>
                </a:lnTo>
                <a:lnTo>
                  <a:pt x="1119489" y="103099"/>
                </a:lnTo>
                <a:lnTo>
                  <a:pt x="1117484" y="102240"/>
                </a:lnTo>
                <a:lnTo>
                  <a:pt x="1117484" y="98231"/>
                </a:lnTo>
                <a:lnTo>
                  <a:pt x="1115480" y="93362"/>
                </a:lnTo>
                <a:lnTo>
                  <a:pt x="1120348" y="91357"/>
                </a:lnTo>
                <a:lnTo>
                  <a:pt x="1124071" y="89353"/>
                </a:lnTo>
                <a:lnTo>
                  <a:pt x="1126934" y="89353"/>
                </a:lnTo>
                <a:lnTo>
                  <a:pt x="1128940" y="88494"/>
                </a:lnTo>
                <a:lnTo>
                  <a:pt x="1132662" y="86489"/>
                </a:lnTo>
                <a:lnTo>
                  <a:pt x="1139536" y="86489"/>
                </a:lnTo>
                <a:lnTo>
                  <a:pt x="1142399" y="88494"/>
                </a:lnTo>
                <a:lnTo>
                  <a:pt x="1146123" y="91357"/>
                </a:lnTo>
                <a:lnTo>
                  <a:pt x="1148987" y="93362"/>
                </a:lnTo>
                <a:lnTo>
                  <a:pt x="1148987" y="89353"/>
                </a:lnTo>
                <a:lnTo>
                  <a:pt x="1146982" y="88494"/>
                </a:lnTo>
                <a:lnTo>
                  <a:pt x="1146982" y="86489"/>
                </a:lnTo>
                <a:lnTo>
                  <a:pt x="1146982" y="84485"/>
                </a:lnTo>
                <a:lnTo>
                  <a:pt x="1146123" y="81620"/>
                </a:lnTo>
                <a:lnTo>
                  <a:pt x="1150992" y="79616"/>
                </a:lnTo>
                <a:lnTo>
                  <a:pt x="1153855" y="77611"/>
                </a:lnTo>
                <a:lnTo>
                  <a:pt x="1159583" y="74747"/>
                </a:lnTo>
                <a:lnTo>
                  <a:pt x="1162447" y="70737"/>
                </a:lnTo>
                <a:lnTo>
                  <a:pt x="1164452" y="70737"/>
                </a:lnTo>
                <a:lnTo>
                  <a:pt x="1171324" y="70737"/>
                </a:lnTo>
                <a:lnTo>
                  <a:pt x="1176193" y="72742"/>
                </a:lnTo>
                <a:lnTo>
                  <a:pt x="1179917" y="76751"/>
                </a:lnTo>
                <a:lnTo>
                  <a:pt x="1185644" y="76751"/>
                </a:lnTo>
                <a:lnTo>
                  <a:pt x="1194236" y="74747"/>
                </a:lnTo>
                <a:lnTo>
                  <a:pt x="1197959" y="63005"/>
                </a:lnTo>
                <a:lnTo>
                  <a:pt x="1202828" y="61000"/>
                </a:lnTo>
                <a:lnTo>
                  <a:pt x="1207696" y="61000"/>
                </a:lnTo>
                <a:lnTo>
                  <a:pt x="1212565" y="61000"/>
                </a:lnTo>
                <a:lnTo>
                  <a:pt x="1216287" y="63005"/>
                </a:lnTo>
                <a:lnTo>
                  <a:pt x="1219152" y="63005"/>
                </a:lnTo>
                <a:lnTo>
                  <a:pt x="1226025" y="52409"/>
                </a:lnTo>
                <a:lnTo>
                  <a:pt x="1236621" y="50404"/>
                </a:lnTo>
                <a:lnTo>
                  <a:pt x="1243495" y="54414"/>
                </a:lnTo>
                <a:lnTo>
                  <a:pt x="1250368" y="57277"/>
                </a:lnTo>
                <a:lnTo>
                  <a:pt x="1257241" y="59282"/>
                </a:lnTo>
                <a:lnTo>
                  <a:pt x="1265833" y="56418"/>
                </a:lnTo>
                <a:lnTo>
                  <a:pt x="1277288" y="49545"/>
                </a:lnTo>
                <a:close/>
                <a:moveTo>
                  <a:pt x="2908550" y="40953"/>
                </a:moveTo>
                <a:lnTo>
                  <a:pt x="2915424" y="42958"/>
                </a:lnTo>
                <a:lnTo>
                  <a:pt x="2922297" y="45822"/>
                </a:lnTo>
                <a:lnTo>
                  <a:pt x="2925161" y="49832"/>
                </a:lnTo>
                <a:lnTo>
                  <a:pt x="2930030" y="52695"/>
                </a:lnTo>
                <a:lnTo>
                  <a:pt x="2935758" y="56704"/>
                </a:lnTo>
                <a:lnTo>
                  <a:pt x="2932034" y="66441"/>
                </a:lnTo>
                <a:lnTo>
                  <a:pt x="2911701" y="78184"/>
                </a:lnTo>
                <a:lnTo>
                  <a:pt x="2896236" y="91930"/>
                </a:lnTo>
                <a:lnTo>
                  <a:pt x="2882775" y="109400"/>
                </a:lnTo>
                <a:lnTo>
                  <a:pt x="2879912" y="109400"/>
                </a:lnTo>
                <a:lnTo>
                  <a:pt x="2879912" y="105390"/>
                </a:lnTo>
                <a:lnTo>
                  <a:pt x="2875043" y="102527"/>
                </a:lnTo>
                <a:lnTo>
                  <a:pt x="2871321" y="98517"/>
                </a:lnTo>
                <a:lnTo>
                  <a:pt x="2869316" y="95653"/>
                </a:lnTo>
                <a:lnTo>
                  <a:pt x="2866452" y="91644"/>
                </a:lnTo>
                <a:lnTo>
                  <a:pt x="2864447" y="86775"/>
                </a:lnTo>
                <a:lnTo>
                  <a:pt x="2868170" y="79902"/>
                </a:lnTo>
                <a:lnTo>
                  <a:pt x="2869029" y="75034"/>
                </a:lnTo>
                <a:lnTo>
                  <a:pt x="2871034" y="66155"/>
                </a:lnTo>
                <a:lnTo>
                  <a:pt x="2846118" y="66155"/>
                </a:lnTo>
                <a:lnTo>
                  <a:pt x="2846118" y="59282"/>
                </a:lnTo>
                <a:lnTo>
                  <a:pt x="2859578" y="54414"/>
                </a:lnTo>
                <a:lnTo>
                  <a:pt x="2873038" y="50404"/>
                </a:lnTo>
                <a:lnTo>
                  <a:pt x="2889363" y="47540"/>
                </a:lnTo>
                <a:lnTo>
                  <a:pt x="2891368" y="52409"/>
                </a:lnTo>
                <a:lnTo>
                  <a:pt x="2893372" y="54414"/>
                </a:lnTo>
                <a:lnTo>
                  <a:pt x="2893372" y="56418"/>
                </a:lnTo>
                <a:lnTo>
                  <a:pt x="2895377" y="56418"/>
                </a:lnTo>
                <a:lnTo>
                  <a:pt x="2895377" y="57277"/>
                </a:lnTo>
                <a:lnTo>
                  <a:pt x="2898241" y="59282"/>
                </a:lnTo>
                <a:lnTo>
                  <a:pt x="2900246" y="54414"/>
                </a:lnTo>
                <a:lnTo>
                  <a:pt x="2902250" y="50404"/>
                </a:lnTo>
                <a:lnTo>
                  <a:pt x="2903109" y="47540"/>
                </a:lnTo>
                <a:lnTo>
                  <a:pt x="2906832" y="43531"/>
                </a:lnTo>
                <a:close/>
                <a:moveTo>
                  <a:pt x="2949791" y="22338"/>
                </a:moveTo>
                <a:lnTo>
                  <a:pt x="2950077" y="22338"/>
                </a:lnTo>
                <a:lnTo>
                  <a:pt x="2953800" y="23197"/>
                </a:lnTo>
                <a:lnTo>
                  <a:pt x="2954659" y="23197"/>
                </a:lnTo>
                <a:lnTo>
                  <a:pt x="2956664" y="25202"/>
                </a:lnTo>
                <a:lnTo>
                  <a:pt x="2958668" y="27206"/>
                </a:lnTo>
                <a:lnTo>
                  <a:pt x="2960673" y="30071"/>
                </a:lnTo>
                <a:lnTo>
                  <a:pt x="2963537" y="35799"/>
                </a:lnTo>
                <a:lnTo>
                  <a:pt x="2967260" y="40667"/>
                </a:lnTo>
                <a:lnTo>
                  <a:pt x="2968119" y="47540"/>
                </a:lnTo>
                <a:lnTo>
                  <a:pt x="2960387" y="47540"/>
                </a:lnTo>
                <a:lnTo>
                  <a:pt x="2960387" y="43531"/>
                </a:lnTo>
                <a:lnTo>
                  <a:pt x="2956664" y="40667"/>
                </a:lnTo>
                <a:lnTo>
                  <a:pt x="2953800" y="36657"/>
                </a:lnTo>
                <a:lnTo>
                  <a:pt x="2951795" y="33794"/>
                </a:lnTo>
                <a:lnTo>
                  <a:pt x="2949791" y="28925"/>
                </a:lnTo>
                <a:close/>
                <a:moveTo>
                  <a:pt x="1791067" y="18615"/>
                </a:moveTo>
                <a:lnTo>
                  <a:pt x="1814264" y="18615"/>
                </a:lnTo>
                <a:lnTo>
                  <a:pt x="1838321" y="22624"/>
                </a:lnTo>
                <a:lnTo>
                  <a:pt x="1859514" y="25489"/>
                </a:lnTo>
                <a:lnTo>
                  <a:pt x="1878702" y="30357"/>
                </a:lnTo>
                <a:lnTo>
                  <a:pt x="1906482" y="25489"/>
                </a:lnTo>
                <a:lnTo>
                  <a:pt x="1910205" y="29498"/>
                </a:lnTo>
                <a:lnTo>
                  <a:pt x="1913068" y="30357"/>
                </a:lnTo>
                <a:lnTo>
                  <a:pt x="1916791" y="36085"/>
                </a:lnTo>
                <a:lnTo>
                  <a:pt x="1918796" y="38949"/>
                </a:lnTo>
                <a:lnTo>
                  <a:pt x="1921659" y="40953"/>
                </a:lnTo>
                <a:lnTo>
                  <a:pt x="1937984" y="47826"/>
                </a:lnTo>
                <a:lnTo>
                  <a:pt x="1957172" y="52695"/>
                </a:lnTo>
                <a:lnTo>
                  <a:pt x="1973496" y="56704"/>
                </a:lnTo>
                <a:lnTo>
                  <a:pt x="1973496" y="63578"/>
                </a:lnTo>
                <a:lnTo>
                  <a:pt x="1946575" y="63578"/>
                </a:lnTo>
                <a:lnTo>
                  <a:pt x="1935120" y="57850"/>
                </a:lnTo>
                <a:lnTo>
                  <a:pt x="1921659" y="57850"/>
                </a:lnTo>
                <a:lnTo>
                  <a:pt x="1906195" y="59855"/>
                </a:lnTo>
                <a:lnTo>
                  <a:pt x="1891876" y="63864"/>
                </a:lnTo>
                <a:lnTo>
                  <a:pt x="1891876" y="71596"/>
                </a:lnTo>
                <a:lnTo>
                  <a:pt x="1910205" y="71596"/>
                </a:lnTo>
                <a:lnTo>
                  <a:pt x="1923665" y="68733"/>
                </a:lnTo>
                <a:lnTo>
                  <a:pt x="1939989" y="66728"/>
                </a:lnTo>
                <a:lnTo>
                  <a:pt x="1960322" y="66728"/>
                </a:lnTo>
                <a:lnTo>
                  <a:pt x="1980655" y="66728"/>
                </a:lnTo>
                <a:lnTo>
                  <a:pt x="1996120" y="66728"/>
                </a:lnTo>
                <a:lnTo>
                  <a:pt x="2009581" y="80474"/>
                </a:lnTo>
                <a:lnTo>
                  <a:pt x="2025905" y="90211"/>
                </a:lnTo>
                <a:lnTo>
                  <a:pt x="2021036" y="100808"/>
                </a:lnTo>
                <a:lnTo>
                  <a:pt x="2011299" y="107682"/>
                </a:lnTo>
                <a:lnTo>
                  <a:pt x="2002708" y="112550"/>
                </a:lnTo>
                <a:lnTo>
                  <a:pt x="1991252" y="116559"/>
                </a:lnTo>
                <a:lnTo>
                  <a:pt x="1973783" y="116559"/>
                </a:lnTo>
                <a:lnTo>
                  <a:pt x="1958317" y="121428"/>
                </a:lnTo>
                <a:lnTo>
                  <a:pt x="1941993" y="121428"/>
                </a:lnTo>
                <a:lnTo>
                  <a:pt x="1923665" y="119423"/>
                </a:lnTo>
                <a:lnTo>
                  <a:pt x="1906195" y="117419"/>
                </a:lnTo>
                <a:lnTo>
                  <a:pt x="1890157" y="117419"/>
                </a:lnTo>
                <a:lnTo>
                  <a:pt x="1876697" y="121428"/>
                </a:lnTo>
                <a:lnTo>
                  <a:pt x="1866101" y="131165"/>
                </a:lnTo>
                <a:lnTo>
                  <a:pt x="1906482" y="131165"/>
                </a:lnTo>
                <a:lnTo>
                  <a:pt x="1919082" y="128302"/>
                </a:lnTo>
                <a:lnTo>
                  <a:pt x="1933402" y="126297"/>
                </a:lnTo>
                <a:lnTo>
                  <a:pt x="1950871" y="128302"/>
                </a:lnTo>
                <a:lnTo>
                  <a:pt x="1962327" y="131165"/>
                </a:lnTo>
                <a:lnTo>
                  <a:pt x="1965191" y="143767"/>
                </a:lnTo>
                <a:lnTo>
                  <a:pt x="1970918" y="141762"/>
                </a:lnTo>
                <a:lnTo>
                  <a:pt x="1978651" y="136893"/>
                </a:lnTo>
                <a:lnTo>
                  <a:pt x="1989248" y="132884"/>
                </a:lnTo>
                <a:lnTo>
                  <a:pt x="1998985" y="130879"/>
                </a:lnTo>
                <a:lnTo>
                  <a:pt x="2000989" y="136607"/>
                </a:lnTo>
                <a:lnTo>
                  <a:pt x="2002994" y="139470"/>
                </a:lnTo>
                <a:lnTo>
                  <a:pt x="2004998" y="141475"/>
                </a:lnTo>
                <a:lnTo>
                  <a:pt x="2007863" y="143480"/>
                </a:lnTo>
                <a:lnTo>
                  <a:pt x="2011585" y="146344"/>
                </a:lnTo>
                <a:lnTo>
                  <a:pt x="1996120" y="175269"/>
                </a:lnTo>
                <a:lnTo>
                  <a:pt x="2002994" y="175269"/>
                </a:lnTo>
                <a:lnTo>
                  <a:pt x="2014449" y="168396"/>
                </a:lnTo>
                <a:lnTo>
                  <a:pt x="2029914" y="159517"/>
                </a:lnTo>
                <a:lnTo>
                  <a:pt x="2048243" y="152645"/>
                </a:lnTo>
                <a:lnTo>
                  <a:pt x="2068576" y="145771"/>
                </a:lnTo>
                <a:lnTo>
                  <a:pt x="2090628" y="140902"/>
                </a:lnTo>
                <a:lnTo>
                  <a:pt x="2109816" y="140902"/>
                </a:lnTo>
                <a:lnTo>
                  <a:pt x="2129004" y="142907"/>
                </a:lnTo>
                <a:lnTo>
                  <a:pt x="2142464" y="150639"/>
                </a:lnTo>
                <a:lnTo>
                  <a:pt x="2150197" y="164386"/>
                </a:lnTo>
                <a:lnTo>
                  <a:pt x="2155925" y="164386"/>
                </a:lnTo>
                <a:lnTo>
                  <a:pt x="2155925" y="166391"/>
                </a:lnTo>
                <a:lnTo>
                  <a:pt x="2153920" y="168396"/>
                </a:lnTo>
                <a:lnTo>
                  <a:pt x="2151915" y="168396"/>
                </a:lnTo>
                <a:lnTo>
                  <a:pt x="2149911" y="168396"/>
                </a:lnTo>
                <a:lnTo>
                  <a:pt x="2147046" y="171260"/>
                </a:lnTo>
                <a:lnTo>
                  <a:pt x="2142178" y="173264"/>
                </a:lnTo>
                <a:lnTo>
                  <a:pt x="2136451" y="175269"/>
                </a:lnTo>
                <a:lnTo>
                  <a:pt x="2129577" y="177274"/>
                </a:lnTo>
                <a:lnTo>
                  <a:pt x="2124709" y="178133"/>
                </a:lnTo>
                <a:lnTo>
                  <a:pt x="2113253" y="196748"/>
                </a:lnTo>
                <a:lnTo>
                  <a:pt x="2091201" y="210495"/>
                </a:lnTo>
                <a:lnTo>
                  <a:pt x="2066286" y="219372"/>
                </a:lnTo>
                <a:lnTo>
                  <a:pt x="2036501" y="224241"/>
                </a:lnTo>
                <a:lnTo>
                  <a:pt x="2036501" y="229969"/>
                </a:lnTo>
                <a:lnTo>
                  <a:pt x="2036501" y="232832"/>
                </a:lnTo>
                <a:lnTo>
                  <a:pt x="2036501" y="234838"/>
                </a:lnTo>
                <a:lnTo>
                  <a:pt x="2034496" y="236842"/>
                </a:lnTo>
                <a:lnTo>
                  <a:pt x="2036501" y="237701"/>
                </a:lnTo>
                <a:lnTo>
                  <a:pt x="2036501" y="239706"/>
                </a:lnTo>
                <a:lnTo>
                  <a:pt x="2039365" y="243715"/>
                </a:lnTo>
                <a:lnTo>
                  <a:pt x="2044233" y="246579"/>
                </a:lnTo>
                <a:lnTo>
                  <a:pt x="2047957" y="248584"/>
                </a:lnTo>
                <a:lnTo>
                  <a:pt x="2050820" y="251447"/>
                </a:lnTo>
                <a:lnTo>
                  <a:pt x="2054543" y="253453"/>
                </a:lnTo>
                <a:lnTo>
                  <a:pt x="2057408" y="258321"/>
                </a:lnTo>
                <a:lnTo>
                  <a:pt x="2054543" y="265195"/>
                </a:lnTo>
                <a:lnTo>
                  <a:pt x="2050820" y="280659"/>
                </a:lnTo>
                <a:lnTo>
                  <a:pt x="2047957" y="299275"/>
                </a:lnTo>
                <a:lnTo>
                  <a:pt x="2044233" y="317890"/>
                </a:lnTo>
                <a:lnTo>
                  <a:pt x="2044233" y="333355"/>
                </a:lnTo>
                <a:lnTo>
                  <a:pt x="2047957" y="331350"/>
                </a:lnTo>
                <a:lnTo>
                  <a:pt x="2050820" y="331350"/>
                </a:lnTo>
                <a:lnTo>
                  <a:pt x="2052826" y="331350"/>
                </a:lnTo>
                <a:lnTo>
                  <a:pt x="2056548" y="331350"/>
                </a:lnTo>
                <a:lnTo>
                  <a:pt x="2057408" y="331350"/>
                </a:lnTo>
                <a:lnTo>
                  <a:pt x="2063136" y="333355"/>
                </a:lnTo>
                <a:lnTo>
                  <a:pt x="2061131" y="338223"/>
                </a:lnTo>
                <a:lnTo>
                  <a:pt x="2061131" y="340228"/>
                </a:lnTo>
                <a:lnTo>
                  <a:pt x="2061131" y="344238"/>
                </a:lnTo>
                <a:lnTo>
                  <a:pt x="2061131" y="345096"/>
                </a:lnTo>
                <a:lnTo>
                  <a:pt x="2061131" y="349106"/>
                </a:lnTo>
                <a:lnTo>
                  <a:pt x="2063136" y="355979"/>
                </a:lnTo>
                <a:lnTo>
                  <a:pt x="2057408" y="355979"/>
                </a:lnTo>
                <a:lnTo>
                  <a:pt x="2057408" y="358844"/>
                </a:lnTo>
                <a:lnTo>
                  <a:pt x="2054543" y="357984"/>
                </a:lnTo>
                <a:lnTo>
                  <a:pt x="2050820" y="353975"/>
                </a:lnTo>
                <a:lnTo>
                  <a:pt x="2049961" y="351970"/>
                </a:lnTo>
                <a:lnTo>
                  <a:pt x="2046238" y="351111"/>
                </a:lnTo>
                <a:lnTo>
                  <a:pt x="2043375" y="349106"/>
                </a:lnTo>
                <a:lnTo>
                  <a:pt x="2036501" y="349106"/>
                </a:lnTo>
                <a:lnTo>
                  <a:pt x="2032778" y="351111"/>
                </a:lnTo>
                <a:lnTo>
                  <a:pt x="2029914" y="351970"/>
                </a:lnTo>
                <a:lnTo>
                  <a:pt x="2026191" y="353975"/>
                </a:lnTo>
                <a:lnTo>
                  <a:pt x="2024187" y="355979"/>
                </a:lnTo>
                <a:lnTo>
                  <a:pt x="2021322" y="357984"/>
                </a:lnTo>
                <a:lnTo>
                  <a:pt x="2019318" y="360848"/>
                </a:lnTo>
                <a:lnTo>
                  <a:pt x="2017313" y="367721"/>
                </a:lnTo>
                <a:lnTo>
                  <a:pt x="2039365" y="374594"/>
                </a:lnTo>
                <a:lnTo>
                  <a:pt x="2044233" y="404665"/>
                </a:lnTo>
                <a:lnTo>
                  <a:pt x="2039365" y="404665"/>
                </a:lnTo>
                <a:lnTo>
                  <a:pt x="2036501" y="404665"/>
                </a:lnTo>
                <a:lnTo>
                  <a:pt x="2032778" y="406670"/>
                </a:lnTo>
                <a:lnTo>
                  <a:pt x="2029914" y="408674"/>
                </a:lnTo>
                <a:lnTo>
                  <a:pt x="2029914" y="415548"/>
                </a:lnTo>
                <a:lnTo>
                  <a:pt x="2037647" y="420416"/>
                </a:lnTo>
                <a:lnTo>
                  <a:pt x="2043375" y="427290"/>
                </a:lnTo>
                <a:lnTo>
                  <a:pt x="2046238" y="436168"/>
                </a:lnTo>
                <a:lnTo>
                  <a:pt x="2048243" y="449914"/>
                </a:lnTo>
                <a:lnTo>
                  <a:pt x="2039651" y="449914"/>
                </a:lnTo>
                <a:lnTo>
                  <a:pt x="2037647" y="449914"/>
                </a:lnTo>
                <a:lnTo>
                  <a:pt x="2032778" y="447909"/>
                </a:lnTo>
                <a:lnTo>
                  <a:pt x="2029914" y="449914"/>
                </a:lnTo>
                <a:lnTo>
                  <a:pt x="2024187" y="449914"/>
                </a:lnTo>
                <a:lnTo>
                  <a:pt x="2021322" y="452778"/>
                </a:lnTo>
                <a:lnTo>
                  <a:pt x="2017600" y="456788"/>
                </a:lnTo>
                <a:lnTo>
                  <a:pt x="2023328" y="459652"/>
                </a:lnTo>
                <a:lnTo>
                  <a:pt x="2026191" y="461657"/>
                </a:lnTo>
                <a:lnTo>
                  <a:pt x="2028196" y="463661"/>
                </a:lnTo>
                <a:lnTo>
                  <a:pt x="2030200" y="464520"/>
                </a:lnTo>
                <a:lnTo>
                  <a:pt x="2031060" y="470248"/>
                </a:lnTo>
                <a:lnTo>
                  <a:pt x="2033065" y="475117"/>
                </a:lnTo>
                <a:lnTo>
                  <a:pt x="2031060" y="477121"/>
                </a:lnTo>
                <a:lnTo>
                  <a:pt x="2031060" y="477980"/>
                </a:lnTo>
                <a:lnTo>
                  <a:pt x="2030200" y="479985"/>
                </a:lnTo>
                <a:lnTo>
                  <a:pt x="2030200" y="483994"/>
                </a:lnTo>
                <a:lnTo>
                  <a:pt x="2016168" y="483994"/>
                </a:lnTo>
                <a:lnTo>
                  <a:pt x="2002708" y="486858"/>
                </a:lnTo>
                <a:lnTo>
                  <a:pt x="1992111" y="490868"/>
                </a:lnTo>
                <a:lnTo>
                  <a:pt x="1995834" y="490868"/>
                </a:lnTo>
                <a:lnTo>
                  <a:pt x="2000702" y="493732"/>
                </a:lnTo>
                <a:lnTo>
                  <a:pt x="2004426" y="495737"/>
                </a:lnTo>
                <a:lnTo>
                  <a:pt x="2007290" y="495737"/>
                </a:lnTo>
                <a:lnTo>
                  <a:pt x="2011013" y="497741"/>
                </a:lnTo>
                <a:lnTo>
                  <a:pt x="2013877" y="500605"/>
                </a:lnTo>
                <a:lnTo>
                  <a:pt x="2016740" y="505474"/>
                </a:lnTo>
                <a:lnTo>
                  <a:pt x="2011013" y="514352"/>
                </a:lnTo>
                <a:lnTo>
                  <a:pt x="2007290" y="524948"/>
                </a:lnTo>
                <a:lnTo>
                  <a:pt x="2002421" y="536690"/>
                </a:lnTo>
                <a:lnTo>
                  <a:pt x="2000416" y="531822"/>
                </a:lnTo>
                <a:lnTo>
                  <a:pt x="1997553" y="527812"/>
                </a:lnTo>
                <a:lnTo>
                  <a:pt x="1995547" y="525808"/>
                </a:lnTo>
                <a:lnTo>
                  <a:pt x="1991825" y="525808"/>
                </a:lnTo>
                <a:lnTo>
                  <a:pt x="1986956" y="524948"/>
                </a:lnTo>
                <a:lnTo>
                  <a:pt x="1980083" y="524948"/>
                </a:lnTo>
                <a:lnTo>
                  <a:pt x="1980083" y="527812"/>
                </a:lnTo>
                <a:lnTo>
                  <a:pt x="1983806" y="527812"/>
                </a:lnTo>
                <a:lnTo>
                  <a:pt x="1995261" y="539554"/>
                </a:lnTo>
                <a:lnTo>
                  <a:pt x="2004998" y="553300"/>
                </a:lnTo>
                <a:lnTo>
                  <a:pt x="2010726" y="570771"/>
                </a:lnTo>
                <a:lnTo>
                  <a:pt x="2013590" y="591104"/>
                </a:lnTo>
                <a:lnTo>
                  <a:pt x="2010726" y="591104"/>
                </a:lnTo>
                <a:lnTo>
                  <a:pt x="2010726" y="595973"/>
                </a:lnTo>
                <a:lnTo>
                  <a:pt x="1983806" y="598836"/>
                </a:lnTo>
                <a:lnTo>
                  <a:pt x="1983806" y="580221"/>
                </a:lnTo>
                <a:lnTo>
                  <a:pt x="1980083" y="577357"/>
                </a:lnTo>
                <a:lnTo>
                  <a:pt x="1977219" y="575353"/>
                </a:lnTo>
                <a:lnTo>
                  <a:pt x="1975214" y="573348"/>
                </a:lnTo>
                <a:lnTo>
                  <a:pt x="1970345" y="570484"/>
                </a:lnTo>
                <a:lnTo>
                  <a:pt x="1964618" y="568479"/>
                </a:lnTo>
                <a:lnTo>
                  <a:pt x="1956885" y="573348"/>
                </a:lnTo>
                <a:lnTo>
                  <a:pt x="1946289" y="577357"/>
                </a:lnTo>
                <a:lnTo>
                  <a:pt x="1934834" y="578216"/>
                </a:lnTo>
                <a:lnTo>
                  <a:pt x="1924237" y="582225"/>
                </a:lnTo>
                <a:lnTo>
                  <a:pt x="1918510" y="587094"/>
                </a:lnTo>
                <a:lnTo>
                  <a:pt x="1924237" y="587094"/>
                </a:lnTo>
                <a:lnTo>
                  <a:pt x="1932829" y="587094"/>
                </a:lnTo>
                <a:lnTo>
                  <a:pt x="1946289" y="585090"/>
                </a:lnTo>
                <a:lnTo>
                  <a:pt x="1961754" y="584230"/>
                </a:lnTo>
                <a:lnTo>
                  <a:pt x="1961754" y="591104"/>
                </a:lnTo>
                <a:lnTo>
                  <a:pt x="1927960" y="602845"/>
                </a:lnTo>
                <a:lnTo>
                  <a:pt x="1927960" y="605710"/>
                </a:lnTo>
                <a:lnTo>
                  <a:pt x="1936552" y="605710"/>
                </a:lnTo>
                <a:lnTo>
                  <a:pt x="1941420" y="604851"/>
                </a:lnTo>
                <a:lnTo>
                  <a:pt x="1948294" y="602845"/>
                </a:lnTo>
                <a:lnTo>
                  <a:pt x="1955168" y="600841"/>
                </a:lnTo>
                <a:lnTo>
                  <a:pt x="1962040" y="598836"/>
                </a:lnTo>
                <a:lnTo>
                  <a:pt x="1964045" y="607714"/>
                </a:lnTo>
                <a:lnTo>
                  <a:pt x="1970918" y="611723"/>
                </a:lnTo>
                <a:lnTo>
                  <a:pt x="1977792" y="612583"/>
                </a:lnTo>
                <a:lnTo>
                  <a:pt x="1989248" y="611723"/>
                </a:lnTo>
                <a:lnTo>
                  <a:pt x="2002708" y="611723"/>
                </a:lnTo>
                <a:lnTo>
                  <a:pt x="2002708" y="614588"/>
                </a:lnTo>
                <a:lnTo>
                  <a:pt x="1998985" y="614588"/>
                </a:lnTo>
                <a:lnTo>
                  <a:pt x="1980655" y="632057"/>
                </a:lnTo>
                <a:lnTo>
                  <a:pt x="1960322" y="648668"/>
                </a:lnTo>
                <a:lnTo>
                  <a:pt x="1939989" y="662414"/>
                </a:lnTo>
                <a:lnTo>
                  <a:pt x="1916791" y="674156"/>
                </a:lnTo>
                <a:lnTo>
                  <a:pt x="1891876" y="679025"/>
                </a:lnTo>
                <a:lnTo>
                  <a:pt x="1862950" y="678166"/>
                </a:lnTo>
                <a:lnTo>
                  <a:pt x="1862950" y="683034"/>
                </a:lnTo>
                <a:lnTo>
                  <a:pt x="1862950" y="687903"/>
                </a:lnTo>
                <a:lnTo>
                  <a:pt x="1860946" y="691912"/>
                </a:lnTo>
                <a:lnTo>
                  <a:pt x="1858941" y="692771"/>
                </a:lnTo>
                <a:lnTo>
                  <a:pt x="1858081" y="692771"/>
                </a:lnTo>
                <a:lnTo>
                  <a:pt x="1856077" y="694776"/>
                </a:lnTo>
                <a:lnTo>
                  <a:pt x="1852354" y="696781"/>
                </a:lnTo>
                <a:lnTo>
                  <a:pt x="1849490" y="698786"/>
                </a:lnTo>
                <a:lnTo>
                  <a:pt x="1847486" y="699644"/>
                </a:lnTo>
                <a:lnTo>
                  <a:pt x="1844621" y="703654"/>
                </a:lnTo>
                <a:lnTo>
                  <a:pt x="1840899" y="713392"/>
                </a:lnTo>
                <a:lnTo>
                  <a:pt x="1838893" y="725992"/>
                </a:lnTo>
                <a:lnTo>
                  <a:pt x="1836030" y="733725"/>
                </a:lnTo>
                <a:lnTo>
                  <a:pt x="1827439" y="742603"/>
                </a:lnTo>
                <a:lnTo>
                  <a:pt x="1813119" y="752340"/>
                </a:lnTo>
                <a:lnTo>
                  <a:pt x="1793931" y="761218"/>
                </a:lnTo>
                <a:lnTo>
                  <a:pt x="1777607" y="768091"/>
                </a:lnTo>
                <a:lnTo>
                  <a:pt x="1762142" y="772101"/>
                </a:lnTo>
                <a:lnTo>
                  <a:pt x="1762142" y="768091"/>
                </a:lnTo>
                <a:lnTo>
                  <a:pt x="1762142" y="765227"/>
                </a:lnTo>
                <a:lnTo>
                  <a:pt x="1760137" y="765227"/>
                </a:lnTo>
                <a:lnTo>
                  <a:pt x="1760137" y="763222"/>
                </a:lnTo>
                <a:lnTo>
                  <a:pt x="1759279" y="761218"/>
                </a:lnTo>
                <a:lnTo>
                  <a:pt x="1757273" y="774964"/>
                </a:lnTo>
                <a:lnTo>
                  <a:pt x="1752405" y="786707"/>
                </a:lnTo>
                <a:lnTo>
                  <a:pt x="1748682" y="797303"/>
                </a:lnTo>
                <a:lnTo>
                  <a:pt x="1743814" y="807040"/>
                </a:lnTo>
                <a:lnTo>
                  <a:pt x="1740090" y="820787"/>
                </a:lnTo>
                <a:lnTo>
                  <a:pt x="1743814" y="822791"/>
                </a:lnTo>
                <a:lnTo>
                  <a:pt x="1743814" y="824796"/>
                </a:lnTo>
                <a:lnTo>
                  <a:pt x="1745818" y="824796"/>
                </a:lnTo>
                <a:lnTo>
                  <a:pt x="1745818" y="826801"/>
                </a:lnTo>
                <a:lnTo>
                  <a:pt x="1743814" y="827659"/>
                </a:lnTo>
                <a:lnTo>
                  <a:pt x="1740090" y="831669"/>
                </a:lnTo>
                <a:lnTo>
                  <a:pt x="1737226" y="833674"/>
                </a:lnTo>
                <a:lnTo>
                  <a:pt x="1734363" y="836538"/>
                </a:lnTo>
                <a:lnTo>
                  <a:pt x="1730639" y="838542"/>
                </a:lnTo>
                <a:lnTo>
                  <a:pt x="1728635" y="841407"/>
                </a:lnTo>
                <a:lnTo>
                  <a:pt x="1725770" y="846275"/>
                </a:lnTo>
                <a:lnTo>
                  <a:pt x="1718898" y="865750"/>
                </a:lnTo>
                <a:lnTo>
                  <a:pt x="1714029" y="886082"/>
                </a:lnTo>
                <a:lnTo>
                  <a:pt x="1712024" y="909567"/>
                </a:lnTo>
                <a:lnTo>
                  <a:pt x="1708301" y="931905"/>
                </a:lnTo>
                <a:lnTo>
                  <a:pt x="1703433" y="952238"/>
                </a:lnTo>
                <a:lnTo>
                  <a:pt x="1700569" y="950233"/>
                </a:lnTo>
                <a:lnTo>
                  <a:pt x="1698564" y="950233"/>
                </a:lnTo>
                <a:lnTo>
                  <a:pt x="1698564" y="948229"/>
                </a:lnTo>
                <a:lnTo>
                  <a:pt x="1696559" y="948229"/>
                </a:lnTo>
                <a:lnTo>
                  <a:pt x="1691690" y="945365"/>
                </a:lnTo>
                <a:lnTo>
                  <a:pt x="1683099" y="938492"/>
                </a:lnTo>
                <a:lnTo>
                  <a:pt x="1669639" y="927895"/>
                </a:lnTo>
                <a:lnTo>
                  <a:pt x="1654174" y="919018"/>
                </a:lnTo>
                <a:lnTo>
                  <a:pt x="1639855" y="909280"/>
                </a:lnTo>
                <a:lnTo>
                  <a:pt x="1628399" y="900402"/>
                </a:lnTo>
                <a:lnTo>
                  <a:pt x="1617803" y="895533"/>
                </a:lnTo>
                <a:lnTo>
                  <a:pt x="1614939" y="893529"/>
                </a:lnTo>
                <a:lnTo>
                  <a:pt x="1611216" y="856584"/>
                </a:lnTo>
                <a:lnTo>
                  <a:pt x="1609211" y="852575"/>
                </a:lnTo>
                <a:lnTo>
                  <a:pt x="1604343" y="849712"/>
                </a:lnTo>
                <a:lnTo>
                  <a:pt x="1601479" y="847707"/>
                </a:lnTo>
                <a:lnTo>
                  <a:pt x="1595751" y="843697"/>
                </a:lnTo>
                <a:lnTo>
                  <a:pt x="1592887" y="840834"/>
                </a:lnTo>
                <a:lnTo>
                  <a:pt x="1595751" y="838829"/>
                </a:lnTo>
                <a:lnTo>
                  <a:pt x="1595751" y="836824"/>
                </a:lnTo>
                <a:lnTo>
                  <a:pt x="1597756" y="835965"/>
                </a:lnTo>
                <a:lnTo>
                  <a:pt x="1599760" y="831955"/>
                </a:lnTo>
                <a:lnTo>
                  <a:pt x="1601765" y="829092"/>
                </a:lnTo>
                <a:lnTo>
                  <a:pt x="1593173" y="829092"/>
                </a:lnTo>
                <a:lnTo>
                  <a:pt x="1588304" y="829092"/>
                </a:lnTo>
                <a:lnTo>
                  <a:pt x="1584582" y="829092"/>
                </a:lnTo>
                <a:lnTo>
                  <a:pt x="1582578" y="827086"/>
                </a:lnTo>
                <a:lnTo>
                  <a:pt x="1581718" y="824223"/>
                </a:lnTo>
                <a:lnTo>
                  <a:pt x="1577995" y="818495"/>
                </a:lnTo>
                <a:lnTo>
                  <a:pt x="1575990" y="815632"/>
                </a:lnTo>
                <a:lnTo>
                  <a:pt x="1575990" y="811622"/>
                </a:lnTo>
                <a:lnTo>
                  <a:pt x="1575990" y="810763"/>
                </a:lnTo>
                <a:lnTo>
                  <a:pt x="1575990" y="806754"/>
                </a:lnTo>
                <a:lnTo>
                  <a:pt x="1577995" y="803889"/>
                </a:lnTo>
                <a:lnTo>
                  <a:pt x="1577995" y="799880"/>
                </a:lnTo>
                <a:lnTo>
                  <a:pt x="1568258" y="799880"/>
                </a:lnTo>
                <a:lnTo>
                  <a:pt x="1568258" y="795012"/>
                </a:lnTo>
                <a:lnTo>
                  <a:pt x="1569117" y="790143"/>
                </a:lnTo>
                <a:lnTo>
                  <a:pt x="1571122" y="788138"/>
                </a:lnTo>
                <a:lnTo>
                  <a:pt x="1571122" y="784702"/>
                </a:lnTo>
                <a:lnTo>
                  <a:pt x="1573127" y="781838"/>
                </a:lnTo>
                <a:lnTo>
                  <a:pt x="1575131" y="776969"/>
                </a:lnTo>
                <a:lnTo>
                  <a:pt x="1569403" y="776969"/>
                </a:lnTo>
                <a:lnTo>
                  <a:pt x="1563675" y="776969"/>
                </a:lnTo>
                <a:lnTo>
                  <a:pt x="1560812" y="774964"/>
                </a:lnTo>
                <a:lnTo>
                  <a:pt x="1555084" y="772960"/>
                </a:lnTo>
                <a:lnTo>
                  <a:pt x="1554225" y="747758"/>
                </a:lnTo>
                <a:lnTo>
                  <a:pt x="1552220" y="724273"/>
                </a:lnTo>
                <a:lnTo>
                  <a:pt x="1552220" y="701936"/>
                </a:lnTo>
                <a:lnTo>
                  <a:pt x="1559093" y="679598"/>
                </a:lnTo>
                <a:lnTo>
                  <a:pt x="1565967" y="669861"/>
                </a:lnTo>
                <a:lnTo>
                  <a:pt x="1574558" y="662987"/>
                </a:lnTo>
                <a:lnTo>
                  <a:pt x="1581432" y="657259"/>
                </a:lnTo>
                <a:lnTo>
                  <a:pt x="1586300" y="649527"/>
                </a:lnTo>
                <a:lnTo>
                  <a:pt x="1591169" y="638931"/>
                </a:lnTo>
                <a:lnTo>
                  <a:pt x="1593173" y="620316"/>
                </a:lnTo>
                <a:lnTo>
                  <a:pt x="1589450" y="620316"/>
                </a:lnTo>
                <a:lnTo>
                  <a:pt x="1586587" y="624325"/>
                </a:lnTo>
                <a:lnTo>
                  <a:pt x="1582864" y="625184"/>
                </a:lnTo>
                <a:lnTo>
                  <a:pt x="1582005" y="625184"/>
                </a:lnTo>
                <a:lnTo>
                  <a:pt x="1578281" y="625184"/>
                </a:lnTo>
                <a:lnTo>
                  <a:pt x="1575417" y="624325"/>
                </a:lnTo>
                <a:lnTo>
                  <a:pt x="1561958" y="620316"/>
                </a:lnTo>
                <a:lnTo>
                  <a:pt x="1551361" y="613442"/>
                </a:lnTo>
                <a:lnTo>
                  <a:pt x="1544487" y="603705"/>
                </a:lnTo>
                <a:lnTo>
                  <a:pt x="1541624" y="586236"/>
                </a:lnTo>
                <a:lnTo>
                  <a:pt x="1546492" y="586236"/>
                </a:lnTo>
                <a:lnTo>
                  <a:pt x="1546492" y="583371"/>
                </a:lnTo>
                <a:lnTo>
                  <a:pt x="1555084" y="588240"/>
                </a:lnTo>
                <a:lnTo>
                  <a:pt x="1564821" y="595113"/>
                </a:lnTo>
                <a:lnTo>
                  <a:pt x="1573412" y="597977"/>
                </a:lnTo>
                <a:lnTo>
                  <a:pt x="1583150" y="597977"/>
                </a:lnTo>
                <a:lnTo>
                  <a:pt x="1583150" y="597118"/>
                </a:lnTo>
                <a:lnTo>
                  <a:pt x="1585155" y="595113"/>
                </a:lnTo>
                <a:lnTo>
                  <a:pt x="1585155" y="592822"/>
                </a:lnTo>
                <a:lnTo>
                  <a:pt x="1587160" y="589958"/>
                </a:lnTo>
                <a:lnTo>
                  <a:pt x="1568830" y="576212"/>
                </a:lnTo>
                <a:lnTo>
                  <a:pt x="1553366" y="556738"/>
                </a:lnTo>
                <a:lnTo>
                  <a:pt x="1548498" y="558742"/>
                </a:lnTo>
                <a:lnTo>
                  <a:pt x="1544774" y="560747"/>
                </a:lnTo>
                <a:lnTo>
                  <a:pt x="1539905" y="562751"/>
                </a:lnTo>
                <a:lnTo>
                  <a:pt x="1535037" y="563610"/>
                </a:lnTo>
                <a:lnTo>
                  <a:pt x="1531314" y="560747"/>
                </a:lnTo>
                <a:lnTo>
                  <a:pt x="1530455" y="558742"/>
                </a:lnTo>
                <a:lnTo>
                  <a:pt x="1528450" y="555878"/>
                </a:lnTo>
                <a:lnTo>
                  <a:pt x="1526445" y="553873"/>
                </a:lnTo>
                <a:lnTo>
                  <a:pt x="1523582" y="549005"/>
                </a:lnTo>
                <a:lnTo>
                  <a:pt x="1533319" y="538408"/>
                </a:lnTo>
                <a:lnTo>
                  <a:pt x="1535323" y="523802"/>
                </a:lnTo>
                <a:lnTo>
                  <a:pt x="1533319" y="504328"/>
                </a:lnTo>
                <a:lnTo>
                  <a:pt x="1528450" y="483994"/>
                </a:lnTo>
                <a:lnTo>
                  <a:pt x="1519858" y="462515"/>
                </a:lnTo>
                <a:lnTo>
                  <a:pt x="1510121" y="442182"/>
                </a:lnTo>
                <a:lnTo>
                  <a:pt x="1497520" y="423566"/>
                </a:lnTo>
                <a:lnTo>
                  <a:pt x="1487783" y="406097"/>
                </a:lnTo>
                <a:lnTo>
                  <a:pt x="1479192" y="392351"/>
                </a:lnTo>
                <a:lnTo>
                  <a:pt x="1458858" y="378604"/>
                </a:lnTo>
                <a:lnTo>
                  <a:pt x="1435660" y="373735"/>
                </a:lnTo>
                <a:lnTo>
                  <a:pt x="1411603" y="373735"/>
                </a:lnTo>
                <a:lnTo>
                  <a:pt x="1384684" y="373735"/>
                </a:lnTo>
                <a:lnTo>
                  <a:pt x="1358622" y="375740"/>
                </a:lnTo>
                <a:lnTo>
                  <a:pt x="1331702" y="373735"/>
                </a:lnTo>
                <a:lnTo>
                  <a:pt x="1331702" y="368867"/>
                </a:lnTo>
                <a:lnTo>
                  <a:pt x="1331702" y="364857"/>
                </a:lnTo>
                <a:lnTo>
                  <a:pt x="1332561" y="363998"/>
                </a:lnTo>
                <a:lnTo>
                  <a:pt x="1332561" y="361994"/>
                </a:lnTo>
                <a:lnTo>
                  <a:pt x="1332561" y="359988"/>
                </a:lnTo>
                <a:lnTo>
                  <a:pt x="1331702" y="357984"/>
                </a:lnTo>
                <a:lnTo>
                  <a:pt x="1321106" y="353116"/>
                </a:lnTo>
                <a:lnTo>
                  <a:pt x="1311368" y="350251"/>
                </a:lnTo>
                <a:lnTo>
                  <a:pt x="1300772" y="343379"/>
                </a:lnTo>
                <a:lnTo>
                  <a:pt x="1309363" y="343379"/>
                </a:lnTo>
                <a:lnTo>
                  <a:pt x="1319101" y="339369"/>
                </a:lnTo>
                <a:lnTo>
                  <a:pt x="1332561" y="336505"/>
                </a:lnTo>
                <a:lnTo>
                  <a:pt x="1348026" y="334500"/>
                </a:lnTo>
                <a:lnTo>
                  <a:pt x="1359481" y="330490"/>
                </a:lnTo>
                <a:lnTo>
                  <a:pt x="1368073" y="323618"/>
                </a:lnTo>
                <a:lnTo>
                  <a:pt x="1327692" y="323618"/>
                </a:lnTo>
                <a:lnTo>
                  <a:pt x="1317955" y="320753"/>
                </a:lnTo>
                <a:lnTo>
                  <a:pt x="1309363" y="320753"/>
                </a:lnTo>
                <a:lnTo>
                  <a:pt x="1298767" y="318749"/>
                </a:lnTo>
                <a:lnTo>
                  <a:pt x="1291035" y="316744"/>
                </a:lnTo>
                <a:lnTo>
                  <a:pt x="1282443" y="313881"/>
                </a:lnTo>
                <a:lnTo>
                  <a:pt x="1277575" y="305003"/>
                </a:lnTo>
                <a:lnTo>
                  <a:pt x="1275570" y="291255"/>
                </a:lnTo>
                <a:lnTo>
                  <a:pt x="1295903" y="288392"/>
                </a:lnTo>
                <a:lnTo>
                  <a:pt x="1314232" y="281518"/>
                </a:lnTo>
                <a:lnTo>
                  <a:pt x="1329697" y="274646"/>
                </a:lnTo>
                <a:lnTo>
                  <a:pt x="1346021" y="267772"/>
                </a:lnTo>
                <a:lnTo>
                  <a:pt x="1379815" y="267772"/>
                </a:lnTo>
                <a:lnTo>
                  <a:pt x="1393275" y="223095"/>
                </a:lnTo>
                <a:lnTo>
                  <a:pt x="1361486" y="223095"/>
                </a:lnTo>
                <a:lnTo>
                  <a:pt x="1352894" y="211354"/>
                </a:lnTo>
                <a:lnTo>
                  <a:pt x="1363491" y="204480"/>
                </a:lnTo>
                <a:lnTo>
                  <a:pt x="1371224" y="197608"/>
                </a:lnTo>
                <a:lnTo>
                  <a:pt x="1381819" y="192739"/>
                </a:lnTo>
                <a:lnTo>
                  <a:pt x="1393275" y="188729"/>
                </a:lnTo>
                <a:lnTo>
                  <a:pt x="1393275" y="176988"/>
                </a:lnTo>
                <a:lnTo>
                  <a:pt x="1406735" y="170114"/>
                </a:lnTo>
                <a:lnTo>
                  <a:pt x="1413609" y="162382"/>
                </a:lnTo>
                <a:lnTo>
                  <a:pt x="1420482" y="151785"/>
                </a:lnTo>
                <a:lnTo>
                  <a:pt x="1431078" y="144912"/>
                </a:lnTo>
                <a:lnTo>
                  <a:pt x="1442534" y="140043"/>
                </a:lnTo>
                <a:lnTo>
                  <a:pt x="1452271" y="140043"/>
                </a:lnTo>
                <a:lnTo>
                  <a:pt x="1460862" y="142907"/>
                </a:lnTo>
                <a:lnTo>
                  <a:pt x="1472318" y="142048"/>
                </a:lnTo>
                <a:lnTo>
                  <a:pt x="1463727" y="138039"/>
                </a:lnTo>
                <a:lnTo>
                  <a:pt x="1458858" y="136034"/>
                </a:lnTo>
                <a:lnTo>
                  <a:pt x="1453989" y="135174"/>
                </a:lnTo>
                <a:lnTo>
                  <a:pt x="1449121" y="129447"/>
                </a:lnTo>
                <a:lnTo>
                  <a:pt x="1465444" y="126583"/>
                </a:lnTo>
                <a:lnTo>
                  <a:pt x="1480909" y="121714"/>
                </a:lnTo>
                <a:lnTo>
                  <a:pt x="1494370" y="117705"/>
                </a:lnTo>
                <a:lnTo>
                  <a:pt x="1509834" y="114841"/>
                </a:lnTo>
                <a:lnTo>
                  <a:pt x="1510694" y="121714"/>
                </a:lnTo>
                <a:lnTo>
                  <a:pt x="1512699" y="124578"/>
                </a:lnTo>
                <a:lnTo>
                  <a:pt x="1514703" y="129447"/>
                </a:lnTo>
                <a:lnTo>
                  <a:pt x="1516708" y="133457"/>
                </a:lnTo>
                <a:lnTo>
                  <a:pt x="1521577" y="135461"/>
                </a:lnTo>
                <a:lnTo>
                  <a:pt x="1528450" y="136320"/>
                </a:lnTo>
                <a:lnTo>
                  <a:pt x="1528450" y="131452"/>
                </a:lnTo>
                <a:lnTo>
                  <a:pt x="1531314" y="126583"/>
                </a:lnTo>
                <a:lnTo>
                  <a:pt x="1533319" y="119709"/>
                </a:lnTo>
                <a:lnTo>
                  <a:pt x="1535323" y="114841"/>
                </a:lnTo>
                <a:lnTo>
                  <a:pt x="1538187" y="119709"/>
                </a:lnTo>
                <a:lnTo>
                  <a:pt x="1543915" y="124578"/>
                </a:lnTo>
                <a:lnTo>
                  <a:pt x="1546779" y="128588"/>
                </a:lnTo>
                <a:lnTo>
                  <a:pt x="1553652" y="131452"/>
                </a:lnTo>
                <a:lnTo>
                  <a:pt x="1560525" y="133457"/>
                </a:lnTo>
                <a:lnTo>
                  <a:pt x="1556802" y="111118"/>
                </a:lnTo>
                <a:lnTo>
                  <a:pt x="1569403" y="108255"/>
                </a:lnTo>
                <a:lnTo>
                  <a:pt x="1579140" y="104245"/>
                </a:lnTo>
                <a:lnTo>
                  <a:pt x="1594605" y="108255"/>
                </a:lnTo>
                <a:lnTo>
                  <a:pt x="1610930" y="115127"/>
                </a:lnTo>
                <a:lnTo>
                  <a:pt x="1628399" y="124864"/>
                </a:lnTo>
                <a:lnTo>
                  <a:pt x="1646728" y="133743"/>
                </a:lnTo>
                <a:lnTo>
                  <a:pt x="1662193" y="140616"/>
                </a:lnTo>
                <a:lnTo>
                  <a:pt x="1676512" y="145484"/>
                </a:lnTo>
                <a:lnTo>
                  <a:pt x="1676512" y="142621"/>
                </a:lnTo>
                <a:lnTo>
                  <a:pt x="1666775" y="133743"/>
                </a:lnTo>
                <a:lnTo>
                  <a:pt x="1659902" y="126869"/>
                </a:lnTo>
                <a:lnTo>
                  <a:pt x="1656179" y="117992"/>
                </a:lnTo>
                <a:lnTo>
                  <a:pt x="1661906" y="108255"/>
                </a:lnTo>
                <a:lnTo>
                  <a:pt x="1658183" y="104245"/>
                </a:lnTo>
                <a:lnTo>
                  <a:pt x="1653315" y="99377"/>
                </a:lnTo>
                <a:lnTo>
                  <a:pt x="1648446" y="95366"/>
                </a:lnTo>
                <a:lnTo>
                  <a:pt x="1643578" y="92503"/>
                </a:lnTo>
                <a:lnTo>
                  <a:pt x="1639855" y="88494"/>
                </a:lnTo>
                <a:lnTo>
                  <a:pt x="1643578" y="80761"/>
                </a:lnTo>
                <a:lnTo>
                  <a:pt x="1653315" y="83625"/>
                </a:lnTo>
                <a:lnTo>
                  <a:pt x="1666775" y="85629"/>
                </a:lnTo>
                <a:lnTo>
                  <a:pt x="1678230" y="83625"/>
                </a:lnTo>
                <a:lnTo>
                  <a:pt x="1686822" y="76751"/>
                </a:lnTo>
                <a:lnTo>
                  <a:pt x="1646442" y="76751"/>
                </a:lnTo>
                <a:lnTo>
                  <a:pt x="1646442" y="73888"/>
                </a:lnTo>
                <a:lnTo>
                  <a:pt x="1643578" y="73888"/>
                </a:lnTo>
                <a:lnTo>
                  <a:pt x="1643578" y="69879"/>
                </a:lnTo>
                <a:lnTo>
                  <a:pt x="1648446" y="67014"/>
                </a:lnTo>
                <a:lnTo>
                  <a:pt x="1653315" y="63005"/>
                </a:lnTo>
                <a:lnTo>
                  <a:pt x="1658183" y="60142"/>
                </a:lnTo>
                <a:lnTo>
                  <a:pt x="1663052" y="56131"/>
                </a:lnTo>
                <a:lnTo>
                  <a:pt x="1668780" y="55273"/>
                </a:lnTo>
                <a:lnTo>
                  <a:pt x="1689973" y="58136"/>
                </a:lnTo>
                <a:lnTo>
                  <a:pt x="1695700" y="42671"/>
                </a:lnTo>
                <a:lnTo>
                  <a:pt x="1720615" y="46681"/>
                </a:lnTo>
                <a:lnTo>
                  <a:pt x="1722621" y="46681"/>
                </a:lnTo>
                <a:lnTo>
                  <a:pt x="1723480" y="42671"/>
                </a:lnTo>
                <a:lnTo>
                  <a:pt x="1725484" y="41812"/>
                </a:lnTo>
                <a:lnTo>
                  <a:pt x="1727489" y="37803"/>
                </a:lnTo>
                <a:lnTo>
                  <a:pt x="1732358" y="35799"/>
                </a:lnTo>
                <a:lnTo>
                  <a:pt x="1736081" y="41526"/>
                </a:lnTo>
                <a:lnTo>
                  <a:pt x="1740949" y="46394"/>
                </a:lnTo>
                <a:lnTo>
                  <a:pt x="1745818" y="51263"/>
                </a:lnTo>
                <a:lnTo>
                  <a:pt x="1745818" y="42385"/>
                </a:lnTo>
                <a:lnTo>
                  <a:pt x="1747823" y="41526"/>
                </a:lnTo>
                <a:lnTo>
                  <a:pt x="1747823" y="39522"/>
                </a:lnTo>
                <a:lnTo>
                  <a:pt x="1747823" y="37516"/>
                </a:lnTo>
                <a:lnTo>
                  <a:pt x="1747823" y="35512"/>
                </a:lnTo>
                <a:lnTo>
                  <a:pt x="1748682" y="32648"/>
                </a:lnTo>
                <a:lnTo>
                  <a:pt x="1750686" y="30644"/>
                </a:lnTo>
                <a:lnTo>
                  <a:pt x="1754410" y="28639"/>
                </a:lnTo>
                <a:lnTo>
                  <a:pt x="1770733" y="20907"/>
                </a:lnTo>
                <a:close/>
                <a:moveTo>
                  <a:pt x="3005922" y="15465"/>
                </a:moveTo>
                <a:lnTo>
                  <a:pt x="3015659" y="18329"/>
                </a:lnTo>
                <a:lnTo>
                  <a:pt x="3015659" y="25202"/>
                </a:lnTo>
                <a:lnTo>
                  <a:pt x="3001340" y="25202"/>
                </a:lnTo>
                <a:close/>
                <a:moveTo>
                  <a:pt x="3342141" y="295"/>
                </a:moveTo>
                <a:lnTo>
                  <a:pt x="3350446" y="8878"/>
                </a:lnTo>
                <a:lnTo>
                  <a:pt x="3355315" y="18615"/>
                </a:lnTo>
                <a:lnTo>
                  <a:pt x="3360184" y="30357"/>
                </a:lnTo>
                <a:lnTo>
                  <a:pt x="3351592" y="30357"/>
                </a:lnTo>
                <a:lnTo>
                  <a:pt x="3351592" y="25202"/>
                </a:lnTo>
                <a:lnTo>
                  <a:pt x="3348728" y="22338"/>
                </a:lnTo>
                <a:lnTo>
                  <a:pt x="3345005" y="18329"/>
                </a:lnTo>
                <a:lnTo>
                  <a:pt x="3344145" y="13460"/>
                </a:lnTo>
                <a:lnTo>
                  <a:pt x="3342141" y="8591"/>
                </a:lnTo>
                <a:close/>
                <a:moveTo>
                  <a:pt x="3459274" y="0"/>
                </a:moveTo>
                <a:lnTo>
                  <a:pt x="3464142" y="2863"/>
                </a:lnTo>
                <a:lnTo>
                  <a:pt x="3467865" y="6873"/>
                </a:lnTo>
                <a:lnTo>
                  <a:pt x="3469870" y="9737"/>
                </a:lnTo>
                <a:lnTo>
                  <a:pt x="3470729" y="15465"/>
                </a:lnTo>
                <a:lnTo>
                  <a:pt x="3472734" y="18329"/>
                </a:lnTo>
                <a:lnTo>
                  <a:pt x="3474739" y="23197"/>
                </a:lnTo>
                <a:lnTo>
                  <a:pt x="3477602" y="25202"/>
                </a:lnTo>
                <a:lnTo>
                  <a:pt x="3488199" y="30071"/>
                </a:lnTo>
                <a:lnTo>
                  <a:pt x="3497936" y="32075"/>
                </a:lnTo>
                <a:lnTo>
                  <a:pt x="3504809" y="32075"/>
                </a:lnTo>
                <a:lnTo>
                  <a:pt x="3509678" y="36085"/>
                </a:lnTo>
                <a:lnTo>
                  <a:pt x="3513401" y="42958"/>
                </a:lnTo>
                <a:lnTo>
                  <a:pt x="3515405" y="56704"/>
                </a:lnTo>
                <a:lnTo>
                  <a:pt x="3513401" y="57564"/>
                </a:lnTo>
                <a:lnTo>
                  <a:pt x="3513401" y="59569"/>
                </a:lnTo>
                <a:lnTo>
                  <a:pt x="3513401" y="61573"/>
                </a:lnTo>
                <a:lnTo>
                  <a:pt x="3511396" y="63578"/>
                </a:lnTo>
                <a:lnTo>
                  <a:pt x="3490203" y="63578"/>
                </a:lnTo>
                <a:lnTo>
                  <a:pt x="3468152" y="63578"/>
                </a:lnTo>
                <a:lnTo>
                  <a:pt x="3449823" y="71310"/>
                </a:lnTo>
                <a:lnTo>
                  <a:pt x="3446099" y="73315"/>
                </a:lnTo>
                <a:lnTo>
                  <a:pt x="3444095" y="77324"/>
                </a:lnTo>
                <a:lnTo>
                  <a:pt x="3443236" y="78184"/>
                </a:lnTo>
                <a:lnTo>
                  <a:pt x="3441231" y="80188"/>
                </a:lnTo>
                <a:lnTo>
                  <a:pt x="3439227" y="82193"/>
                </a:lnTo>
                <a:lnTo>
                  <a:pt x="3436362" y="84198"/>
                </a:lnTo>
                <a:lnTo>
                  <a:pt x="3430635" y="87062"/>
                </a:lnTo>
                <a:lnTo>
                  <a:pt x="3427771" y="82193"/>
                </a:lnTo>
                <a:lnTo>
                  <a:pt x="3425766" y="78184"/>
                </a:lnTo>
                <a:lnTo>
                  <a:pt x="3422902" y="75320"/>
                </a:lnTo>
                <a:lnTo>
                  <a:pt x="3434358" y="46108"/>
                </a:lnTo>
                <a:lnTo>
                  <a:pt x="3445814" y="22624"/>
                </a:lnTo>
                <a:close/>
                <a:moveTo>
                  <a:pt x="3341855" y="0"/>
                </a:moveTo>
                <a:lnTo>
                  <a:pt x="3342141" y="0"/>
                </a:lnTo>
                <a:lnTo>
                  <a:pt x="3342141" y="295"/>
                </a:lnTo>
                <a:close/>
              </a:path>
            </a:pathLst>
          </a:custGeom>
          <a:solidFill>
            <a:schemeClr val="accent4">
              <a:lumMod val="40000"/>
              <a:lumOff val="60000"/>
            </a:schemeClr>
          </a:solidFill>
          <a:ln w="3104" cap="flat">
            <a:noFill/>
            <a:prstDash val="solid"/>
            <a:miter/>
          </a:ln>
        </p:spPr>
        <p:txBody>
          <a:bodyPr wrap="square" rtlCol="0" anchor="ctr">
            <a:noAutofit/>
          </a:bodyPr>
          <a:lstStyle/>
          <a:p>
            <a:endParaRPr lang="en-US" dirty="0"/>
          </a:p>
        </p:txBody>
      </p:sp>
      <p:sp>
        <p:nvSpPr>
          <p:cNvPr id="162" name="TextBox 161">
            <a:extLst>
              <a:ext uri="{FF2B5EF4-FFF2-40B4-BE49-F238E27FC236}">
                <a16:creationId xmlns:a16="http://schemas.microsoft.com/office/drawing/2014/main" id="{88E06EE4-A643-4826-9596-D09F5C6BF323}"/>
              </a:ext>
            </a:extLst>
          </p:cNvPr>
          <p:cNvSpPr txBox="1"/>
          <p:nvPr/>
        </p:nvSpPr>
        <p:spPr>
          <a:xfrm>
            <a:off x="833435" y="531613"/>
            <a:ext cx="7961041" cy="584775"/>
          </a:xfrm>
          <a:prstGeom prst="rect">
            <a:avLst/>
          </a:prstGeom>
          <a:noFill/>
        </p:spPr>
        <p:txBody>
          <a:bodyPr wrap="square" rtlCol="0" anchor="ctr">
            <a:spAutoFit/>
          </a:bodyPr>
          <a:lstStyle/>
          <a:p>
            <a:r>
              <a:rPr lang="en-GB" altLang="ko-KR" sz="3200" dirty="0">
                <a:solidFill>
                  <a:schemeClr val="bg1"/>
                </a:solidFill>
                <a:latin typeface="+mj-lt"/>
                <a:cs typeface="Arial" pitchFamily="34" charset="0"/>
              </a:rPr>
              <a:t>AI in Stock Markets</a:t>
            </a:r>
            <a:endParaRPr lang="ko-KR" altLang="en-US" sz="3200" dirty="0">
              <a:solidFill>
                <a:schemeClr val="bg1"/>
              </a:solidFill>
              <a:latin typeface="+mj-lt"/>
              <a:cs typeface="Arial" pitchFamily="34" charset="0"/>
            </a:endParaRPr>
          </a:p>
        </p:txBody>
      </p:sp>
      <p:sp>
        <p:nvSpPr>
          <p:cNvPr id="176" name="Rectangle 16">
            <a:extLst>
              <a:ext uri="{FF2B5EF4-FFF2-40B4-BE49-F238E27FC236}">
                <a16:creationId xmlns:a16="http://schemas.microsoft.com/office/drawing/2014/main" id="{769ACC8E-1096-4090-AB8E-777C3674B31B}"/>
              </a:ext>
            </a:extLst>
          </p:cNvPr>
          <p:cNvSpPr/>
          <p:nvPr/>
        </p:nvSpPr>
        <p:spPr>
          <a:xfrm rot="2700000">
            <a:off x="9324510" y="282289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78" name="Frame 17">
            <a:extLst>
              <a:ext uri="{FF2B5EF4-FFF2-40B4-BE49-F238E27FC236}">
                <a16:creationId xmlns:a16="http://schemas.microsoft.com/office/drawing/2014/main" id="{6FE6EDB6-53CC-4127-A943-74DD5D703541}"/>
              </a:ext>
            </a:extLst>
          </p:cNvPr>
          <p:cNvSpPr/>
          <p:nvPr/>
        </p:nvSpPr>
        <p:spPr>
          <a:xfrm>
            <a:off x="674218" y="3402699"/>
            <a:ext cx="318434" cy="318434"/>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79" name="Rounded Rectangle 5">
            <a:extLst>
              <a:ext uri="{FF2B5EF4-FFF2-40B4-BE49-F238E27FC236}">
                <a16:creationId xmlns:a16="http://schemas.microsoft.com/office/drawing/2014/main" id="{CC12E8A0-3B09-472A-B857-2B2C69C74970}"/>
              </a:ext>
            </a:extLst>
          </p:cNvPr>
          <p:cNvSpPr/>
          <p:nvPr/>
        </p:nvSpPr>
        <p:spPr>
          <a:xfrm flipH="1">
            <a:off x="641201" y="1322347"/>
            <a:ext cx="384468" cy="317162"/>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latinLnBrk="1"/>
            <a:endParaRPr lang="ko-KR" altLang="en-US"/>
          </a:p>
        </p:txBody>
      </p:sp>
      <p:grpSp>
        <p:nvGrpSpPr>
          <p:cNvPr id="180" name="Group 179">
            <a:extLst>
              <a:ext uri="{FF2B5EF4-FFF2-40B4-BE49-F238E27FC236}">
                <a16:creationId xmlns:a16="http://schemas.microsoft.com/office/drawing/2014/main" id="{D81C7DC6-DC89-4032-A2E8-027F555D0FE3}"/>
              </a:ext>
            </a:extLst>
          </p:cNvPr>
          <p:cNvGrpSpPr/>
          <p:nvPr/>
        </p:nvGrpSpPr>
        <p:grpSpPr>
          <a:xfrm>
            <a:off x="4632968" y="5117659"/>
            <a:ext cx="766869" cy="548561"/>
            <a:chOff x="3734285" y="3060373"/>
            <a:chExt cx="1119554" cy="800846"/>
          </a:xfrm>
        </p:grpSpPr>
        <p:sp>
          <p:nvSpPr>
            <p:cNvPr id="181" name="Rectangle 180">
              <a:extLst>
                <a:ext uri="{FF2B5EF4-FFF2-40B4-BE49-F238E27FC236}">
                  <a16:creationId xmlns:a16="http://schemas.microsoft.com/office/drawing/2014/main" id="{69505C25-9878-4C92-86A6-3FD0366B6C04}"/>
                </a:ext>
              </a:extLst>
            </p:cNvPr>
            <p:cNvSpPr/>
            <p:nvPr/>
          </p:nvSpPr>
          <p:spPr>
            <a:xfrm>
              <a:off x="3734285" y="3585834"/>
              <a:ext cx="158262" cy="2753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Rectangle 181">
              <a:extLst>
                <a:ext uri="{FF2B5EF4-FFF2-40B4-BE49-F238E27FC236}">
                  <a16:creationId xmlns:a16="http://schemas.microsoft.com/office/drawing/2014/main" id="{EFECDDEA-1691-49A7-8548-5C63E4A2E28C}"/>
                </a:ext>
              </a:extLst>
            </p:cNvPr>
            <p:cNvSpPr/>
            <p:nvPr/>
          </p:nvSpPr>
          <p:spPr>
            <a:xfrm>
              <a:off x="3974608" y="3317251"/>
              <a:ext cx="158262" cy="543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3" name="Rectangle 182">
              <a:extLst>
                <a:ext uri="{FF2B5EF4-FFF2-40B4-BE49-F238E27FC236}">
                  <a16:creationId xmlns:a16="http://schemas.microsoft.com/office/drawing/2014/main" id="{0BD65FF1-C580-4588-9551-1C2E07204E23}"/>
                </a:ext>
              </a:extLst>
            </p:cNvPr>
            <p:cNvSpPr/>
            <p:nvPr/>
          </p:nvSpPr>
          <p:spPr>
            <a:xfrm>
              <a:off x="4214931" y="3455681"/>
              <a:ext cx="158262" cy="40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4" name="Rectangle 183">
              <a:extLst>
                <a:ext uri="{FF2B5EF4-FFF2-40B4-BE49-F238E27FC236}">
                  <a16:creationId xmlns:a16="http://schemas.microsoft.com/office/drawing/2014/main" id="{C11AFD91-B734-49A4-8546-C7652BFD0593}"/>
                </a:ext>
              </a:extLst>
            </p:cNvPr>
            <p:cNvSpPr/>
            <p:nvPr/>
          </p:nvSpPr>
          <p:spPr>
            <a:xfrm>
              <a:off x="4455254" y="3326642"/>
              <a:ext cx="158262" cy="5345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5" name="Rectangle 184">
              <a:extLst>
                <a:ext uri="{FF2B5EF4-FFF2-40B4-BE49-F238E27FC236}">
                  <a16:creationId xmlns:a16="http://schemas.microsoft.com/office/drawing/2014/main" id="{2891557A-0D6E-4AE1-98C3-F171E5F581D5}"/>
                </a:ext>
              </a:extLst>
            </p:cNvPr>
            <p:cNvSpPr/>
            <p:nvPr/>
          </p:nvSpPr>
          <p:spPr>
            <a:xfrm>
              <a:off x="4695577" y="3060373"/>
              <a:ext cx="158262" cy="8008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6" name="Group 185">
            <a:extLst>
              <a:ext uri="{FF2B5EF4-FFF2-40B4-BE49-F238E27FC236}">
                <a16:creationId xmlns:a16="http://schemas.microsoft.com/office/drawing/2014/main" id="{AD5B5045-21E7-4BE9-82AA-387ADC824783}"/>
              </a:ext>
            </a:extLst>
          </p:cNvPr>
          <p:cNvGrpSpPr/>
          <p:nvPr/>
        </p:nvGrpSpPr>
        <p:grpSpPr>
          <a:xfrm>
            <a:off x="7458307" y="3603868"/>
            <a:ext cx="766869" cy="548561"/>
            <a:chOff x="3734285" y="3060373"/>
            <a:chExt cx="1119554" cy="800846"/>
          </a:xfrm>
        </p:grpSpPr>
        <p:sp>
          <p:nvSpPr>
            <p:cNvPr id="187" name="Rectangle 186">
              <a:extLst>
                <a:ext uri="{FF2B5EF4-FFF2-40B4-BE49-F238E27FC236}">
                  <a16:creationId xmlns:a16="http://schemas.microsoft.com/office/drawing/2014/main" id="{F4C6C3FF-EACB-444A-855C-502C75561144}"/>
                </a:ext>
              </a:extLst>
            </p:cNvPr>
            <p:cNvSpPr/>
            <p:nvPr/>
          </p:nvSpPr>
          <p:spPr>
            <a:xfrm>
              <a:off x="3734285" y="3585834"/>
              <a:ext cx="158262" cy="2753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8" name="Rectangle 187">
              <a:extLst>
                <a:ext uri="{FF2B5EF4-FFF2-40B4-BE49-F238E27FC236}">
                  <a16:creationId xmlns:a16="http://schemas.microsoft.com/office/drawing/2014/main" id="{1CE1E19B-5294-4E37-963B-DD1C0FCC137F}"/>
                </a:ext>
              </a:extLst>
            </p:cNvPr>
            <p:cNvSpPr/>
            <p:nvPr/>
          </p:nvSpPr>
          <p:spPr>
            <a:xfrm>
              <a:off x="3974608" y="3317251"/>
              <a:ext cx="158262" cy="543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9" name="Rectangle 188">
              <a:extLst>
                <a:ext uri="{FF2B5EF4-FFF2-40B4-BE49-F238E27FC236}">
                  <a16:creationId xmlns:a16="http://schemas.microsoft.com/office/drawing/2014/main" id="{CFE68510-88EF-4B78-ACD0-E558AD51F9C5}"/>
                </a:ext>
              </a:extLst>
            </p:cNvPr>
            <p:cNvSpPr/>
            <p:nvPr/>
          </p:nvSpPr>
          <p:spPr>
            <a:xfrm>
              <a:off x="4214931" y="3455681"/>
              <a:ext cx="158262" cy="40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0" name="Rectangle 189">
              <a:extLst>
                <a:ext uri="{FF2B5EF4-FFF2-40B4-BE49-F238E27FC236}">
                  <a16:creationId xmlns:a16="http://schemas.microsoft.com/office/drawing/2014/main" id="{D991F386-F1C6-4F21-8AF6-9A43BC8FE386}"/>
                </a:ext>
              </a:extLst>
            </p:cNvPr>
            <p:cNvSpPr/>
            <p:nvPr/>
          </p:nvSpPr>
          <p:spPr>
            <a:xfrm>
              <a:off x="4455254" y="3326642"/>
              <a:ext cx="158262" cy="5345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1" name="Rectangle 190">
              <a:extLst>
                <a:ext uri="{FF2B5EF4-FFF2-40B4-BE49-F238E27FC236}">
                  <a16:creationId xmlns:a16="http://schemas.microsoft.com/office/drawing/2014/main" id="{DFAF3F8B-EBA9-49EB-A71E-83977E8665E4}"/>
                </a:ext>
              </a:extLst>
            </p:cNvPr>
            <p:cNvSpPr/>
            <p:nvPr/>
          </p:nvSpPr>
          <p:spPr>
            <a:xfrm>
              <a:off x="4695577" y="3060373"/>
              <a:ext cx="158262" cy="8008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2" name="Group 191">
            <a:extLst>
              <a:ext uri="{FF2B5EF4-FFF2-40B4-BE49-F238E27FC236}">
                <a16:creationId xmlns:a16="http://schemas.microsoft.com/office/drawing/2014/main" id="{0D928D0C-7018-4A89-B84C-ACDCB499A492}"/>
              </a:ext>
            </a:extLst>
          </p:cNvPr>
          <p:cNvGrpSpPr/>
          <p:nvPr/>
        </p:nvGrpSpPr>
        <p:grpSpPr>
          <a:xfrm>
            <a:off x="3660376" y="3573819"/>
            <a:ext cx="766869" cy="548561"/>
            <a:chOff x="3734285" y="3060373"/>
            <a:chExt cx="1119554" cy="800846"/>
          </a:xfrm>
        </p:grpSpPr>
        <p:sp>
          <p:nvSpPr>
            <p:cNvPr id="193" name="Rectangle 192">
              <a:extLst>
                <a:ext uri="{FF2B5EF4-FFF2-40B4-BE49-F238E27FC236}">
                  <a16:creationId xmlns:a16="http://schemas.microsoft.com/office/drawing/2014/main" id="{B1620A3C-C92C-4625-B13A-6F98E4068897}"/>
                </a:ext>
              </a:extLst>
            </p:cNvPr>
            <p:cNvSpPr/>
            <p:nvPr/>
          </p:nvSpPr>
          <p:spPr>
            <a:xfrm>
              <a:off x="3734285" y="3585834"/>
              <a:ext cx="158262" cy="2753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Rectangle 193">
              <a:extLst>
                <a:ext uri="{FF2B5EF4-FFF2-40B4-BE49-F238E27FC236}">
                  <a16:creationId xmlns:a16="http://schemas.microsoft.com/office/drawing/2014/main" id="{38B06AB1-98FE-4090-8777-3F4F2BBDB82E}"/>
                </a:ext>
              </a:extLst>
            </p:cNvPr>
            <p:cNvSpPr/>
            <p:nvPr/>
          </p:nvSpPr>
          <p:spPr>
            <a:xfrm>
              <a:off x="3974608" y="3317251"/>
              <a:ext cx="158262" cy="543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5" name="Rectangle 194">
              <a:extLst>
                <a:ext uri="{FF2B5EF4-FFF2-40B4-BE49-F238E27FC236}">
                  <a16:creationId xmlns:a16="http://schemas.microsoft.com/office/drawing/2014/main" id="{DA7FA208-61FC-4EA5-830A-A86E53207F75}"/>
                </a:ext>
              </a:extLst>
            </p:cNvPr>
            <p:cNvSpPr/>
            <p:nvPr/>
          </p:nvSpPr>
          <p:spPr>
            <a:xfrm>
              <a:off x="4214931" y="3455681"/>
              <a:ext cx="158262" cy="40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C8318626-21E0-4079-B95D-C619F7B0F02B}"/>
                </a:ext>
              </a:extLst>
            </p:cNvPr>
            <p:cNvSpPr/>
            <p:nvPr/>
          </p:nvSpPr>
          <p:spPr>
            <a:xfrm>
              <a:off x="4455254" y="3326642"/>
              <a:ext cx="158262" cy="5345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22540E97-01A6-4D37-82AC-AE234417546E}"/>
                </a:ext>
              </a:extLst>
            </p:cNvPr>
            <p:cNvSpPr/>
            <p:nvPr/>
          </p:nvSpPr>
          <p:spPr>
            <a:xfrm>
              <a:off x="4695577" y="3060373"/>
              <a:ext cx="158262" cy="8008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8" name="Group 197">
            <a:extLst>
              <a:ext uri="{FF2B5EF4-FFF2-40B4-BE49-F238E27FC236}">
                <a16:creationId xmlns:a16="http://schemas.microsoft.com/office/drawing/2014/main" id="{9A712121-9E06-4FA6-B0F1-326728B6350F}"/>
              </a:ext>
            </a:extLst>
          </p:cNvPr>
          <p:cNvGrpSpPr/>
          <p:nvPr/>
        </p:nvGrpSpPr>
        <p:grpSpPr>
          <a:xfrm>
            <a:off x="6074674" y="4681281"/>
            <a:ext cx="766869" cy="548561"/>
            <a:chOff x="3734285" y="3060373"/>
            <a:chExt cx="1119554" cy="800846"/>
          </a:xfrm>
        </p:grpSpPr>
        <p:sp>
          <p:nvSpPr>
            <p:cNvPr id="199" name="Rectangle 198">
              <a:extLst>
                <a:ext uri="{FF2B5EF4-FFF2-40B4-BE49-F238E27FC236}">
                  <a16:creationId xmlns:a16="http://schemas.microsoft.com/office/drawing/2014/main" id="{A6B54781-4E16-4B63-89A7-56998D539A6B}"/>
                </a:ext>
              </a:extLst>
            </p:cNvPr>
            <p:cNvSpPr/>
            <p:nvPr/>
          </p:nvSpPr>
          <p:spPr>
            <a:xfrm>
              <a:off x="3734285" y="3585834"/>
              <a:ext cx="158262" cy="27538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0" name="Rectangle 199">
              <a:extLst>
                <a:ext uri="{FF2B5EF4-FFF2-40B4-BE49-F238E27FC236}">
                  <a16:creationId xmlns:a16="http://schemas.microsoft.com/office/drawing/2014/main" id="{F7B983C1-90A2-4A27-8744-45FE92B2EF0E}"/>
                </a:ext>
              </a:extLst>
            </p:cNvPr>
            <p:cNvSpPr/>
            <p:nvPr/>
          </p:nvSpPr>
          <p:spPr>
            <a:xfrm>
              <a:off x="3974608" y="3317251"/>
              <a:ext cx="158262" cy="543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1" name="Rectangle 200">
              <a:extLst>
                <a:ext uri="{FF2B5EF4-FFF2-40B4-BE49-F238E27FC236}">
                  <a16:creationId xmlns:a16="http://schemas.microsoft.com/office/drawing/2014/main" id="{5AFFC55E-B437-44E4-BA85-9AD5D1EC102B}"/>
                </a:ext>
              </a:extLst>
            </p:cNvPr>
            <p:cNvSpPr/>
            <p:nvPr/>
          </p:nvSpPr>
          <p:spPr>
            <a:xfrm>
              <a:off x="4214931" y="3455681"/>
              <a:ext cx="158262" cy="40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Rectangle 201">
              <a:extLst>
                <a:ext uri="{FF2B5EF4-FFF2-40B4-BE49-F238E27FC236}">
                  <a16:creationId xmlns:a16="http://schemas.microsoft.com/office/drawing/2014/main" id="{1EFD3114-8764-4948-949B-193FB19AA9F0}"/>
                </a:ext>
              </a:extLst>
            </p:cNvPr>
            <p:cNvSpPr/>
            <p:nvPr/>
          </p:nvSpPr>
          <p:spPr>
            <a:xfrm>
              <a:off x="4455254" y="3326642"/>
              <a:ext cx="158262" cy="5345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3" name="Rectangle 202">
              <a:extLst>
                <a:ext uri="{FF2B5EF4-FFF2-40B4-BE49-F238E27FC236}">
                  <a16:creationId xmlns:a16="http://schemas.microsoft.com/office/drawing/2014/main" id="{FD281DE8-FF99-401A-AEA5-3BB00B94A837}"/>
                </a:ext>
              </a:extLst>
            </p:cNvPr>
            <p:cNvSpPr/>
            <p:nvPr/>
          </p:nvSpPr>
          <p:spPr>
            <a:xfrm>
              <a:off x="4695577" y="3060373"/>
              <a:ext cx="158262" cy="8008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extBox 5"/>
          <p:cNvSpPr txBox="1"/>
          <p:nvPr/>
        </p:nvSpPr>
        <p:spPr>
          <a:xfrm>
            <a:off x="1017841" y="1559275"/>
            <a:ext cx="6847013" cy="954107"/>
          </a:xfrm>
          <a:prstGeom prst="rect">
            <a:avLst/>
          </a:prstGeom>
          <a:noFill/>
        </p:spPr>
        <p:txBody>
          <a:bodyPr wrap="square" rtlCol="0">
            <a:spAutoFit/>
          </a:bodyPr>
          <a:lstStyle/>
          <a:p>
            <a:r>
              <a:rPr lang="en-IN" sz="1400" dirty="0">
                <a:solidFill>
                  <a:schemeClr val="bg1"/>
                </a:solidFill>
                <a:latin typeface="Bahnschrift" panose="020B0502040204020203" pitchFamily="34" charset="0"/>
              </a:rPr>
              <a:t>AI is shaping the future of stock trading. Using AI, robo-advisers analyse millions of data points and execute trades at the optimal price, analysts forecast markets with greater accuracy and trading firms efficiently mitigate risk to provide for higher returns.</a:t>
            </a:r>
          </a:p>
        </p:txBody>
      </p:sp>
      <p:sp>
        <p:nvSpPr>
          <p:cNvPr id="42" name="TextBox 41"/>
          <p:cNvSpPr txBox="1"/>
          <p:nvPr/>
        </p:nvSpPr>
        <p:spPr>
          <a:xfrm>
            <a:off x="598265" y="3880827"/>
            <a:ext cx="2689255" cy="1815882"/>
          </a:xfrm>
          <a:prstGeom prst="rect">
            <a:avLst/>
          </a:prstGeom>
          <a:noFill/>
        </p:spPr>
        <p:txBody>
          <a:bodyPr wrap="square" rtlCol="0">
            <a:spAutoFit/>
          </a:bodyPr>
          <a:lstStyle/>
          <a:p>
            <a:r>
              <a:rPr lang="en-IN" sz="1400" dirty="0">
                <a:latin typeface="Bahnschrift" panose="020B0502040204020203" pitchFamily="34" charset="0"/>
              </a:rPr>
              <a:t>“Machine learning is evolving at an even quicker pace and financial institutions are one of the first adaptors,” Anthony Antenucci, vice president of global business development at Intelenet Global Services, recently </a:t>
            </a:r>
            <a:r>
              <a:rPr lang="en-IN" sz="1400" dirty="0">
                <a:latin typeface="Bahnschrift" panose="020B0502040204020203" pitchFamily="34" charset="0"/>
                <a:hlinkClick r:id="rId2"/>
              </a:rPr>
              <a:t>said</a:t>
            </a:r>
            <a:r>
              <a:rPr lang="en-IN" sz="1400" dirty="0">
                <a:latin typeface="Bahnschrift" panose="020B0502040204020203" pitchFamily="34" charset="0"/>
              </a:rPr>
              <a:t>. </a:t>
            </a:r>
            <a:endParaRPr lang="en-IN" sz="1400" dirty="0">
              <a:solidFill>
                <a:schemeClr val="bg1"/>
              </a:solidFill>
              <a:latin typeface="Bahnschrift" panose="020B0502040204020203" pitchFamily="34" charset="0"/>
            </a:endParaRPr>
          </a:p>
        </p:txBody>
      </p:sp>
      <p:sp>
        <p:nvSpPr>
          <p:cNvPr id="7" name="TextBox 6"/>
          <p:cNvSpPr txBox="1"/>
          <p:nvPr/>
        </p:nvSpPr>
        <p:spPr>
          <a:xfrm>
            <a:off x="9061069" y="3400347"/>
            <a:ext cx="3161547" cy="2462213"/>
          </a:xfrm>
          <a:prstGeom prst="rect">
            <a:avLst/>
          </a:prstGeom>
          <a:noFill/>
        </p:spPr>
        <p:txBody>
          <a:bodyPr wrap="square" rtlCol="0">
            <a:spAutoFit/>
          </a:bodyPr>
          <a:lstStyle/>
          <a:p>
            <a:r>
              <a:rPr lang="en-IN" sz="1400" dirty="0">
                <a:latin typeface="Bahnschrift" panose="020B0502040204020203" pitchFamily="34" charset="0"/>
              </a:rPr>
              <a:t>How it’s using AI in trading: Through its acquisition of Neurensic, Trading Technologies now has an AI platform that identifies complex trading patterns on a massive scale across multiple markets in real time. Combining machine learning technology with high-speed, big data processing power, the company provides clients with an ongoing assessment of compliance risk.</a:t>
            </a:r>
          </a:p>
        </p:txBody>
      </p:sp>
      <p:sp>
        <p:nvSpPr>
          <p:cNvPr id="8" name="TextBox 7"/>
          <p:cNvSpPr txBox="1"/>
          <p:nvPr/>
        </p:nvSpPr>
        <p:spPr>
          <a:xfrm>
            <a:off x="8460894" y="339509"/>
            <a:ext cx="3731106" cy="2031325"/>
          </a:xfrm>
          <a:prstGeom prst="rect">
            <a:avLst/>
          </a:prstGeom>
          <a:noFill/>
        </p:spPr>
        <p:txBody>
          <a:bodyPr wrap="square" rtlCol="0">
            <a:spAutoFit/>
          </a:bodyPr>
          <a:lstStyle/>
          <a:p>
            <a:r>
              <a:rPr lang="en-IN" sz="1400" dirty="0">
                <a:solidFill>
                  <a:schemeClr val="bg1"/>
                </a:solidFill>
                <a:latin typeface="Bahnschrift" panose="020B0502040204020203" pitchFamily="34" charset="0"/>
              </a:rPr>
              <a:t>GreenKey Technologies’ AI for trading uses speech recognition and natural language processing technology to save traders time searching through conversions, financial data and notes. With the company’s platform, financial professionals are using AI to sift through, and access, notes, market insights and trending companies in real-time.</a:t>
            </a:r>
          </a:p>
        </p:txBody>
      </p:sp>
      <p:sp>
        <p:nvSpPr>
          <p:cNvPr id="45" name="Frame 17">
            <a:extLst>
              <a:ext uri="{FF2B5EF4-FFF2-40B4-BE49-F238E27FC236}">
                <a16:creationId xmlns:a16="http://schemas.microsoft.com/office/drawing/2014/main" id="{65FC5B84-4369-41C8-8A10-923E7A7AA70F}"/>
              </a:ext>
            </a:extLst>
          </p:cNvPr>
          <p:cNvSpPr/>
          <p:nvPr/>
        </p:nvSpPr>
        <p:spPr>
          <a:xfrm>
            <a:off x="8006357" y="437350"/>
            <a:ext cx="318434" cy="318434"/>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37641055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E7BD0BC-A945-4CC7-9585-5FEA6C57A4BD}"/>
              </a:ext>
            </a:extLst>
          </p:cNvPr>
          <p:cNvSpPr txBox="1"/>
          <p:nvPr/>
        </p:nvSpPr>
        <p:spPr>
          <a:xfrm>
            <a:off x="2611763" y="269657"/>
            <a:ext cx="9536522" cy="830997"/>
          </a:xfrm>
          <a:prstGeom prst="rect">
            <a:avLst/>
          </a:prstGeom>
          <a:noFill/>
        </p:spPr>
        <p:txBody>
          <a:bodyPr wrap="square" rtlCol="0" anchor="ctr">
            <a:spAutoFit/>
          </a:bodyPr>
          <a:lstStyle/>
          <a:p>
            <a:r>
              <a:rPr lang="en-GB" altLang="ko-KR" sz="4800" b="1" dirty="0">
                <a:solidFill>
                  <a:schemeClr val="tx1"/>
                </a:solidFill>
                <a:latin typeface="Eras Demi ITC" panose="020B0805030504020804" pitchFamily="34" charset="0"/>
                <a:cs typeface="Arial" pitchFamily="34" charset="0"/>
              </a:rPr>
              <a:t>Proposed Work &amp; Methodology</a:t>
            </a:r>
            <a:endParaRPr lang="en-US" altLang="ko-KR" sz="4800" b="1" dirty="0">
              <a:solidFill>
                <a:schemeClr val="tx1"/>
              </a:solidFill>
              <a:latin typeface="Eras Demi ITC" panose="020B0805030504020804" pitchFamily="34" charset="0"/>
              <a:cs typeface="Arial" pitchFamily="34" charset="0"/>
            </a:endParaRPr>
          </a:p>
        </p:txBody>
      </p:sp>
      <p:sp>
        <p:nvSpPr>
          <p:cNvPr id="5" name="TextBox 4">
            <a:extLst>
              <a:ext uri="{FF2B5EF4-FFF2-40B4-BE49-F238E27FC236}">
                <a16:creationId xmlns:a16="http://schemas.microsoft.com/office/drawing/2014/main" id="{832BDC42-E2D0-48E4-BEDF-91BA3D5F8731}"/>
              </a:ext>
            </a:extLst>
          </p:cNvPr>
          <p:cNvSpPr txBox="1"/>
          <p:nvPr/>
        </p:nvSpPr>
        <p:spPr>
          <a:xfrm>
            <a:off x="5453535" y="1256446"/>
            <a:ext cx="6207369" cy="2575577"/>
          </a:xfrm>
          <a:prstGeom prst="rect">
            <a:avLst/>
          </a:prstGeom>
          <a:noFill/>
        </p:spPr>
        <p:txBody>
          <a:bodyPr wrap="square" rtlCol="0" anchor="ctr">
            <a:spAutoFit/>
          </a:bodyPr>
          <a:lstStyle/>
          <a:p>
            <a:pPr algn="just">
              <a:lnSpc>
                <a:spcPct val="130000"/>
              </a:lnSpc>
            </a:pPr>
            <a:r>
              <a:rPr lang="en-US" sz="1800" dirty="0">
                <a:latin typeface="Bahnschrift" panose="020B0502040204020203" pitchFamily="34" charset="0"/>
              </a:rPr>
              <a:t>We will do Time Series Analysis using ARIMA in Python to forecast future closing prices of a stock based on historical stock data.</a:t>
            </a:r>
          </a:p>
          <a:p>
            <a:pPr algn="just">
              <a:lnSpc>
                <a:spcPct val="130000"/>
              </a:lnSpc>
            </a:pPr>
            <a:r>
              <a:rPr lang="en-US" sz="1800" dirty="0">
                <a:latin typeface="Bahnschrift" panose="020B0502040204020203" pitchFamily="34" charset="0"/>
              </a:rPr>
              <a:t>We will then build an android app using Flutter framework which will display the results to the end user, using which he can make decisions regarding investing in the stock market. </a:t>
            </a:r>
          </a:p>
        </p:txBody>
      </p:sp>
      <p:pic>
        <p:nvPicPr>
          <p:cNvPr id="8" name="Picture Placeholder 7"/>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1055" r="11055"/>
          <a:stretch>
            <a:fillRect/>
          </a:stretch>
        </p:blipFill>
        <p:spPr>
          <a:xfrm>
            <a:off x="0" y="1144123"/>
            <a:ext cx="7960468" cy="5749047"/>
          </a:xfrm>
        </p:spPr>
      </p:pic>
      <p:pic>
        <p:nvPicPr>
          <p:cNvPr id="2" name="Picture 1" descr="A picture containing text, map&#10;&#10;Description automatically generated">
            <a:extLst>
              <a:ext uri="{FF2B5EF4-FFF2-40B4-BE49-F238E27FC236}">
                <a16:creationId xmlns:a16="http://schemas.microsoft.com/office/drawing/2014/main" id="{7B1F6C05-0BCE-442D-BD0D-6F82FE37DB92}"/>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490857" y="3614675"/>
            <a:ext cx="3170047" cy="3170047"/>
          </a:xfrm>
          <a:prstGeom prst="rect">
            <a:avLst/>
          </a:prstGeom>
        </p:spPr>
      </p:pic>
    </p:spTree>
    <p:extLst>
      <p:ext uri="{BB962C8B-B14F-4D97-AF65-F5344CB8AC3E}">
        <p14:creationId xmlns:p14="http://schemas.microsoft.com/office/powerpoint/2010/main" val="12841939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a:extLst>
              <a:ext uri="{FF2B5EF4-FFF2-40B4-BE49-F238E27FC236}">
                <a16:creationId xmlns:a16="http://schemas.microsoft.com/office/drawing/2014/main" id="{A760846B-0E7D-4B3D-B634-55FBA9141F7D}"/>
              </a:ext>
            </a:extLst>
          </p:cNvPr>
          <p:cNvSpPr txBox="1"/>
          <p:nvPr/>
        </p:nvSpPr>
        <p:spPr>
          <a:xfrm>
            <a:off x="5582796" y="127380"/>
            <a:ext cx="6550163" cy="830997"/>
          </a:xfrm>
          <a:prstGeom prst="rect">
            <a:avLst/>
          </a:prstGeom>
          <a:noFill/>
        </p:spPr>
        <p:txBody>
          <a:bodyPr wrap="square" rtlCol="0" anchor="ctr">
            <a:spAutoFit/>
          </a:bodyPr>
          <a:lstStyle/>
          <a:p>
            <a:pPr algn="r"/>
            <a:r>
              <a:rPr lang="en-IN" sz="4800" dirty="0">
                <a:latin typeface="Eras Demi ITC" panose="020B0805030504020804" pitchFamily="34" charset="0"/>
              </a:rPr>
              <a:t>Novelty of the Project</a:t>
            </a:r>
          </a:p>
        </p:txBody>
      </p:sp>
      <p:sp>
        <p:nvSpPr>
          <p:cNvPr id="14" name="Oval 13">
            <a:extLst>
              <a:ext uri="{FF2B5EF4-FFF2-40B4-BE49-F238E27FC236}">
                <a16:creationId xmlns:a16="http://schemas.microsoft.com/office/drawing/2014/main" id="{083E9666-FAA4-4563-8112-CADB736646D1}"/>
              </a:ext>
            </a:extLst>
          </p:cNvPr>
          <p:cNvSpPr/>
          <p:nvPr/>
        </p:nvSpPr>
        <p:spPr>
          <a:xfrm>
            <a:off x="1749359" y="683571"/>
            <a:ext cx="5554493" cy="555449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reeform: Shape 2">
            <a:extLst>
              <a:ext uri="{FF2B5EF4-FFF2-40B4-BE49-F238E27FC236}">
                <a16:creationId xmlns:a16="http://schemas.microsoft.com/office/drawing/2014/main" id="{4ADECFF2-DF79-4F24-BFCB-B5A5D3DE2DE8}"/>
              </a:ext>
            </a:extLst>
          </p:cNvPr>
          <p:cNvSpPr/>
          <p:nvPr/>
        </p:nvSpPr>
        <p:spPr>
          <a:xfrm>
            <a:off x="64046" y="1575036"/>
            <a:ext cx="6400800" cy="4695825"/>
          </a:xfrm>
          <a:custGeom>
            <a:avLst/>
            <a:gdLst>
              <a:gd name="connsiteX0" fmla="*/ 1634490 w 6400800"/>
              <a:gd name="connsiteY0" fmla="*/ 4672013 h 4695825"/>
              <a:gd name="connsiteX1" fmla="*/ 2747010 w 6400800"/>
              <a:gd name="connsiteY1" fmla="*/ 2950845 h 4695825"/>
              <a:gd name="connsiteX2" fmla="*/ 3359468 w 6400800"/>
              <a:gd name="connsiteY2" fmla="*/ 3642360 h 4695825"/>
              <a:gd name="connsiteX3" fmla="*/ 4717733 w 6400800"/>
              <a:gd name="connsiteY3" fmla="*/ 1831658 h 4695825"/>
              <a:gd name="connsiteX4" fmla="*/ 5797868 w 6400800"/>
              <a:gd name="connsiteY4" fmla="*/ 2167890 h 4695825"/>
              <a:gd name="connsiteX5" fmla="*/ 6219825 w 6400800"/>
              <a:gd name="connsiteY5" fmla="*/ 1724978 h 4695825"/>
              <a:gd name="connsiteX6" fmla="*/ 6405563 w 6400800"/>
              <a:gd name="connsiteY6" fmla="*/ 0 h 4695825"/>
              <a:gd name="connsiteX7" fmla="*/ 2615565 w 6400800"/>
              <a:gd name="connsiteY7" fmla="*/ 399098 h 4695825"/>
              <a:gd name="connsiteX8" fmla="*/ 3460433 w 6400800"/>
              <a:gd name="connsiteY8" fmla="*/ 1246823 h 4695825"/>
              <a:gd name="connsiteX9" fmla="*/ 0 w 6400800"/>
              <a:gd name="connsiteY9" fmla="*/ 4697730 h 4695825"/>
              <a:gd name="connsiteX10" fmla="*/ 963930 w 6400800"/>
              <a:gd name="connsiteY10" fmla="*/ 4102418 h 469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00800" h="4695825">
                <a:moveTo>
                  <a:pt x="1634490" y="4672013"/>
                </a:moveTo>
                <a:lnTo>
                  <a:pt x="2747010" y="2950845"/>
                </a:lnTo>
                <a:lnTo>
                  <a:pt x="3359468" y="3642360"/>
                </a:lnTo>
                <a:lnTo>
                  <a:pt x="4717733" y="1831658"/>
                </a:lnTo>
                <a:lnTo>
                  <a:pt x="5797868" y="2167890"/>
                </a:lnTo>
                <a:lnTo>
                  <a:pt x="6219825" y="1724978"/>
                </a:lnTo>
                <a:lnTo>
                  <a:pt x="6405563" y="0"/>
                </a:lnTo>
                <a:lnTo>
                  <a:pt x="2615565" y="399098"/>
                </a:lnTo>
                <a:lnTo>
                  <a:pt x="3460433" y="1246823"/>
                </a:lnTo>
                <a:lnTo>
                  <a:pt x="0" y="4697730"/>
                </a:lnTo>
                <a:lnTo>
                  <a:pt x="963930" y="4102418"/>
                </a:lnTo>
                <a:close/>
              </a:path>
            </a:pathLst>
          </a:custGeom>
          <a:solidFill>
            <a:schemeClr val="accent1"/>
          </a:solidFill>
          <a:ln w="9525" cap="flat">
            <a:noFill/>
            <a:prstDash val="solid"/>
            <a:miter/>
          </a:ln>
        </p:spPr>
        <p:txBody>
          <a:bodyPr rtlCol="0" anchor="ctr"/>
          <a:lstStyle/>
          <a:p>
            <a:endParaRPr lang="en-US" dirty="0">
              <a:solidFill>
                <a:schemeClr val="accent5"/>
              </a:solidFill>
            </a:endParaRPr>
          </a:p>
        </p:txBody>
      </p:sp>
      <p:sp>
        <p:nvSpPr>
          <p:cNvPr id="4" name="Freeform: Shape 3">
            <a:extLst>
              <a:ext uri="{FF2B5EF4-FFF2-40B4-BE49-F238E27FC236}">
                <a16:creationId xmlns:a16="http://schemas.microsoft.com/office/drawing/2014/main" id="{B2615A54-40EA-44DA-ACA8-7E3AE3D08510}"/>
              </a:ext>
            </a:extLst>
          </p:cNvPr>
          <p:cNvSpPr/>
          <p:nvPr/>
        </p:nvSpPr>
        <p:spPr>
          <a:xfrm>
            <a:off x="1" y="3300014"/>
            <a:ext cx="6283871" cy="5057775"/>
          </a:xfrm>
          <a:custGeom>
            <a:avLst/>
            <a:gdLst>
              <a:gd name="connsiteX0" fmla="*/ 1223446 w 6283871"/>
              <a:gd name="connsiteY0" fmla="*/ 4916615 h 5057775"/>
              <a:gd name="connsiteX1" fmla="*/ 1505754 w 6283871"/>
              <a:gd name="connsiteY1" fmla="*/ 4916615 h 5057775"/>
              <a:gd name="connsiteX2" fmla="*/ 1364209 w 6283871"/>
              <a:gd name="connsiteY2" fmla="*/ 5057775 h 5057775"/>
              <a:gd name="connsiteX3" fmla="*/ 6283871 w 6283871"/>
              <a:gd name="connsiteY3" fmla="*/ 0 h 5057775"/>
              <a:gd name="connsiteX4" fmla="*/ 6060034 w 6283871"/>
              <a:gd name="connsiteY4" fmla="*/ 2065020 h 5057775"/>
              <a:gd name="connsiteX5" fmla="*/ 5215166 w 6283871"/>
              <a:gd name="connsiteY5" fmla="*/ 1217295 h 5057775"/>
              <a:gd name="connsiteX6" fmla="*/ 2851834 w 6283871"/>
              <a:gd name="connsiteY6" fmla="*/ 3574198 h 5057775"/>
              <a:gd name="connsiteX7" fmla="*/ 0 w 6283871"/>
              <a:gd name="connsiteY7" fmla="*/ 3574198 h 5057775"/>
              <a:gd name="connsiteX8" fmla="*/ 0 w 6283871"/>
              <a:gd name="connsiteY8" fmla="*/ 3036643 h 5057775"/>
              <a:gd name="connsiteX9" fmla="*/ 64046 w 6283871"/>
              <a:gd name="connsiteY9" fmla="*/ 2972753 h 5057775"/>
              <a:gd name="connsiteX10" fmla="*/ 1027976 w 6283871"/>
              <a:gd name="connsiteY10" fmla="*/ 2377440 h 5057775"/>
              <a:gd name="connsiteX11" fmla="*/ 1698536 w 6283871"/>
              <a:gd name="connsiteY11" fmla="*/ 2947035 h 5057775"/>
              <a:gd name="connsiteX12" fmla="*/ 2811056 w 6283871"/>
              <a:gd name="connsiteY12" fmla="*/ 1225867 h 5057775"/>
              <a:gd name="connsiteX13" fmla="*/ 3423514 w 6283871"/>
              <a:gd name="connsiteY13" fmla="*/ 1917382 h 5057775"/>
              <a:gd name="connsiteX14" fmla="*/ 4781779 w 6283871"/>
              <a:gd name="connsiteY14" fmla="*/ 106680 h 5057775"/>
              <a:gd name="connsiteX15" fmla="*/ 5861914 w 6283871"/>
              <a:gd name="connsiteY15" fmla="*/ 442913 h 505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83871" h="5057775">
                <a:moveTo>
                  <a:pt x="1223446" y="4916615"/>
                </a:moveTo>
                <a:lnTo>
                  <a:pt x="1505754" y="4916615"/>
                </a:lnTo>
                <a:lnTo>
                  <a:pt x="1364209" y="5057775"/>
                </a:lnTo>
                <a:close/>
                <a:moveTo>
                  <a:pt x="6283871" y="0"/>
                </a:moveTo>
                <a:lnTo>
                  <a:pt x="6060034" y="2065020"/>
                </a:lnTo>
                <a:lnTo>
                  <a:pt x="5215166" y="1217295"/>
                </a:lnTo>
                <a:lnTo>
                  <a:pt x="2851834" y="3574198"/>
                </a:lnTo>
                <a:lnTo>
                  <a:pt x="0" y="3574198"/>
                </a:lnTo>
                <a:lnTo>
                  <a:pt x="0" y="3036643"/>
                </a:lnTo>
                <a:lnTo>
                  <a:pt x="64046" y="2972753"/>
                </a:lnTo>
                <a:lnTo>
                  <a:pt x="1027976" y="2377440"/>
                </a:lnTo>
                <a:lnTo>
                  <a:pt x="1698536" y="2947035"/>
                </a:lnTo>
                <a:lnTo>
                  <a:pt x="2811056" y="1225867"/>
                </a:lnTo>
                <a:lnTo>
                  <a:pt x="3423514" y="1917382"/>
                </a:lnTo>
                <a:lnTo>
                  <a:pt x="4781779" y="106680"/>
                </a:lnTo>
                <a:lnTo>
                  <a:pt x="5861914" y="442913"/>
                </a:lnTo>
                <a:close/>
              </a:path>
            </a:pathLst>
          </a:custGeom>
          <a:solidFill>
            <a:schemeClr val="accent2"/>
          </a:solid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96F038E8-EF64-4F3C-94D0-1148260B8F98}"/>
              </a:ext>
            </a:extLst>
          </p:cNvPr>
          <p:cNvSpPr/>
          <p:nvPr/>
        </p:nvSpPr>
        <p:spPr>
          <a:xfrm>
            <a:off x="-13614" y="3336148"/>
            <a:ext cx="6290735" cy="3010589"/>
          </a:xfrm>
          <a:custGeom>
            <a:avLst/>
            <a:gdLst>
              <a:gd name="connsiteX0" fmla="*/ 0 w 6858000"/>
              <a:gd name="connsiteY0" fmla="*/ 3526155 h 3524250"/>
              <a:gd name="connsiteX1" fmla="*/ 1255395 w 6858000"/>
              <a:gd name="connsiteY1" fmla="*/ 2749868 h 3524250"/>
              <a:gd name="connsiteX2" fmla="*/ 1925955 w 6858000"/>
              <a:gd name="connsiteY2" fmla="*/ 3319463 h 3524250"/>
              <a:gd name="connsiteX3" fmla="*/ 3038475 w 6858000"/>
              <a:gd name="connsiteY3" fmla="*/ 1598295 h 3524250"/>
              <a:gd name="connsiteX4" fmla="*/ 3650933 w 6858000"/>
              <a:gd name="connsiteY4" fmla="*/ 2289810 h 3524250"/>
              <a:gd name="connsiteX5" fmla="*/ 5009198 w 6858000"/>
              <a:gd name="connsiteY5" fmla="*/ 479108 h 3524250"/>
              <a:gd name="connsiteX6" fmla="*/ 6089333 w 6858000"/>
              <a:gd name="connsiteY6" fmla="*/ 815340 h 3524250"/>
              <a:gd name="connsiteX7" fmla="*/ 6864668 w 6858000"/>
              <a:gd name="connsiteY7" fmla="*/ 0 h 3524250"/>
              <a:gd name="connsiteX0" fmla="*/ 0 w 6670115"/>
              <a:gd name="connsiteY0" fmla="*/ 3409423 h 3409423"/>
              <a:gd name="connsiteX1" fmla="*/ 1060842 w 6670115"/>
              <a:gd name="connsiteY1" fmla="*/ 2749868 h 3409423"/>
              <a:gd name="connsiteX2" fmla="*/ 1731402 w 6670115"/>
              <a:gd name="connsiteY2" fmla="*/ 3319463 h 3409423"/>
              <a:gd name="connsiteX3" fmla="*/ 2843922 w 6670115"/>
              <a:gd name="connsiteY3" fmla="*/ 1598295 h 3409423"/>
              <a:gd name="connsiteX4" fmla="*/ 3456380 w 6670115"/>
              <a:gd name="connsiteY4" fmla="*/ 2289810 h 3409423"/>
              <a:gd name="connsiteX5" fmla="*/ 4814645 w 6670115"/>
              <a:gd name="connsiteY5" fmla="*/ 479108 h 3409423"/>
              <a:gd name="connsiteX6" fmla="*/ 5894780 w 6670115"/>
              <a:gd name="connsiteY6" fmla="*/ 815340 h 3409423"/>
              <a:gd name="connsiteX7" fmla="*/ 6670115 w 6670115"/>
              <a:gd name="connsiteY7" fmla="*/ 0 h 3409423"/>
              <a:gd name="connsiteX0" fmla="*/ 0 w 6660387"/>
              <a:gd name="connsiteY0" fmla="*/ 3419151 h 3419151"/>
              <a:gd name="connsiteX1" fmla="*/ 1051114 w 6660387"/>
              <a:gd name="connsiteY1" fmla="*/ 2749868 h 3419151"/>
              <a:gd name="connsiteX2" fmla="*/ 1721674 w 6660387"/>
              <a:gd name="connsiteY2" fmla="*/ 3319463 h 3419151"/>
              <a:gd name="connsiteX3" fmla="*/ 2834194 w 6660387"/>
              <a:gd name="connsiteY3" fmla="*/ 1598295 h 3419151"/>
              <a:gd name="connsiteX4" fmla="*/ 3446652 w 6660387"/>
              <a:gd name="connsiteY4" fmla="*/ 2289810 h 3419151"/>
              <a:gd name="connsiteX5" fmla="*/ 4804917 w 6660387"/>
              <a:gd name="connsiteY5" fmla="*/ 479108 h 3419151"/>
              <a:gd name="connsiteX6" fmla="*/ 5885052 w 6660387"/>
              <a:gd name="connsiteY6" fmla="*/ 815340 h 3419151"/>
              <a:gd name="connsiteX7" fmla="*/ 6660387 w 6660387"/>
              <a:gd name="connsiteY7" fmla="*/ 0 h 3419151"/>
              <a:gd name="connsiteX0" fmla="*/ 0 w 6319918"/>
              <a:gd name="connsiteY0" fmla="*/ 3039772 h 3039772"/>
              <a:gd name="connsiteX1" fmla="*/ 1051114 w 6319918"/>
              <a:gd name="connsiteY1" fmla="*/ 2370489 h 3039772"/>
              <a:gd name="connsiteX2" fmla="*/ 1721674 w 6319918"/>
              <a:gd name="connsiteY2" fmla="*/ 2940084 h 3039772"/>
              <a:gd name="connsiteX3" fmla="*/ 2834194 w 6319918"/>
              <a:gd name="connsiteY3" fmla="*/ 1218916 h 3039772"/>
              <a:gd name="connsiteX4" fmla="*/ 3446652 w 6319918"/>
              <a:gd name="connsiteY4" fmla="*/ 1910431 h 3039772"/>
              <a:gd name="connsiteX5" fmla="*/ 4804917 w 6319918"/>
              <a:gd name="connsiteY5" fmla="*/ 99729 h 3039772"/>
              <a:gd name="connsiteX6" fmla="*/ 5885052 w 6319918"/>
              <a:gd name="connsiteY6" fmla="*/ 435961 h 3039772"/>
              <a:gd name="connsiteX7" fmla="*/ 6319918 w 6319918"/>
              <a:gd name="connsiteY7" fmla="*/ 0 h 3039772"/>
              <a:gd name="connsiteX0" fmla="*/ 0 w 6290735"/>
              <a:gd name="connsiteY0" fmla="*/ 3010589 h 3010589"/>
              <a:gd name="connsiteX1" fmla="*/ 1051114 w 6290735"/>
              <a:gd name="connsiteY1" fmla="*/ 2341306 h 3010589"/>
              <a:gd name="connsiteX2" fmla="*/ 1721674 w 6290735"/>
              <a:gd name="connsiteY2" fmla="*/ 2910901 h 3010589"/>
              <a:gd name="connsiteX3" fmla="*/ 2834194 w 6290735"/>
              <a:gd name="connsiteY3" fmla="*/ 1189733 h 3010589"/>
              <a:gd name="connsiteX4" fmla="*/ 3446652 w 6290735"/>
              <a:gd name="connsiteY4" fmla="*/ 1881248 h 3010589"/>
              <a:gd name="connsiteX5" fmla="*/ 4804917 w 6290735"/>
              <a:gd name="connsiteY5" fmla="*/ 70546 h 3010589"/>
              <a:gd name="connsiteX6" fmla="*/ 5885052 w 6290735"/>
              <a:gd name="connsiteY6" fmla="*/ 406778 h 3010589"/>
              <a:gd name="connsiteX7" fmla="*/ 6290735 w 6290735"/>
              <a:gd name="connsiteY7" fmla="*/ 0 h 30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0735" h="3010589">
                <a:moveTo>
                  <a:pt x="0" y="3010589"/>
                </a:moveTo>
                <a:lnTo>
                  <a:pt x="1051114" y="2341306"/>
                </a:lnTo>
                <a:lnTo>
                  <a:pt x="1721674" y="2910901"/>
                </a:lnTo>
                <a:lnTo>
                  <a:pt x="2834194" y="1189733"/>
                </a:lnTo>
                <a:lnTo>
                  <a:pt x="3446652" y="1881248"/>
                </a:lnTo>
                <a:lnTo>
                  <a:pt x="4804917" y="70546"/>
                </a:lnTo>
                <a:lnTo>
                  <a:pt x="5885052" y="406778"/>
                </a:lnTo>
                <a:lnTo>
                  <a:pt x="6290735" y="0"/>
                </a:lnTo>
              </a:path>
            </a:pathLst>
          </a:custGeom>
          <a:noFill/>
          <a:ln w="38100" cap="flat">
            <a:solidFill>
              <a:schemeClr val="bg1"/>
            </a:solidFill>
            <a:prstDash val="solid"/>
            <a:miter/>
          </a:ln>
        </p:spPr>
        <p:txBody>
          <a:bodyPr rtlCol="0" anchor="ctr"/>
          <a:lstStyle/>
          <a:p>
            <a:endParaRPr lang="en-US" dirty="0"/>
          </a:p>
        </p:txBody>
      </p:sp>
      <p:sp>
        <p:nvSpPr>
          <p:cNvPr id="6" name="Oval 5">
            <a:extLst>
              <a:ext uri="{FF2B5EF4-FFF2-40B4-BE49-F238E27FC236}">
                <a16:creationId xmlns:a16="http://schemas.microsoft.com/office/drawing/2014/main" id="{D44EFAEE-E22A-4F41-9D5B-9544CDFBEF91}"/>
              </a:ext>
            </a:extLst>
          </p:cNvPr>
          <p:cNvSpPr/>
          <p:nvPr/>
        </p:nvSpPr>
        <p:spPr>
          <a:xfrm>
            <a:off x="933113" y="5617519"/>
            <a:ext cx="211382" cy="21138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8655E3BA-C37D-4603-977A-09C6024E2848}"/>
              </a:ext>
            </a:extLst>
          </p:cNvPr>
          <p:cNvSpPr/>
          <p:nvPr/>
        </p:nvSpPr>
        <p:spPr>
          <a:xfrm>
            <a:off x="1581624" y="6135354"/>
            <a:ext cx="211382" cy="21138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C0A2AC1F-2806-4902-BCC0-CE1CAC7B2E70}"/>
              </a:ext>
            </a:extLst>
          </p:cNvPr>
          <p:cNvSpPr/>
          <p:nvPr/>
        </p:nvSpPr>
        <p:spPr>
          <a:xfrm>
            <a:off x="2706791" y="4425778"/>
            <a:ext cx="211382" cy="21138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BB3181FB-E62C-41FB-9443-2953F2631981}"/>
              </a:ext>
            </a:extLst>
          </p:cNvPr>
          <p:cNvSpPr/>
          <p:nvPr/>
        </p:nvSpPr>
        <p:spPr>
          <a:xfrm>
            <a:off x="4694475" y="3300014"/>
            <a:ext cx="211382" cy="21138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2F8072F5-35B3-494C-90A6-75F1E0591FA3}"/>
              </a:ext>
            </a:extLst>
          </p:cNvPr>
          <p:cNvSpPr/>
          <p:nvPr/>
        </p:nvSpPr>
        <p:spPr>
          <a:xfrm>
            <a:off x="5771003" y="3636718"/>
            <a:ext cx="211382" cy="21138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207EDC5B-E11C-4BC1-901E-A2032196E5D8}"/>
              </a:ext>
            </a:extLst>
          </p:cNvPr>
          <p:cNvSpPr/>
          <p:nvPr/>
        </p:nvSpPr>
        <p:spPr>
          <a:xfrm>
            <a:off x="3316580" y="5071582"/>
            <a:ext cx="211382" cy="21138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84973463-92C6-4604-AAE7-B71C919D0C58}"/>
              </a:ext>
            </a:extLst>
          </p:cNvPr>
          <p:cNvGrpSpPr/>
          <p:nvPr/>
        </p:nvGrpSpPr>
        <p:grpSpPr>
          <a:xfrm>
            <a:off x="6005411" y="5556826"/>
            <a:ext cx="1045499" cy="1193045"/>
            <a:chOff x="10255665" y="4623530"/>
            <a:chExt cx="1780099" cy="2031315"/>
          </a:xfrm>
        </p:grpSpPr>
        <p:sp>
          <p:nvSpPr>
            <p:cNvPr id="16" name="Freeform: Shape 15">
              <a:extLst>
                <a:ext uri="{FF2B5EF4-FFF2-40B4-BE49-F238E27FC236}">
                  <a16:creationId xmlns:a16="http://schemas.microsoft.com/office/drawing/2014/main" id="{0496D2DB-1B30-40F5-9410-100C594D11EC}"/>
                </a:ext>
              </a:extLst>
            </p:cNvPr>
            <p:cNvSpPr/>
            <p:nvPr/>
          </p:nvSpPr>
          <p:spPr>
            <a:xfrm>
              <a:off x="10527907" y="5069090"/>
              <a:ext cx="1235529" cy="1469753"/>
            </a:xfrm>
            <a:custGeom>
              <a:avLst/>
              <a:gdLst>
                <a:gd name="connsiteX0" fmla="*/ 1210323 w 1235529"/>
                <a:gd name="connsiteY0" fmla="*/ 283472 h 1469752"/>
                <a:gd name="connsiteX1" fmla="*/ 1094383 w 1235529"/>
                <a:gd name="connsiteY1" fmla="*/ 460897 h 1469752"/>
                <a:gd name="connsiteX2" fmla="*/ 1096725 w 1235529"/>
                <a:gd name="connsiteY2" fmla="*/ 316849 h 1469752"/>
                <a:gd name="connsiteX3" fmla="*/ 914030 w 1235529"/>
                <a:gd name="connsiteY3" fmla="*/ 106048 h 1469752"/>
                <a:gd name="connsiteX4" fmla="*/ 446754 w 1235529"/>
                <a:gd name="connsiteY4" fmla="*/ 34610 h 1469752"/>
                <a:gd name="connsiteX5" fmla="*/ 353651 w 1235529"/>
                <a:gd name="connsiteY5" fmla="*/ 8260 h 1469752"/>
                <a:gd name="connsiteX6" fmla="*/ 326129 w 1235529"/>
                <a:gd name="connsiteY6" fmla="*/ 5917 h 1469752"/>
                <a:gd name="connsiteX7" fmla="*/ 196135 w 1235529"/>
                <a:gd name="connsiteY7" fmla="*/ 108390 h 1469752"/>
                <a:gd name="connsiteX8" fmla="*/ 120013 w 1235529"/>
                <a:gd name="connsiteY8" fmla="*/ 192711 h 1469752"/>
                <a:gd name="connsiteX9" fmla="*/ 94833 w 1235529"/>
                <a:gd name="connsiteY9" fmla="*/ 310408 h 1469752"/>
                <a:gd name="connsiteX10" fmla="*/ 111815 w 1235529"/>
                <a:gd name="connsiteY10" fmla="*/ 404097 h 1469752"/>
                <a:gd name="connsiteX11" fmla="*/ 19296 w 1235529"/>
                <a:gd name="connsiteY11" fmla="*/ 294012 h 1469752"/>
                <a:gd name="connsiteX12" fmla="*/ 3486 w 1235529"/>
                <a:gd name="connsiteY12" fmla="*/ 328560 h 1469752"/>
                <a:gd name="connsiteX13" fmla="*/ 118841 w 1235529"/>
                <a:gd name="connsiteY13" fmla="*/ 537605 h 1469752"/>
                <a:gd name="connsiteX14" fmla="*/ 157488 w 1235529"/>
                <a:gd name="connsiteY14" fmla="*/ 582693 h 1469752"/>
                <a:gd name="connsiteX15" fmla="*/ 169200 w 1235529"/>
                <a:gd name="connsiteY15" fmla="*/ 619583 h 1469752"/>
                <a:gd name="connsiteX16" fmla="*/ 277528 w 1235529"/>
                <a:gd name="connsiteY16" fmla="*/ 769486 h 1469752"/>
                <a:gd name="connsiteX17" fmla="*/ 438557 w 1235529"/>
                <a:gd name="connsiteY17" fmla="*/ 856149 h 1469752"/>
                <a:gd name="connsiteX18" fmla="*/ 433872 w 1235529"/>
                <a:gd name="connsiteY18" fmla="*/ 1021862 h 1469752"/>
                <a:gd name="connsiteX19" fmla="*/ 356579 w 1235529"/>
                <a:gd name="connsiteY19" fmla="*/ 1120822 h 1469752"/>
                <a:gd name="connsiteX20" fmla="*/ 110058 w 1235529"/>
                <a:gd name="connsiteY20" fmla="*/ 1192260 h 1469752"/>
                <a:gd name="connsiteX21" fmla="*/ 247664 w 1235529"/>
                <a:gd name="connsiteY21" fmla="*/ 1336307 h 1469752"/>
                <a:gd name="connsiteX22" fmla="*/ 757100 w 1235529"/>
                <a:gd name="connsiteY22" fmla="*/ 1454590 h 1469752"/>
                <a:gd name="connsiteX23" fmla="*/ 1135372 w 1235529"/>
                <a:gd name="connsiteY23" fmla="*/ 1193431 h 1469752"/>
                <a:gd name="connsiteX24" fmla="*/ 862501 w 1235529"/>
                <a:gd name="connsiteY24" fmla="*/ 1114966 h 1469752"/>
                <a:gd name="connsiteX25" fmla="*/ 807459 w 1235529"/>
                <a:gd name="connsiteY25" fmla="*/ 1052897 h 1469752"/>
                <a:gd name="connsiteX26" fmla="*/ 798089 w 1235529"/>
                <a:gd name="connsiteY26" fmla="*/ 856149 h 1469752"/>
                <a:gd name="connsiteX27" fmla="*/ 798089 w 1235529"/>
                <a:gd name="connsiteY27" fmla="*/ 856149 h 1469752"/>
                <a:gd name="connsiteX28" fmla="*/ 850790 w 1235529"/>
                <a:gd name="connsiteY28" fmla="*/ 833312 h 1469752"/>
                <a:gd name="connsiteX29" fmla="*/ 1077987 w 1235529"/>
                <a:gd name="connsiteY29" fmla="*/ 586792 h 1469752"/>
                <a:gd name="connsiteX30" fmla="*/ 1121318 w 1235529"/>
                <a:gd name="connsiteY30" fmla="*/ 534677 h 1469752"/>
                <a:gd name="connsiteX31" fmla="*/ 1232575 w 1235529"/>
                <a:gd name="connsiteY31" fmla="*/ 387116 h 1469752"/>
                <a:gd name="connsiteX32" fmla="*/ 1210323 w 1235529"/>
                <a:gd name="connsiteY32" fmla="*/ 283472 h 1469752"/>
                <a:gd name="connsiteX33" fmla="*/ 788721 w 1235529"/>
                <a:gd name="connsiteY33" fmla="*/ 886012 h 1469752"/>
                <a:gd name="connsiteX34" fmla="*/ 789306 w 1235529"/>
                <a:gd name="connsiteY34" fmla="*/ 887183 h 1469752"/>
                <a:gd name="connsiteX35" fmla="*/ 788135 w 1235529"/>
                <a:gd name="connsiteY35" fmla="*/ 888940 h 1469752"/>
                <a:gd name="connsiteX36" fmla="*/ 788721 w 1235529"/>
                <a:gd name="connsiteY36" fmla="*/ 886012 h 1469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235529" h="1469752">
                  <a:moveTo>
                    <a:pt x="1210323" y="283472"/>
                  </a:moveTo>
                  <a:cubicBezTo>
                    <a:pt x="1179874" y="348469"/>
                    <a:pt x="1142398" y="405854"/>
                    <a:pt x="1094383" y="460897"/>
                  </a:cubicBezTo>
                  <a:cubicBezTo>
                    <a:pt x="1100238" y="409953"/>
                    <a:pt x="1101409" y="363108"/>
                    <a:pt x="1096725" y="316849"/>
                  </a:cubicBezTo>
                  <a:cubicBezTo>
                    <a:pt x="1082672" y="176315"/>
                    <a:pt x="991324" y="152892"/>
                    <a:pt x="914030" y="106048"/>
                  </a:cubicBezTo>
                  <a:cubicBezTo>
                    <a:pt x="774082" y="8260"/>
                    <a:pt x="618323" y="3575"/>
                    <a:pt x="446754" y="34610"/>
                  </a:cubicBezTo>
                  <a:cubicBezTo>
                    <a:pt x="410450" y="41051"/>
                    <a:pt x="379415" y="33439"/>
                    <a:pt x="353651" y="8260"/>
                  </a:cubicBezTo>
                  <a:cubicBezTo>
                    <a:pt x="343696" y="-1695"/>
                    <a:pt x="337255" y="-2866"/>
                    <a:pt x="326129" y="5917"/>
                  </a:cubicBezTo>
                  <a:cubicBezTo>
                    <a:pt x="283384" y="40465"/>
                    <a:pt x="238881" y="73256"/>
                    <a:pt x="196135" y="108390"/>
                  </a:cubicBezTo>
                  <a:cubicBezTo>
                    <a:pt x="166857" y="132398"/>
                    <a:pt x="136994" y="157577"/>
                    <a:pt x="120013" y="192711"/>
                  </a:cubicBezTo>
                  <a:cubicBezTo>
                    <a:pt x="101860" y="215547"/>
                    <a:pt x="91320" y="278788"/>
                    <a:pt x="94833" y="310408"/>
                  </a:cubicBezTo>
                  <a:cubicBezTo>
                    <a:pt x="99518" y="343199"/>
                    <a:pt x="105374" y="370720"/>
                    <a:pt x="111815" y="404097"/>
                  </a:cubicBezTo>
                  <a:cubicBezTo>
                    <a:pt x="64384" y="377747"/>
                    <a:pt x="38620" y="339686"/>
                    <a:pt x="19296" y="294012"/>
                  </a:cubicBezTo>
                  <a:cubicBezTo>
                    <a:pt x="9342" y="305138"/>
                    <a:pt x="6414" y="316849"/>
                    <a:pt x="3486" y="328560"/>
                  </a:cubicBezTo>
                  <a:cubicBezTo>
                    <a:pt x="-17594" y="407611"/>
                    <a:pt x="61457" y="517696"/>
                    <a:pt x="118841" y="537605"/>
                  </a:cubicBezTo>
                  <a:cubicBezTo>
                    <a:pt x="144020" y="546388"/>
                    <a:pt x="152804" y="559856"/>
                    <a:pt x="157488" y="582693"/>
                  </a:cubicBezTo>
                  <a:cubicBezTo>
                    <a:pt x="159830" y="595575"/>
                    <a:pt x="165686" y="607286"/>
                    <a:pt x="169200" y="619583"/>
                  </a:cubicBezTo>
                  <a:cubicBezTo>
                    <a:pt x="187352" y="682238"/>
                    <a:pt x="224828" y="730839"/>
                    <a:pt x="277528" y="769486"/>
                  </a:cubicBezTo>
                  <a:cubicBezTo>
                    <a:pt x="327301" y="805791"/>
                    <a:pt x="382343" y="832727"/>
                    <a:pt x="438557" y="856149"/>
                  </a:cubicBezTo>
                  <a:cubicBezTo>
                    <a:pt x="442655" y="877229"/>
                    <a:pt x="435629" y="1004881"/>
                    <a:pt x="433872" y="1021862"/>
                  </a:cubicBezTo>
                  <a:cubicBezTo>
                    <a:pt x="427431" y="1072220"/>
                    <a:pt x="426846" y="1103255"/>
                    <a:pt x="356579" y="1120822"/>
                  </a:cubicBezTo>
                  <a:cubicBezTo>
                    <a:pt x="274014" y="1141902"/>
                    <a:pt x="192036" y="1168252"/>
                    <a:pt x="110058" y="1192260"/>
                  </a:cubicBezTo>
                  <a:cubicBezTo>
                    <a:pt x="151633" y="1244374"/>
                    <a:pt x="194378" y="1295318"/>
                    <a:pt x="247664" y="1336307"/>
                  </a:cubicBezTo>
                  <a:cubicBezTo>
                    <a:pt x="399324" y="1454590"/>
                    <a:pt x="568551" y="1499678"/>
                    <a:pt x="757100" y="1454590"/>
                  </a:cubicBezTo>
                  <a:cubicBezTo>
                    <a:pt x="915787" y="1416529"/>
                    <a:pt x="1038169" y="1322254"/>
                    <a:pt x="1135372" y="1193431"/>
                  </a:cubicBezTo>
                  <a:cubicBezTo>
                    <a:pt x="1044610" y="1167081"/>
                    <a:pt x="953849" y="1140145"/>
                    <a:pt x="862501" y="1114966"/>
                  </a:cubicBezTo>
                  <a:cubicBezTo>
                    <a:pt x="829710" y="1105597"/>
                    <a:pt x="812728" y="1085688"/>
                    <a:pt x="807459" y="1052897"/>
                  </a:cubicBezTo>
                  <a:cubicBezTo>
                    <a:pt x="801017" y="1015421"/>
                    <a:pt x="798089" y="883670"/>
                    <a:pt x="798089" y="856149"/>
                  </a:cubicBezTo>
                  <a:lnTo>
                    <a:pt x="798089" y="856149"/>
                  </a:lnTo>
                  <a:cubicBezTo>
                    <a:pt x="815656" y="848537"/>
                    <a:pt x="833223" y="841510"/>
                    <a:pt x="850790" y="833312"/>
                  </a:cubicBezTo>
                  <a:cubicBezTo>
                    <a:pt x="960290" y="782368"/>
                    <a:pt x="1051637" y="714444"/>
                    <a:pt x="1077987" y="586792"/>
                  </a:cubicBezTo>
                  <a:cubicBezTo>
                    <a:pt x="1083257" y="561027"/>
                    <a:pt x="1095554" y="547559"/>
                    <a:pt x="1121318" y="534677"/>
                  </a:cubicBezTo>
                  <a:cubicBezTo>
                    <a:pt x="1181631" y="505399"/>
                    <a:pt x="1215593" y="450942"/>
                    <a:pt x="1232575" y="387116"/>
                  </a:cubicBezTo>
                  <a:cubicBezTo>
                    <a:pt x="1240773" y="351397"/>
                    <a:pt x="1235502" y="316263"/>
                    <a:pt x="1210323" y="283472"/>
                  </a:cubicBezTo>
                  <a:close/>
                  <a:moveTo>
                    <a:pt x="788721" y="886012"/>
                  </a:moveTo>
                  <a:cubicBezTo>
                    <a:pt x="788721" y="886598"/>
                    <a:pt x="789306" y="886598"/>
                    <a:pt x="789306" y="887183"/>
                  </a:cubicBezTo>
                  <a:cubicBezTo>
                    <a:pt x="789306" y="887769"/>
                    <a:pt x="788721" y="888355"/>
                    <a:pt x="788135" y="888940"/>
                  </a:cubicBezTo>
                  <a:cubicBezTo>
                    <a:pt x="788135" y="887183"/>
                    <a:pt x="788135" y="886598"/>
                    <a:pt x="788721" y="886012"/>
                  </a:cubicBezTo>
                  <a:close/>
                </a:path>
              </a:pathLst>
            </a:custGeom>
            <a:solidFill>
              <a:srgbClr val="F8DFC9"/>
            </a:solidFill>
            <a:ln w="5853"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1D336D3D-E9FC-4A23-8208-D919457B5507}"/>
                </a:ext>
              </a:extLst>
            </p:cNvPr>
            <p:cNvSpPr/>
            <p:nvPr/>
          </p:nvSpPr>
          <p:spPr>
            <a:xfrm>
              <a:off x="10447882" y="4623530"/>
              <a:ext cx="1370208" cy="1674699"/>
            </a:xfrm>
            <a:custGeom>
              <a:avLst/>
              <a:gdLst>
                <a:gd name="connsiteX0" fmla="*/ 37838 w 1370207"/>
                <a:gd name="connsiteY0" fmla="*/ 1675881 h 1674698"/>
                <a:gd name="connsiteX1" fmla="*/ 13245 w 1370207"/>
                <a:gd name="connsiteY1" fmla="*/ 1452783 h 1674698"/>
                <a:gd name="connsiteX2" fmla="*/ 60675 w 1370207"/>
                <a:gd name="connsiteY2" fmla="*/ 1167616 h 1674698"/>
                <a:gd name="connsiteX3" fmla="*/ 36082 w 1370207"/>
                <a:gd name="connsiteY3" fmla="*/ 907042 h 1674698"/>
                <a:gd name="connsiteX4" fmla="*/ 20857 w 1370207"/>
                <a:gd name="connsiteY4" fmla="*/ 678674 h 1674698"/>
                <a:gd name="connsiteX5" fmla="*/ 75314 w 1370207"/>
                <a:gd name="connsiteY5" fmla="*/ 383553 h 1674698"/>
                <a:gd name="connsiteX6" fmla="*/ 378048 w 1370207"/>
                <a:gd name="connsiteY6" fmla="*/ 66765 h 1674698"/>
                <a:gd name="connsiteX7" fmla="*/ 1088331 w 1370207"/>
                <a:gd name="connsiteY7" fmla="*/ 116538 h 1674698"/>
                <a:gd name="connsiteX8" fmla="*/ 1327239 w 1370207"/>
                <a:gd name="connsiteY8" fmla="*/ 439181 h 1674698"/>
                <a:gd name="connsiteX9" fmla="*/ 1342463 w 1370207"/>
                <a:gd name="connsiteY9" fmla="*/ 516475 h 1674698"/>
                <a:gd name="connsiteX10" fmla="*/ 1358273 w 1370207"/>
                <a:gd name="connsiteY10" fmla="*/ 664621 h 1674698"/>
                <a:gd name="connsiteX11" fmla="*/ 1346562 w 1370207"/>
                <a:gd name="connsiteY11" fmla="*/ 891232 h 1674698"/>
                <a:gd name="connsiteX12" fmla="*/ 1324311 w 1370207"/>
                <a:gd name="connsiteY12" fmla="*/ 1147122 h 1674698"/>
                <a:gd name="connsiteX13" fmla="*/ 1357688 w 1370207"/>
                <a:gd name="connsiteY13" fmla="*/ 1415893 h 1674698"/>
                <a:gd name="connsiteX14" fmla="*/ 1364129 w 1370207"/>
                <a:gd name="connsiteY14" fmla="*/ 1602101 h 1674698"/>
                <a:gd name="connsiteX15" fmla="*/ 1333680 w 1370207"/>
                <a:gd name="connsiteY15" fmla="*/ 1653630 h 1674698"/>
                <a:gd name="connsiteX16" fmla="*/ 1271611 w 1370207"/>
                <a:gd name="connsiteY16" fmla="*/ 1650702 h 1674698"/>
                <a:gd name="connsiteX17" fmla="*/ 1215397 w 1370207"/>
                <a:gd name="connsiteY17" fmla="*/ 1646603 h 1674698"/>
                <a:gd name="connsiteX18" fmla="*/ 934329 w 1370207"/>
                <a:gd name="connsiteY18" fmla="*/ 1566967 h 1674698"/>
                <a:gd name="connsiteX19" fmla="*/ 881043 w 1370207"/>
                <a:gd name="connsiteY19" fmla="*/ 1503727 h 1674698"/>
                <a:gd name="connsiteX20" fmla="*/ 870503 w 1370207"/>
                <a:gd name="connsiteY20" fmla="*/ 1384859 h 1674698"/>
                <a:gd name="connsiteX21" fmla="*/ 872259 w 1370207"/>
                <a:gd name="connsiteY21" fmla="*/ 1309322 h 1674698"/>
                <a:gd name="connsiteX22" fmla="*/ 898024 w 1370207"/>
                <a:gd name="connsiteY22" fmla="*/ 1288242 h 1674698"/>
                <a:gd name="connsiteX23" fmla="*/ 1043828 w 1370207"/>
                <a:gd name="connsiteY23" fmla="*/ 1205092 h 1674698"/>
                <a:gd name="connsiteX24" fmla="*/ 1136347 w 1370207"/>
                <a:gd name="connsiteY24" fmla="*/ 1076269 h 1674698"/>
                <a:gd name="connsiteX25" fmla="*/ 1157427 w 1370207"/>
                <a:gd name="connsiteY25" fmla="*/ 1010686 h 1674698"/>
                <a:gd name="connsiteX26" fmla="*/ 1182606 w 1370207"/>
                <a:gd name="connsiteY26" fmla="*/ 983165 h 1674698"/>
                <a:gd name="connsiteX27" fmla="*/ 1307915 w 1370207"/>
                <a:gd name="connsiteY27" fmla="*/ 815695 h 1674698"/>
                <a:gd name="connsiteX28" fmla="*/ 1292106 w 1370207"/>
                <a:gd name="connsiteY28" fmla="*/ 746014 h 1674698"/>
                <a:gd name="connsiteX29" fmla="*/ 1264584 w 1370207"/>
                <a:gd name="connsiteY29" fmla="*/ 791687 h 1674698"/>
                <a:gd name="connsiteX30" fmla="*/ 1191975 w 1370207"/>
                <a:gd name="connsiteY30" fmla="*/ 895331 h 1674698"/>
                <a:gd name="connsiteX31" fmla="*/ 1173822 w 1370207"/>
                <a:gd name="connsiteY31" fmla="*/ 906457 h 1674698"/>
                <a:gd name="connsiteX32" fmla="*/ 1170894 w 1370207"/>
                <a:gd name="connsiteY32" fmla="*/ 887719 h 1674698"/>
                <a:gd name="connsiteX33" fmla="*/ 1166210 w 1370207"/>
                <a:gd name="connsiteY33" fmla="*/ 729618 h 1674698"/>
                <a:gd name="connsiteX34" fmla="*/ 947797 w 1370207"/>
                <a:gd name="connsiteY34" fmla="*/ 553950 h 1674698"/>
                <a:gd name="connsiteX35" fmla="*/ 635694 w 1370207"/>
                <a:gd name="connsiteY35" fmla="*/ 489539 h 1674698"/>
                <a:gd name="connsiteX36" fmla="*/ 524438 w 1370207"/>
                <a:gd name="connsiteY36" fmla="*/ 495395 h 1674698"/>
                <a:gd name="connsiteX37" fmla="*/ 434262 w 1370207"/>
                <a:gd name="connsiteY37" fmla="*/ 463774 h 1674698"/>
                <a:gd name="connsiteX38" fmla="*/ 403812 w 1370207"/>
                <a:gd name="connsiteY38" fmla="*/ 462018 h 1674698"/>
                <a:gd name="connsiteX39" fmla="*/ 238685 w 1370207"/>
                <a:gd name="connsiteY39" fmla="*/ 616020 h 1674698"/>
                <a:gd name="connsiteX40" fmla="*/ 201794 w 1370207"/>
                <a:gd name="connsiteY40" fmla="*/ 682188 h 1674698"/>
                <a:gd name="connsiteX41" fmla="*/ 180129 w 1370207"/>
                <a:gd name="connsiteY41" fmla="*/ 794615 h 1674698"/>
                <a:gd name="connsiteX42" fmla="*/ 194768 w 1370207"/>
                <a:gd name="connsiteY42" fmla="*/ 863126 h 1674698"/>
                <a:gd name="connsiteX43" fmla="*/ 96394 w 1370207"/>
                <a:gd name="connsiteY43" fmla="*/ 758311 h 1674698"/>
                <a:gd name="connsiteX44" fmla="*/ 92295 w 1370207"/>
                <a:gd name="connsiteY44" fmla="*/ 847315 h 1674698"/>
                <a:gd name="connsiteX45" fmla="*/ 181300 w 1370207"/>
                <a:gd name="connsiteY45" fmla="*/ 970283 h 1674698"/>
                <a:gd name="connsiteX46" fmla="*/ 195353 w 1370207"/>
                <a:gd name="connsiteY46" fmla="*/ 977895 h 1674698"/>
                <a:gd name="connsiteX47" fmla="*/ 243370 w 1370207"/>
                <a:gd name="connsiteY47" fmla="*/ 1033523 h 1674698"/>
                <a:gd name="connsiteX48" fmla="*/ 292556 w 1370207"/>
                <a:gd name="connsiteY48" fmla="*/ 1147122 h 1674698"/>
                <a:gd name="connsiteX49" fmla="*/ 436018 w 1370207"/>
                <a:gd name="connsiteY49" fmla="*/ 1260134 h 1674698"/>
                <a:gd name="connsiteX50" fmla="*/ 493988 w 1370207"/>
                <a:gd name="connsiteY50" fmla="*/ 1287656 h 1674698"/>
                <a:gd name="connsiteX51" fmla="*/ 521510 w 1370207"/>
                <a:gd name="connsiteY51" fmla="*/ 1310493 h 1674698"/>
                <a:gd name="connsiteX52" fmla="*/ 523266 w 1370207"/>
                <a:gd name="connsiteY52" fmla="*/ 1416479 h 1674698"/>
                <a:gd name="connsiteX53" fmla="*/ 515068 w 1370207"/>
                <a:gd name="connsiteY53" fmla="*/ 1499043 h 1674698"/>
                <a:gd name="connsiteX54" fmla="*/ 452999 w 1370207"/>
                <a:gd name="connsiteY54" fmla="*/ 1570481 h 1674698"/>
                <a:gd name="connsiteX55" fmla="*/ 189498 w 1370207"/>
                <a:gd name="connsiteY55" fmla="*/ 1646018 h 1674698"/>
                <a:gd name="connsiteX56" fmla="*/ 56576 w 1370207"/>
                <a:gd name="connsiteY56" fmla="*/ 1676467 h 1674698"/>
                <a:gd name="connsiteX57" fmla="*/ 37838 w 1370207"/>
                <a:gd name="connsiteY57" fmla="*/ 1675881 h 1674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370207" h="1674698">
                  <a:moveTo>
                    <a:pt x="37838" y="1675881"/>
                  </a:moveTo>
                  <a:cubicBezTo>
                    <a:pt x="-10763" y="1605614"/>
                    <a:pt x="-4908" y="1529492"/>
                    <a:pt x="13245" y="1452783"/>
                  </a:cubicBezTo>
                  <a:cubicBezTo>
                    <a:pt x="35496" y="1359094"/>
                    <a:pt x="57747" y="1264819"/>
                    <a:pt x="60675" y="1167616"/>
                  </a:cubicBezTo>
                  <a:cubicBezTo>
                    <a:pt x="63017" y="1079782"/>
                    <a:pt x="49549" y="993120"/>
                    <a:pt x="36082" y="907042"/>
                  </a:cubicBezTo>
                  <a:cubicBezTo>
                    <a:pt x="24370" y="831506"/>
                    <a:pt x="6218" y="754797"/>
                    <a:pt x="20857" y="678674"/>
                  </a:cubicBezTo>
                  <a:cubicBezTo>
                    <a:pt x="40180" y="580301"/>
                    <a:pt x="39009" y="478413"/>
                    <a:pt x="75314" y="383553"/>
                  </a:cubicBezTo>
                  <a:cubicBezTo>
                    <a:pt x="131527" y="234821"/>
                    <a:pt x="231658" y="128249"/>
                    <a:pt x="378048" y="66765"/>
                  </a:cubicBezTo>
                  <a:cubicBezTo>
                    <a:pt x="622811" y="-35708"/>
                    <a:pt x="862305" y="-21069"/>
                    <a:pt x="1088331" y="116538"/>
                  </a:cubicBezTo>
                  <a:cubicBezTo>
                    <a:pt x="1208956" y="189733"/>
                    <a:pt x="1290349" y="299818"/>
                    <a:pt x="1327239" y="439181"/>
                  </a:cubicBezTo>
                  <a:cubicBezTo>
                    <a:pt x="1334265" y="464360"/>
                    <a:pt x="1341878" y="490710"/>
                    <a:pt x="1342463" y="516475"/>
                  </a:cubicBezTo>
                  <a:cubicBezTo>
                    <a:pt x="1343049" y="566247"/>
                    <a:pt x="1349490" y="615434"/>
                    <a:pt x="1358273" y="664621"/>
                  </a:cubicBezTo>
                  <a:cubicBezTo>
                    <a:pt x="1371741" y="740744"/>
                    <a:pt x="1358859" y="815695"/>
                    <a:pt x="1346562" y="891232"/>
                  </a:cubicBezTo>
                  <a:cubicBezTo>
                    <a:pt x="1332509" y="976138"/>
                    <a:pt x="1324897" y="1061044"/>
                    <a:pt x="1324311" y="1147122"/>
                  </a:cubicBezTo>
                  <a:cubicBezTo>
                    <a:pt x="1323726" y="1237883"/>
                    <a:pt x="1338950" y="1326888"/>
                    <a:pt x="1357688" y="1415893"/>
                  </a:cubicBezTo>
                  <a:cubicBezTo>
                    <a:pt x="1370571" y="1477377"/>
                    <a:pt x="1382282" y="1539446"/>
                    <a:pt x="1364129" y="1602101"/>
                  </a:cubicBezTo>
                  <a:cubicBezTo>
                    <a:pt x="1358859" y="1619668"/>
                    <a:pt x="1340121" y="1636649"/>
                    <a:pt x="1333680" y="1653630"/>
                  </a:cubicBezTo>
                  <a:cubicBezTo>
                    <a:pt x="1312600" y="1662414"/>
                    <a:pt x="1292106" y="1651874"/>
                    <a:pt x="1271611" y="1650702"/>
                  </a:cubicBezTo>
                  <a:cubicBezTo>
                    <a:pt x="1252873" y="1649531"/>
                    <a:pt x="1234135" y="1647189"/>
                    <a:pt x="1215397" y="1646603"/>
                  </a:cubicBezTo>
                  <a:cubicBezTo>
                    <a:pt x="1121122" y="1621424"/>
                    <a:pt x="1028019" y="1593903"/>
                    <a:pt x="934329" y="1566967"/>
                  </a:cubicBezTo>
                  <a:cubicBezTo>
                    <a:pt x="903294" y="1557599"/>
                    <a:pt x="886313" y="1534762"/>
                    <a:pt x="881043" y="1503727"/>
                  </a:cubicBezTo>
                  <a:cubicBezTo>
                    <a:pt x="874602" y="1464495"/>
                    <a:pt x="870503" y="1424677"/>
                    <a:pt x="870503" y="1384859"/>
                  </a:cubicBezTo>
                  <a:cubicBezTo>
                    <a:pt x="870503" y="1359679"/>
                    <a:pt x="868746" y="1334500"/>
                    <a:pt x="872259" y="1309322"/>
                  </a:cubicBezTo>
                  <a:cubicBezTo>
                    <a:pt x="876359" y="1297025"/>
                    <a:pt x="887484" y="1293511"/>
                    <a:pt x="898024" y="1288242"/>
                  </a:cubicBezTo>
                  <a:cubicBezTo>
                    <a:pt x="948968" y="1264819"/>
                    <a:pt x="999326" y="1240226"/>
                    <a:pt x="1043828" y="1205092"/>
                  </a:cubicBezTo>
                  <a:cubicBezTo>
                    <a:pt x="1087160" y="1171130"/>
                    <a:pt x="1119366" y="1129555"/>
                    <a:pt x="1136347" y="1076269"/>
                  </a:cubicBezTo>
                  <a:cubicBezTo>
                    <a:pt x="1143373" y="1054603"/>
                    <a:pt x="1151571" y="1032938"/>
                    <a:pt x="1157427" y="1010686"/>
                  </a:cubicBezTo>
                  <a:cubicBezTo>
                    <a:pt x="1160940" y="997219"/>
                    <a:pt x="1169138" y="989021"/>
                    <a:pt x="1182606" y="983165"/>
                  </a:cubicBezTo>
                  <a:cubicBezTo>
                    <a:pt x="1256387" y="951545"/>
                    <a:pt x="1292106" y="890647"/>
                    <a:pt x="1307915" y="815695"/>
                  </a:cubicBezTo>
                  <a:cubicBezTo>
                    <a:pt x="1312600" y="792273"/>
                    <a:pt x="1306744" y="768851"/>
                    <a:pt x="1292106" y="746014"/>
                  </a:cubicBezTo>
                  <a:cubicBezTo>
                    <a:pt x="1279223" y="760653"/>
                    <a:pt x="1273367" y="777634"/>
                    <a:pt x="1264584" y="791687"/>
                  </a:cubicBezTo>
                  <a:cubicBezTo>
                    <a:pt x="1241748" y="827407"/>
                    <a:pt x="1218911" y="863126"/>
                    <a:pt x="1191975" y="895331"/>
                  </a:cubicBezTo>
                  <a:cubicBezTo>
                    <a:pt x="1187290" y="901187"/>
                    <a:pt x="1182020" y="909970"/>
                    <a:pt x="1173822" y="906457"/>
                  </a:cubicBezTo>
                  <a:cubicBezTo>
                    <a:pt x="1166796" y="903529"/>
                    <a:pt x="1170309" y="894160"/>
                    <a:pt x="1170894" y="887719"/>
                  </a:cubicBezTo>
                  <a:cubicBezTo>
                    <a:pt x="1173237" y="835019"/>
                    <a:pt x="1175579" y="782318"/>
                    <a:pt x="1166210" y="729618"/>
                  </a:cubicBezTo>
                  <a:cubicBezTo>
                    <a:pt x="1152157" y="666963"/>
                    <a:pt x="987029" y="575616"/>
                    <a:pt x="947797" y="553950"/>
                  </a:cubicBezTo>
                  <a:cubicBezTo>
                    <a:pt x="827757" y="487782"/>
                    <a:pt x="772129" y="469630"/>
                    <a:pt x="635694" y="489539"/>
                  </a:cubicBezTo>
                  <a:cubicBezTo>
                    <a:pt x="621055" y="491881"/>
                    <a:pt x="552544" y="500079"/>
                    <a:pt x="524438" y="495395"/>
                  </a:cubicBezTo>
                  <a:cubicBezTo>
                    <a:pt x="492232" y="490124"/>
                    <a:pt x="460026" y="482512"/>
                    <a:pt x="434262" y="463774"/>
                  </a:cubicBezTo>
                  <a:cubicBezTo>
                    <a:pt x="424307" y="456162"/>
                    <a:pt x="415523" y="452649"/>
                    <a:pt x="403812" y="462018"/>
                  </a:cubicBezTo>
                  <a:cubicBezTo>
                    <a:pt x="348184" y="507691"/>
                    <a:pt x="289628" y="564490"/>
                    <a:pt x="238685" y="616020"/>
                  </a:cubicBezTo>
                  <a:cubicBezTo>
                    <a:pt x="225217" y="629488"/>
                    <a:pt x="204722" y="681017"/>
                    <a:pt x="201794" y="682188"/>
                  </a:cubicBezTo>
                  <a:cubicBezTo>
                    <a:pt x="172516" y="733717"/>
                    <a:pt x="176030" y="775292"/>
                    <a:pt x="180129" y="794615"/>
                  </a:cubicBezTo>
                  <a:cubicBezTo>
                    <a:pt x="183057" y="817452"/>
                    <a:pt x="194768" y="846145"/>
                    <a:pt x="194768" y="863126"/>
                  </a:cubicBezTo>
                  <a:cubicBezTo>
                    <a:pt x="194768" y="872495"/>
                    <a:pt x="122744" y="807497"/>
                    <a:pt x="96394" y="758311"/>
                  </a:cubicBezTo>
                  <a:cubicBezTo>
                    <a:pt x="79998" y="787589"/>
                    <a:pt x="82341" y="818037"/>
                    <a:pt x="92295" y="847315"/>
                  </a:cubicBezTo>
                  <a:cubicBezTo>
                    <a:pt x="108691" y="897088"/>
                    <a:pt x="139140" y="938077"/>
                    <a:pt x="181300" y="970283"/>
                  </a:cubicBezTo>
                  <a:cubicBezTo>
                    <a:pt x="185399" y="973796"/>
                    <a:pt x="190083" y="977310"/>
                    <a:pt x="195353" y="977895"/>
                  </a:cubicBezTo>
                  <a:cubicBezTo>
                    <a:pt x="228144" y="982580"/>
                    <a:pt x="236342" y="1006002"/>
                    <a:pt x="243370" y="1033523"/>
                  </a:cubicBezTo>
                  <a:cubicBezTo>
                    <a:pt x="253324" y="1073927"/>
                    <a:pt x="268548" y="1112574"/>
                    <a:pt x="292556" y="1147122"/>
                  </a:cubicBezTo>
                  <a:cubicBezTo>
                    <a:pt x="328861" y="1199237"/>
                    <a:pt x="382732" y="1229686"/>
                    <a:pt x="436018" y="1260134"/>
                  </a:cubicBezTo>
                  <a:cubicBezTo>
                    <a:pt x="454756" y="1270675"/>
                    <a:pt x="474079" y="1280044"/>
                    <a:pt x="493988" y="1287656"/>
                  </a:cubicBezTo>
                  <a:cubicBezTo>
                    <a:pt x="505114" y="1292340"/>
                    <a:pt x="517411" y="1297025"/>
                    <a:pt x="521510" y="1310493"/>
                  </a:cubicBezTo>
                  <a:cubicBezTo>
                    <a:pt x="524438" y="1345626"/>
                    <a:pt x="522095" y="1381345"/>
                    <a:pt x="523266" y="1416479"/>
                  </a:cubicBezTo>
                  <a:cubicBezTo>
                    <a:pt x="519753" y="1444000"/>
                    <a:pt x="519168" y="1471521"/>
                    <a:pt x="515068" y="1499043"/>
                  </a:cubicBezTo>
                  <a:cubicBezTo>
                    <a:pt x="509799" y="1536518"/>
                    <a:pt x="489304" y="1560526"/>
                    <a:pt x="452999" y="1570481"/>
                  </a:cubicBezTo>
                  <a:cubicBezTo>
                    <a:pt x="365165" y="1595074"/>
                    <a:pt x="277917" y="1622010"/>
                    <a:pt x="189498" y="1646018"/>
                  </a:cubicBezTo>
                  <a:cubicBezTo>
                    <a:pt x="143825" y="1650702"/>
                    <a:pt x="98736" y="1658315"/>
                    <a:pt x="56576" y="1676467"/>
                  </a:cubicBezTo>
                  <a:cubicBezTo>
                    <a:pt x="51306" y="1677052"/>
                    <a:pt x="44279" y="1679980"/>
                    <a:pt x="37838" y="1675881"/>
                  </a:cubicBezTo>
                  <a:close/>
                </a:path>
              </a:pathLst>
            </a:custGeom>
            <a:solidFill>
              <a:srgbClr val="996633"/>
            </a:solidFill>
            <a:ln w="5853"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A0D4CCCB-A7EE-4437-9EEB-6166F15D4F1F}"/>
                </a:ext>
              </a:extLst>
            </p:cNvPr>
            <p:cNvSpPr/>
            <p:nvPr/>
          </p:nvSpPr>
          <p:spPr>
            <a:xfrm>
              <a:off x="10255665" y="6262521"/>
              <a:ext cx="1780099" cy="392324"/>
            </a:xfrm>
            <a:custGeom>
              <a:avLst/>
              <a:gdLst>
                <a:gd name="connsiteX0" fmla="*/ 1407028 w 1780099"/>
                <a:gd name="connsiteY0" fmla="*/ 1171 h 392324"/>
                <a:gd name="connsiteX1" fmla="*/ 1525897 w 1780099"/>
                <a:gd name="connsiteY1" fmla="*/ 13468 h 392324"/>
                <a:gd name="connsiteX2" fmla="*/ 1717375 w 1780099"/>
                <a:gd name="connsiteY2" fmla="*/ 140534 h 392324"/>
                <a:gd name="connsiteX3" fmla="*/ 1781201 w 1780099"/>
                <a:gd name="connsiteY3" fmla="*/ 381785 h 392324"/>
                <a:gd name="connsiteX4" fmla="*/ 1764219 w 1780099"/>
                <a:gd name="connsiteY4" fmla="*/ 397009 h 392324"/>
                <a:gd name="connsiteX5" fmla="*/ 1747824 w 1780099"/>
                <a:gd name="connsiteY5" fmla="*/ 397009 h 392324"/>
                <a:gd name="connsiteX6" fmla="*/ 26281 w 1780099"/>
                <a:gd name="connsiteY6" fmla="*/ 397009 h 392324"/>
                <a:gd name="connsiteX7" fmla="*/ 1687 w 1780099"/>
                <a:gd name="connsiteY7" fmla="*/ 367731 h 392324"/>
                <a:gd name="connsiteX8" fmla="*/ 229469 w 1780099"/>
                <a:gd name="connsiteY8" fmla="*/ 36890 h 392324"/>
                <a:gd name="connsiteX9" fmla="*/ 381715 w 1780099"/>
                <a:gd name="connsiteY9" fmla="*/ 0 h 392324"/>
                <a:gd name="connsiteX10" fmla="*/ 408065 w 1780099"/>
                <a:gd name="connsiteY10" fmla="*/ 22837 h 392324"/>
                <a:gd name="connsiteX11" fmla="*/ 723681 w 1780099"/>
                <a:gd name="connsiteY11" fmla="*/ 247106 h 392324"/>
                <a:gd name="connsiteX12" fmla="*/ 1176904 w 1780099"/>
                <a:gd name="connsiteY12" fmla="*/ 197333 h 392324"/>
                <a:gd name="connsiteX13" fmla="*/ 1384192 w 1780099"/>
                <a:gd name="connsiteY13" fmla="*/ 21080 h 392324"/>
                <a:gd name="connsiteX14" fmla="*/ 1407028 w 1780099"/>
                <a:gd name="connsiteY14" fmla="*/ 1171 h 39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80099" h="392324">
                  <a:moveTo>
                    <a:pt x="1407028" y="1171"/>
                  </a:moveTo>
                  <a:cubicBezTo>
                    <a:pt x="1447432" y="-585"/>
                    <a:pt x="1486665" y="5856"/>
                    <a:pt x="1525897" y="13468"/>
                  </a:cubicBezTo>
                  <a:cubicBezTo>
                    <a:pt x="1603191" y="35134"/>
                    <a:pt x="1669944" y="74366"/>
                    <a:pt x="1717375" y="140534"/>
                  </a:cubicBezTo>
                  <a:cubicBezTo>
                    <a:pt x="1769489" y="212558"/>
                    <a:pt x="1787642" y="293951"/>
                    <a:pt x="1781201" y="381785"/>
                  </a:cubicBezTo>
                  <a:cubicBezTo>
                    <a:pt x="1780615" y="394081"/>
                    <a:pt x="1775930" y="398180"/>
                    <a:pt x="1764219" y="397009"/>
                  </a:cubicBezTo>
                  <a:cubicBezTo>
                    <a:pt x="1758950" y="396423"/>
                    <a:pt x="1753680" y="397009"/>
                    <a:pt x="1747824" y="397009"/>
                  </a:cubicBezTo>
                  <a:cubicBezTo>
                    <a:pt x="1173976" y="397009"/>
                    <a:pt x="600128" y="397009"/>
                    <a:pt x="26281" y="397009"/>
                  </a:cubicBezTo>
                  <a:cubicBezTo>
                    <a:pt x="-2412" y="397009"/>
                    <a:pt x="-1826" y="397009"/>
                    <a:pt x="1687" y="367731"/>
                  </a:cubicBezTo>
                  <a:cubicBezTo>
                    <a:pt x="18083" y="216071"/>
                    <a:pt x="92448" y="105401"/>
                    <a:pt x="229469" y="36890"/>
                  </a:cubicBezTo>
                  <a:cubicBezTo>
                    <a:pt x="278071" y="15810"/>
                    <a:pt x="328429" y="1757"/>
                    <a:pt x="381715" y="0"/>
                  </a:cubicBezTo>
                  <a:cubicBezTo>
                    <a:pt x="396939" y="0"/>
                    <a:pt x="401038" y="13468"/>
                    <a:pt x="408065" y="22837"/>
                  </a:cubicBezTo>
                  <a:cubicBezTo>
                    <a:pt x="490628" y="129409"/>
                    <a:pt x="594858" y="207873"/>
                    <a:pt x="723681" y="247106"/>
                  </a:cubicBezTo>
                  <a:cubicBezTo>
                    <a:pt x="881197" y="295122"/>
                    <a:pt x="1032857" y="278141"/>
                    <a:pt x="1176904" y="197333"/>
                  </a:cubicBezTo>
                  <a:cubicBezTo>
                    <a:pt x="1257711" y="152245"/>
                    <a:pt x="1325050" y="91933"/>
                    <a:pt x="1384192" y="21080"/>
                  </a:cubicBezTo>
                  <a:cubicBezTo>
                    <a:pt x="1391219" y="12882"/>
                    <a:pt x="1396489" y="4099"/>
                    <a:pt x="1407028" y="1171"/>
                  </a:cubicBezTo>
                  <a:close/>
                </a:path>
              </a:pathLst>
            </a:custGeom>
            <a:solidFill>
              <a:schemeClr val="accent2"/>
            </a:solidFill>
            <a:ln w="5853"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726253D1-62AA-4F69-8ACA-8CD12FB9460B}"/>
                </a:ext>
              </a:extLst>
            </p:cNvPr>
            <p:cNvSpPr/>
            <p:nvPr/>
          </p:nvSpPr>
          <p:spPr>
            <a:xfrm>
              <a:off x="10603708" y="5246212"/>
              <a:ext cx="1036439" cy="339624"/>
            </a:xfrm>
            <a:custGeom>
              <a:avLst/>
              <a:gdLst>
                <a:gd name="connsiteX0" fmla="*/ 1019752 w 1036439"/>
                <a:gd name="connsiteY0" fmla="*/ 20859 h 339624"/>
                <a:gd name="connsiteX1" fmla="*/ 899713 w 1036439"/>
                <a:gd name="connsiteY1" fmla="*/ 3292 h 339624"/>
                <a:gd name="connsiteX2" fmla="*/ 776160 w 1036439"/>
                <a:gd name="connsiteY2" fmla="*/ 364 h 339624"/>
                <a:gd name="connsiteX3" fmla="*/ 625671 w 1036439"/>
                <a:gd name="connsiteY3" fmla="*/ 26129 h 339624"/>
                <a:gd name="connsiteX4" fmla="*/ 571800 w 1036439"/>
                <a:gd name="connsiteY4" fmla="*/ 80586 h 339624"/>
                <a:gd name="connsiteX5" fmla="*/ 466985 w 1036439"/>
                <a:gd name="connsiteY5" fmla="*/ 80586 h 339624"/>
                <a:gd name="connsiteX6" fmla="*/ 413114 w 1036439"/>
                <a:gd name="connsiteY6" fmla="*/ 26129 h 339624"/>
                <a:gd name="connsiteX7" fmla="*/ 262624 w 1036439"/>
                <a:gd name="connsiteY7" fmla="*/ 364 h 339624"/>
                <a:gd name="connsiteX8" fmla="*/ 45382 w 1036439"/>
                <a:gd name="connsiteY8" fmla="*/ 16760 h 339624"/>
                <a:gd name="connsiteX9" fmla="*/ 18447 w 1036439"/>
                <a:gd name="connsiteY9" fmla="*/ 21444 h 339624"/>
                <a:gd name="connsiteX10" fmla="*/ 2051 w 1036439"/>
                <a:gd name="connsiteY10" fmla="*/ 47209 h 339624"/>
                <a:gd name="connsiteX11" fmla="*/ 23717 w 1036439"/>
                <a:gd name="connsiteY11" fmla="*/ 99909 h 339624"/>
                <a:gd name="connsiteX12" fmla="*/ 45968 w 1036439"/>
                <a:gd name="connsiteY12" fmla="*/ 172518 h 339624"/>
                <a:gd name="connsiteX13" fmla="*/ 150783 w 1036439"/>
                <a:gd name="connsiteY13" fmla="*/ 318322 h 339624"/>
                <a:gd name="connsiteX14" fmla="*/ 322352 w 1036439"/>
                <a:gd name="connsiteY14" fmla="*/ 336475 h 339624"/>
                <a:gd name="connsiteX15" fmla="*/ 477525 w 1036439"/>
                <a:gd name="connsiteY15" fmla="*/ 161393 h 339624"/>
                <a:gd name="connsiteX16" fmla="*/ 563602 w 1036439"/>
                <a:gd name="connsiteY16" fmla="*/ 156708 h 339624"/>
                <a:gd name="connsiteX17" fmla="*/ 708821 w 1036439"/>
                <a:gd name="connsiteY17" fmla="*/ 335304 h 339624"/>
                <a:gd name="connsiteX18" fmla="*/ 844085 w 1036439"/>
                <a:gd name="connsiteY18" fmla="*/ 333547 h 339624"/>
                <a:gd name="connsiteX19" fmla="*/ 996330 w 1036439"/>
                <a:gd name="connsiteY19" fmla="*/ 161978 h 339624"/>
                <a:gd name="connsiteX20" fmla="*/ 1013311 w 1036439"/>
                <a:gd name="connsiteY20" fmla="*/ 108692 h 339624"/>
                <a:gd name="connsiteX21" fmla="*/ 1038490 w 1036439"/>
                <a:gd name="connsiteY21" fmla="*/ 47209 h 339624"/>
                <a:gd name="connsiteX22" fmla="*/ 1019752 w 1036439"/>
                <a:gd name="connsiteY22" fmla="*/ 20859 h 339624"/>
                <a:gd name="connsiteX23" fmla="*/ 440049 w 1036439"/>
                <a:gd name="connsiteY23" fmla="*/ 166077 h 339624"/>
                <a:gd name="connsiteX24" fmla="*/ 294830 w 1036439"/>
                <a:gd name="connsiteY24" fmla="*/ 315395 h 339624"/>
                <a:gd name="connsiteX25" fmla="*/ 201141 w 1036439"/>
                <a:gd name="connsiteY25" fmla="*/ 311881 h 339624"/>
                <a:gd name="connsiteX26" fmla="*/ 91642 w 1036439"/>
                <a:gd name="connsiteY26" fmla="*/ 222291 h 339624"/>
                <a:gd name="connsiteX27" fmla="*/ 72318 w 1036439"/>
                <a:gd name="connsiteY27" fmla="*/ 112206 h 339624"/>
                <a:gd name="connsiteX28" fmla="*/ 154296 w 1036439"/>
                <a:gd name="connsiteY28" fmla="*/ 39596 h 339624"/>
                <a:gd name="connsiteX29" fmla="*/ 230419 w 1036439"/>
                <a:gd name="connsiteY29" fmla="*/ 39596 h 339624"/>
                <a:gd name="connsiteX30" fmla="*/ 351630 w 1036439"/>
                <a:gd name="connsiteY30" fmla="*/ 47794 h 339624"/>
                <a:gd name="connsiteX31" fmla="*/ 440049 w 1036439"/>
                <a:gd name="connsiteY31" fmla="*/ 166077 h 339624"/>
                <a:gd name="connsiteX32" fmla="*/ 949485 w 1036439"/>
                <a:gd name="connsiteY32" fmla="*/ 215264 h 339624"/>
                <a:gd name="connsiteX33" fmla="*/ 767377 w 1036439"/>
                <a:gd name="connsiteY33" fmla="*/ 317152 h 339624"/>
                <a:gd name="connsiteX34" fmla="*/ 656121 w 1036439"/>
                <a:gd name="connsiteY34" fmla="*/ 284360 h 339624"/>
                <a:gd name="connsiteX35" fmla="*/ 615717 w 1036439"/>
                <a:gd name="connsiteY35" fmla="*/ 87027 h 339624"/>
                <a:gd name="connsiteX36" fmla="*/ 650850 w 1036439"/>
                <a:gd name="connsiteY36" fmla="*/ 58920 h 339624"/>
                <a:gd name="connsiteX37" fmla="*/ 735756 w 1036439"/>
                <a:gd name="connsiteY37" fmla="*/ 40182 h 339624"/>
                <a:gd name="connsiteX38" fmla="*/ 883317 w 1036439"/>
                <a:gd name="connsiteY38" fmla="*/ 40182 h 339624"/>
                <a:gd name="connsiteX39" fmla="*/ 966467 w 1036439"/>
                <a:gd name="connsiteY39" fmla="*/ 128016 h 339624"/>
                <a:gd name="connsiteX40" fmla="*/ 949485 w 1036439"/>
                <a:gd name="connsiteY40" fmla="*/ 215264 h 33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36439" h="339624">
                  <a:moveTo>
                    <a:pt x="1019752" y="20859"/>
                  </a:moveTo>
                  <a:cubicBezTo>
                    <a:pt x="979349" y="15589"/>
                    <a:pt x="939531" y="9147"/>
                    <a:pt x="899713" y="3292"/>
                  </a:cubicBezTo>
                  <a:cubicBezTo>
                    <a:pt x="858724" y="2121"/>
                    <a:pt x="817149" y="-807"/>
                    <a:pt x="776160" y="364"/>
                  </a:cubicBezTo>
                  <a:cubicBezTo>
                    <a:pt x="724631" y="950"/>
                    <a:pt x="673687" y="5048"/>
                    <a:pt x="625671" y="26129"/>
                  </a:cubicBezTo>
                  <a:cubicBezTo>
                    <a:pt x="600492" y="37254"/>
                    <a:pt x="577070" y="50722"/>
                    <a:pt x="571800" y="80586"/>
                  </a:cubicBezTo>
                  <a:cubicBezTo>
                    <a:pt x="570043" y="89369"/>
                    <a:pt x="468742" y="88784"/>
                    <a:pt x="466985" y="80586"/>
                  </a:cubicBezTo>
                  <a:cubicBezTo>
                    <a:pt x="461129" y="50722"/>
                    <a:pt x="438292" y="37254"/>
                    <a:pt x="413114" y="26129"/>
                  </a:cubicBezTo>
                  <a:cubicBezTo>
                    <a:pt x="365097" y="5048"/>
                    <a:pt x="313569" y="1535"/>
                    <a:pt x="262624" y="364"/>
                  </a:cubicBezTo>
                  <a:cubicBezTo>
                    <a:pt x="189430" y="-1978"/>
                    <a:pt x="117406" y="7391"/>
                    <a:pt x="45382" y="16760"/>
                  </a:cubicBezTo>
                  <a:cubicBezTo>
                    <a:pt x="36599" y="18517"/>
                    <a:pt x="27230" y="20859"/>
                    <a:pt x="18447" y="21444"/>
                  </a:cubicBezTo>
                  <a:cubicBezTo>
                    <a:pt x="1465" y="23201"/>
                    <a:pt x="-3219" y="29642"/>
                    <a:pt x="2051" y="47209"/>
                  </a:cubicBezTo>
                  <a:cubicBezTo>
                    <a:pt x="9663" y="75901"/>
                    <a:pt x="15519" y="89954"/>
                    <a:pt x="23717" y="99909"/>
                  </a:cubicBezTo>
                  <a:cubicBezTo>
                    <a:pt x="43040" y="123917"/>
                    <a:pt x="43040" y="149096"/>
                    <a:pt x="45968" y="172518"/>
                  </a:cubicBezTo>
                  <a:cubicBezTo>
                    <a:pt x="54751" y="240443"/>
                    <a:pt x="87543" y="290216"/>
                    <a:pt x="150783" y="318322"/>
                  </a:cubicBezTo>
                  <a:cubicBezTo>
                    <a:pt x="205826" y="342331"/>
                    <a:pt x="263796" y="346430"/>
                    <a:pt x="322352" y="336475"/>
                  </a:cubicBezTo>
                  <a:cubicBezTo>
                    <a:pt x="417798" y="320079"/>
                    <a:pt x="471669" y="258596"/>
                    <a:pt x="477525" y="161393"/>
                  </a:cubicBezTo>
                  <a:cubicBezTo>
                    <a:pt x="479867" y="127430"/>
                    <a:pt x="563602" y="134457"/>
                    <a:pt x="563602" y="156708"/>
                  </a:cubicBezTo>
                  <a:cubicBezTo>
                    <a:pt x="564187" y="249812"/>
                    <a:pt x="620402" y="317152"/>
                    <a:pt x="708821" y="335304"/>
                  </a:cubicBezTo>
                  <a:cubicBezTo>
                    <a:pt x="753909" y="344673"/>
                    <a:pt x="798997" y="343502"/>
                    <a:pt x="844085" y="333547"/>
                  </a:cubicBezTo>
                  <a:cubicBezTo>
                    <a:pt x="937189" y="313053"/>
                    <a:pt x="984619" y="258010"/>
                    <a:pt x="996330" y="161978"/>
                  </a:cubicBezTo>
                  <a:cubicBezTo>
                    <a:pt x="998673" y="143826"/>
                    <a:pt x="997501" y="123331"/>
                    <a:pt x="1013311" y="108692"/>
                  </a:cubicBezTo>
                  <a:cubicBezTo>
                    <a:pt x="1033806" y="92882"/>
                    <a:pt x="1030293" y="67703"/>
                    <a:pt x="1038490" y="47209"/>
                  </a:cubicBezTo>
                  <a:cubicBezTo>
                    <a:pt x="1044346" y="27300"/>
                    <a:pt x="1035562" y="23201"/>
                    <a:pt x="1019752" y="20859"/>
                  </a:cubicBezTo>
                  <a:close/>
                  <a:moveTo>
                    <a:pt x="440049" y="166077"/>
                  </a:moveTo>
                  <a:cubicBezTo>
                    <a:pt x="435950" y="251569"/>
                    <a:pt x="379736" y="308954"/>
                    <a:pt x="294830" y="315395"/>
                  </a:cubicBezTo>
                  <a:cubicBezTo>
                    <a:pt x="263211" y="317737"/>
                    <a:pt x="232176" y="318322"/>
                    <a:pt x="201141" y="311881"/>
                  </a:cubicBezTo>
                  <a:cubicBezTo>
                    <a:pt x="149027" y="300756"/>
                    <a:pt x="112722" y="270892"/>
                    <a:pt x="91642" y="222291"/>
                  </a:cubicBezTo>
                  <a:cubicBezTo>
                    <a:pt x="76417" y="187157"/>
                    <a:pt x="69976" y="150267"/>
                    <a:pt x="72318" y="112206"/>
                  </a:cubicBezTo>
                  <a:cubicBezTo>
                    <a:pt x="74075" y="74145"/>
                    <a:pt x="110379" y="41939"/>
                    <a:pt x="154296" y="39596"/>
                  </a:cubicBezTo>
                  <a:cubicBezTo>
                    <a:pt x="179475" y="38425"/>
                    <a:pt x="204655" y="39596"/>
                    <a:pt x="230419" y="39596"/>
                  </a:cubicBezTo>
                  <a:cubicBezTo>
                    <a:pt x="270822" y="37840"/>
                    <a:pt x="311812" y="37840"/>
                    <a:pt x="351630" y="47794"/>
                  </a:cubicBezTo>
                  <a:cubicBezTo>
                    <a:pt x="416627" y="63604"/>
                    <a:pt x="443562" y="98738"/>
                    <a:pt x="440049" y="166077"/>
                  </a:cubicBezTo>
                  <a:close/>
                  <a:moveTo>
                    <a:pt x="949485" y="215264"/>
                  </a:moveTo>
                  <a:cubicBezTo>
                    <a:pt x="922550" y="284946"/>
                    <a:pt x="868678" y="317152"/>
                    <a:pt x="767377" y="317152"/>
                  </a:cubicBezTo>
                  <a:cubicBezTo>
                    <a:pt x="734586" y="317737"/>
                    <a:pt x="693010" y="310710"/>
                    <a:pt x="656121" y="284360"/>
                  </a:cubicBezTo>
                  <a:cubicBezTo>
                    <a:pt x="598735" y="243371"/>
                    <a:pt x="579412" y="148510"/>
                    <a:pt x="615717" y="87027"/>
                  </a:cubicBezTo>
                  <a:cubicBezTo>
                    <a:pt x="623915" y="72973"/>
                    <a:pt x="636211" y="64775"/>
                    <a:pt x="650850" y="58920"/>
                  </a:cubicBezTo>
                  <a:cubicBezTo>
                    <a:pt x="677786" y="47794"/>
                    <a:pt x="706478" y="41939"/>
                    <a:pt x="735756" y="40182"/>
                  </a:cubicBezTo>
                  <a:cubicBezTo>
                    <a:pt x="784943" y="36669"/>
                    <a:pt x="834131" y="37254"/>
                    <a:pt x="883317" y="40182"/>
                  </a:cubicBezTo>
                  <a:cubicBezTo>
                    <a:pt x="934261" y="43110"/>
                    <a:pt x="967052" y="77658"/>
                    <a:pt x="966467" y="128016"/>
                  </a:cubicBezTo>
                  <a:cubicBezTo>
                    <a:pt x="965881" y="158465"/>
                    <a:pt x="960026" y="187157"/>
                    <a:pt x="949485" y="215264"/>
                  </a:cubicBezTo>
                  <a:close/>
                </a:path>
              </a:pathLst>
            </a:custGeom>
            <a:solidFill>
              <a:schemeClr val="accent2"/>
            </a:solidFill>
            <a:ln w="5853" cap="flat">
              <a:noFill/>
              <a:prstDash val="solid"/>
              <a:miter/>
            </a:ln>
          </p:spPr>
          <p:txBody>
            <a:bodyPr rtlCol="0" anchor="ctr"/>
            <a:lstStyle/>
            <a:p>
              <a:endParaRPr lang="en-US" dirty="0"/>
            </a:p>
          </p:txBody>
        </p:sp>
      </p:grpSp>
      <p:grpSp>
        <p:nvGrpSpPr>
          <p:cNvPr id="20" name="Group 19">
            <a:extLst>
              <a:ext uri="{FF2B5EF4-FFF2-40B4-BE49-F238E27FC236}">
                <a16:creationId xmlns:a16="http://schemas.microsoft.com/office/drawing/2014/main" id="{3EF92792-52D8-4D57-A801-345C6C05C404}"/>
              </a:ext>
            </a:extLst>
          </p:cNvPr>
          <p:cNvGrpSpPr/>
          <p:nvPr/>
        </p:nvGrpSpPr>
        <p:grpSpPr>
          <a:xfrm>
            <a:off x="785085" y="1016915"/>
            <a:ext cx="1193383" cy="1228529"/>
            <a:chOff x="2736685" y="4481688"/>
            <a:chExt cx="1741367" cy="1792652"/>
          </a:xfrm>
        </p:grpSpPr>
        <p:sp>
          <p:nvSpPr>
            <p:cNvPr id="21" name="Freeform: Shape 20">
              <a:extLst>
                <a:ext uri="{FF2B5EF4-FFF2-40B4-BE49-F238E27FC236}">
                  <a16:creationId xmlns:a16="http://schemas.microsoft.com/office/drawing/2014/main" id="{18EB599A-B98A-4A0D-9B86-C98BB5555A7C}"/>
                </a:ext>
              </a:extLst>
            </p:cNvPr>
            <p:cNvSpPr/>
            <p:nvPr/>
          </p:nvSpPr>
          <p:spPr>
            <a:xfrm>
              <a:off x="3172072" y="4481688"/>
              <a:ext cx="883757" cy="1511276"/>
            </a:xfrm>
            <a:custGeom>
              <a:avLst/>
              <a:gdLst>
                <a:gd name="connsiteX0" fmla="*/ 216364 w 989594"/>
                <a:gd name="connsiteY0" fmla="*/ 1501182 h 1692265"/>
                <a:gd name="connsiteX1" fmla="*/ 128530 w 989594"/>
                <a:gd name="connsiteY1" fmla="*/ 1386412 h 1692265"/>
                <a:gd name="connsiteX2" fmla="*/ 36597 w 989594"/>
                <a:gd name="connsiteY2" fmla="*/ 1159215 h 1692265"/>
                <a:gd name="connsiteX3" fmla="*/ 35426 w 989594"/>
                <a:gd name="connsiteY3" fmla="*/ 1145162 h 1692265"/>
                <a:gd name="connsiteX4" fmla="*/ 13175 w 989594"/>
                <a:gd name="connsiteY4" fmla="*/ 938460 h 1692265"/>
                <a:gd name="connsiteX5" fmla="*/ 2635 w 989594"/>
                <a:gd name="connsiteY5" fmla="*/ 839500 h 1692265"/>
                <a:gd name="connsiteX6" fmla="*/ 6734 w 989594"/>
                <a:gd name="connsiteY6" fmla="*/ 783872 h 1692265"/>
                <a:gd name="connsiteX7" fmla="*/ 1464 w 989594"/>
                <a:gd name="connsiteY7" fmla="*/ 670274 h 1692265"/>
                <a:gd name="connsiteX8" fmla="*/ 3806 w 989594"/>
                <a:gd name="connsiteY8" fmla="*/ 643338 h 1692265"/>
                <a:gd name="connsiteX9" fmla="*/ 1464 w 989594"/>
                <a:gd name="connsiteY9" fmla="*/ 458301 h 1692265"/>
                <a:gd name="connsiteX10" fmla="*/ 43624 w 989594"/>
                <a:gd name="connsiteY10" fmla="*/ 223492 h 1692265"/>
                <a:gd name="connsiteX11" fmla="*/ 50065 w 989594"/>
                <a:gd name="connsiteY11" fmla="*/ 206511 h 1692265"/>
                <a:gd name="connsiteX12" fmla="*/ 65875 w 989594"/>
                <a:gd name="connsiteY12" fmla="*/ 169035 h 1692265"/>
                <a:gd name="connsiteX13" fmla="*/ 139656 w 989594"/>
                <a:gd name="connsiteY13" fmla="*/ 101110 h 1692265"/>
                <a:gd name="connsiteX14" fmla="*/ 165420 w 989594"/>
                <a:gd name="connsiteY14" fmla="*/ 85300 h 1692265"/>
                <a:gd name="connsiteX15" fmla="*/ 296000 w 989594"/>
                <a:gd name="connsiteY15" fmla="*/ 27915 h 1692265"/>
                <a:gd name="connsiteX16" fmla="*/ 481037 w 989594"/>
                <a:gd name="connsiteY16" fmla="*/ 2151 h 1692265"/>
                <a:gd name="connsiteX17" fmla="*/ 776158 w 989594"/>
                <a:gd name="connsiteY17" fmla="*/ 57193 h 1692265"/>
                <a:gd name="connsiteX18" fmla="*/ 900297 w 989594"/>
                <a:gd name="connsiteY18" fmla="*/ 173720 h 1692265"/>
                <a:gd name="connsiteX19" fmla="*/ 993401 w 989594"/>
                <a:gd name="connsiteY19" fmla="*/ 525641 h 1692265"/>
                <a:gd name="connsiteX20" fmla="*/ 988716 w 989594"/>
                <a:gd name="connsiteY20" fmla="*/ 647437 h 1692265"/>
                <a:gd name="connsiteX21" fmla="*/ 991059 w 989594"/>
                <a:gd name="connsiteY21" fmla="*/ 674958 h 1692265"/>
                <a:gd name="connsiteX22" fmla="*/ 981690 w 989594"/>
                <a:gd name="connsiteY22" fmla="*/ 874634 h 1692265"/>
                <a:gd name="connsiteX23" fmla="*/ 965880 w 989594"/>
                <a:gd name="connsiteY23" fmla="*/ 953099 h 1692265"/>
                <a:gd name="connsiteX24" fmla="*/ 955339 w 989594"/>
                <a:gd name="connsiteY24" fmla="*/ 1105344 h 1692265"/>
                <a:gd name="connsiteX25" fmla="*/ 911423 w 989594"/>
                <a:gd name="connsiteY25" fmla="*/ 1322001 h 1692265"/>
                <a:gd name="connsiteX26" fmla="*/ 832372 w 989594"/>
                <a:gd name="connsiteY26" fmla="*/ 1481273 h 1692265"/>
                <a:gd name="connsiteX27" fmla="*/ 810121 w 989594"/>
                <a:gd name="connsiteY27" fmla="*/ 1511136 h 1692265"/>
                <a:gd name="connsiteX28" fmla="*/ 777330 w 989594"/>
                <a:gd name="connsiteY28" fmla="*/ 1555639 h 1692265"/>
                <a:gd name="connsiteX29" fmla="*/ 644993 w 989594"/>
                <a:gd name="connsiteY29" fmla="*/ 1663382 h 1692265"/>
                <a:gd name="connsiteX30" fmla="*/ 517341 w 989594"/>
                <a:gd name="connsiteY30" fmla="*/ 1692660 h 1692265"/>
                <a:gd name="connsiteX31" fmla="*/ 304783 w 989594"/>
                <a:gd name="connsiteY31" fmla="*/ 1592529 h 1692265"/>
                <a:gd name="connsiteX32" fmla="*/ 231003 w 989594"/>
                <a:gd name="connsiteY32" fmla="*/ 1524019 h 1692265"/>
                <a:gd name="connsiteX33" fmla="*/ 216364 w 989594"/>
                <a:gd name="connsiteY33" fmla="*/ 1501182 h 169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989594" h="1692265">
                  <a:moveTo>
                    <a:pt x="216364" y="1501182"/>
                  </a:moveTo>
                  <a:cubicBezTo>
                    <a:pt x="186501" y="1463120"/>
                    <a:pt x="153709" y="1427987"/>
                    <a:pt x="128530" y="1386412"/>
                  </a:cubicBezTo>
                  <a:cubicBezTo>
                    <a:pt x="85784" y="1316731"/>
                    <a:pt x="59434" y="1272814"/>
                    <a:pt x="36597" y="1159215"/>
                  </a:cubicBezTo>
                  <a:cubicBezTo>
                    <a:pt x="36597" y="1154531"/>
                    <a:pt x="37183" y="1149261"/>
                    <a:pt x="35426" y="1145162"/>
                  </a:cubicBezTo>
                  <a:cubicBezTo>
                    <a:pt x="16103" y="1065526"/>
                    <a:pt x="23130" y="1008141"/>
                    <a:pt x="13175" y="938460"/>
                  </a:cubicBezTo>
                  <a:cubicBezTo>
                    <a:pt x="2635" y="906254"/>
                    <a:pt x="878" y="872877"/>
                    <a:pt x="2635" y="839500"/>
                  </a:cubicBezTo>
                  <a:cubicBezTo>
                    <a:pt x="3806" y="820762"/>
                    <a:pt x="3806" y="802024"/>
                    <a:pt x="6734" y="783872"/>
                  </a:cubicBezTo>
                  <a:cubicBezTo>
                    <a:pt x="12590" y="745225"/>
                    <a:pt x="7319" y="707749"/>
                    <a:pt x="1464" y="670274"/>
                  </a:cubicBezTo>
                  <a:cubicBezTo>
                    <a:pt x="293" y="661490"/>
                    <a:pt x="-2049" y="651536"/>
                    <a:pt x="3806" y="643338"/>
                  </a:cubicBezTo>
                  <a:cubicBezTo>
                    <a:pt x="-878" y="581854"/>
                    <a:pt x="-293" y="520371"/>
                    <a:pt x="1464" y="458301"/>
                  </a:cubicBezTo>
                  <a:cubicBezTo>
                    <a:pt x="4392" y="373981"/>
                    <a:pt x="10247" y="298444"/>
                    <a:pt x="43624" y="223492"/>
                  </a:cubicBezTo>
                  <a:cubicBezTo>
                    <a:pt x="45966" y="218222"/>
                    <a:pt x="51236" y="212952"/>
                    <a:pt x="50065" y="206511"/>
                  </a:cubicBezTo>
                  <a:cubicBezTo>
                    <a:pt x="49480" y="191286"/>
                    <a:pt x="57678" y="179575"/>
                    <a:pt x="65875" y="169035"/>
                  </a:cubicBezTo>
                  <a:cubicBezTo>
                    <a:pt x="81685" y="149712"/>
                    <a:pt x="116233" y="113993"/>
                    <a:pt x="139656" y="101110"/>
                  </a:cubicBezTo>
                  <a:cubicBezTo>
                    <a:pt x="147854" y="94669"/>
                    <a:pt x="156051" y="89399"/>
                    <a:pt x="165420" y="85300"/>
                  </a:cubicBezTo>
                  <a:cubicBezTo>
                    <a:pt x="209337" y="66562"/>
                    <a:pt x="253254" y="48410"/>
                    <a:pt x="296000" y="27915"/>
                  </a:cubicBezTo>
                  <a:cubicBezTo>
                    <a:pt x="355142" y="-191"/>
                    <a:pt x="416625" y="-3119"/>
                    <a:pt x="481037" y="2151"/>
                  </a:cubicBezTo>
                  <a:cubicBezTo>
                    <a:pt x="581753" y="10349"/>
                    <a:pt x="680712" y="22060"/>
                    <a:pt x="776158" y="57193"/>
                  </a:cubicBezTo>
                  <a:cubicBezTo>
                    <a:pt x="830615" y="77688"/>
                    <a:pt x="872776" y="122776"/>
                    <a:pt x="900297" y="173720"/>
                  </a:cubicBezTo>
                  <a:cubicBezTo>
                    <a:pt x="960024" y="283219"/>
                    <a:pt x="998671" y="398574"/>
                    <a:pt x="993401" y="525641"/>
                  </a:cubicBezTo>
                  <a:cubicBezTo>
                    <a:pt x="991644" y="566044"/>
                    <a:pt x="991059" y="606448"/>
                    <a:pt x="988716" y="647437"/>
                  </a:cubicBezTo>
                  <a:cubicBezTo>
                    <a:pt x="993401" y="656220"/>
                    <a:pt x="992815" y="665589"/>
                    <a:pt x="991059" y="674958"/>
                  </a:cubicBezTo>
                  <a:cubicBezTo>
                    <a:pt x="978762" y="741126"/>
                    <a:pt x="983446" y="807880"/>
                    <a:pt x="981690" y="874634"/>
                  </a:cubicBezTo>
                  <a:cubicBezTo>
                    <a:pt x="981104" y="901569"/>
                    <a:pt x="982275" y="929091"/>
                    <a:pt x="965880" y="953099"/>
                  </a:cubicBezTo>
                  <a:cubicBezTo>
                    <a:pt x="951241" y="1002871"/>
                    <a:pt x="955339" y="1053815"/>
                    <a:pt x="955339" y="1105344"/>
                  </a:cubicBezTo>
                  <a:cubicBezTo>
                    <a:pt x="954754" y="1179710"/>
                    <a:pt x="923719" y="1249977"/>
                    <a:pt x="911423" y="1322001"/>
                  </a:cubicBezTo>
                  <a:cubicBezTo>
                    <a:pt x="900882" y="1383484"/>
                    <a:pt x="867506" y="1432671"/>
                    <a:pt x="832372" y="1481273"/>
                  </a:cubicBezTo>
                  <a:cubicBezTo>
                    <a:pt x="825345" y="1491227"/>
                    <a:pt x="817148" y="1501182"/>
                    <a:pt x="810121" y="1511136"/>
                  </a:cubicBezTo>
                  <a:cubicBezTo>
                    <a:pt x="805436" y="1530460"/>
                    <a:pt x="790797" y="1543342"/>
                    <a:pt x="777330" y="1555639"/>
                  </a:cubicBezTo>
                  <a:cubicBezTo>
                    <a:pt x="734584" y="1593700"/>
                    <a:pt x="691838" y="1631176"/>
                    <a:pt x="644993" y="1663382"/>
                  </a:cubicBezTo>
                  <a:cubicBezTo>
                    <a:pt x="606346" y="1689732"/>
                    <a:pt x="561844" y="1693245"/>
                    <a:pt x="517341" y="1692660"/>
                  </a:cubicBezTo>
                  <a:cubicBezTo>
                    <a:pt x="431850" y="1691488"/>
                    <a:pt x="363339" y="1651670"/>
                    <a:pt x="304783" y="1592529"/>
                  </a:cubicBezTo>
                  <a:cubicBezTo>
                    <a:pt x="280776" y="1568521"/>
                    <a:pt x="253840" y="1548612"/>
                    <a:pt x="231003" y="1524019"/>
                  </a:cubicBezTo>
                  <a:cubicBezTo>
                    <a:pt x="224562" y="1517578"/>
                    <a:pt x="216364" y="1511722"/>
                    <a:pt x="216364" y="1501182"/>
                  </a:cubicBezTo>
                  <a:close/>
                </a:path>
              </a:pathLst>
            </a:custGeom>
            <a:solidFill>
              <a:srgbClr val="714B25"/>
            </a:solidFill>
            <a:ln w="5853"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4DB0811E-E92E-493E-8691-33E39416874E}"/>
                </a:ext>
              </a:extLst>
            </p:cNvPr>
            <p:cNvSpPr/>
            <p:nvPr/>
          </p:nvSpPr>
          <p:spPr>
            <a:xfrm>
              <a:off x="2736685" y="5855994"/>
              <a:ext cx="1741367" cy="418346"/>
            </a:xfrm>
            <a:custGeom>
              <a:avLst/>
              <a:gdLst>
                <a:gd name="connsiteX0" fmla="*/ 1948526 w 1949911"/>
                <a:gd name="connsiteY0" fmla="*/ 469970 h 468447"/>
                <a:gd name="connsiteX1" fmla="*/ 1143968 w 1949911"/>
                <a:gd name="connsiteY1" fmla="*/ 469970 h 468447"/>
                <a:gd name="connsiteX2" fmla="*/ 27307 w 1949911"/>
                <a:gd name="connsiteY2" fmla="*/ 469970 h 468447"/>
                <a:gd name="connsiteX3" fmla="*/ 2128 w 1949911"/>
                <a:gd name="connsiteY3" fmla="*/ 440107 h 468447"/>
                <a:gd name="connsiteX4" fmla="*/ 53071 w 1949911"/>
                <a:gd name="connsiteY4" fmla="*/ 275565 h 468447"/>
                <a:gd name="connsiteX5" fmla="*/ 278511 w 1949911"/>
                <a:gd name="connsiteY5" fmla="*/ 94041 h 468447"/>
                <a:gd name="connsiteX6" fmla="*/ 557238 w 1949911"/>
                <a:gd name="connsiteY6" fmla="*/ 6208 h 468447"/>
                <a:gd name="connsiteX7" fmla="*/ 581831 w 1949911"/>
                <a:gd name="connsiteY7" fmla="*/ 352 h 468447"/>
                <a:gd name="connsiteX8" fmla="*/ 596470 w 1949911"/>
                <a:gd name="connsiteY8" fmla="*/ 29044 h 468447"/>
                <a:gd name="connsiteX9" fmla="*/ 885151 w 1949911"/>
                <a:gd name="connsiteY9" fmla="*/ 335877 h 468447"/>
                <a:gd name="connsiteX10" fmla="*/ 1067259 w 1949911"/>
                <a:gd name="connsiteY10" fmla="*/ 331193 h 468447"/>
                <a:gd name="connsiteX11" fmla="*/ 1354769 w 1949911"/>
                <a:gd name="connsiteY11" fmla="*/ 36071 h 468447"/>
                <a:gd name="connsiteX12" fmla="*/ 1375849 w 1949911"/>
                <a:gd name="connsiteY12" fmla="*/ 938 h 468447"/>
                <a:gd name="connsiteX13" fmla="*/ 1677997 w 1949911"/>
                <a:gd name="connsiteY13" fmla="*/ 96384 h 468447"/>
                <a:gd name="connsiteX14" fmla="*/ 1947940 w 1949911"/>
                <a:gd name="connsiteY14" fmla="*/ 423126 h 468447"/>
                <a:gd name="connsiteX15" fmla="*/ 1948526 w 1949911"/>
                <a:gd name="connsiteY15" fmla="*/ 469970 h 46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49911" h="468447">
                  <a:moveTo>
                    <a:pt x="1948526" y="469970"/>
                  </a:moveTo>
                  <a:cubicBezTo>
                    <a:pt x="1680340" y="469970"/>
                    <a:pt x="1412154" y="469970"/>
                    <a:pt x="1143968" y="469970"/>
                  </a:cubicBezTo>
                  <a:cubicBezTo>
                    <a:pt x="771552" y="469970"/>
                    <a:pt x="399722" y="469970"/>
                    <a:pt x="27307" y="469970"/>
                  </a:cubicBezTo>
                  <a:cubicBezTo>
                    <a:pt x="-3142" y="469970"/>
                    <a:pt x="-1971" y="469970"/>
                    <a:pt x="2128" y="440107"/>
                  </a:cubicBezTo>
                  <a:cubicBezTo>
                    <a:pt x="10325" y="382722"/>
                    <a:pt x="24964" y="327094"/>
                    <a:pt x="53071" y="275565"/>
                  </a:cubicBezTo>
                  <a:cubicBezTo>
                    <a:pt x="103429" y="184803"/>
                    <a:pt x="178381" y="122734"/>
                    <a:pt x="278511" y="94041"/>
                  </a:cubicBezTo>
                  <a:cubicBezTo>
                    <a:pt x="372201" y="67691"/>
                    <a:pt x="464134" y="34900"/>
                    <a:pt x="557238" y="6208"/>
                  </a:cubicBezTo>
                  <a:cubicBezTo>
                    <a:pt x="565435" y="3865"/>
                    <a:pt x="573048" y="-1405"/>
                    <a:pt x="581831" y="352"/>
                  </a:cubicBezTo>
                  <a:cubicBezTo>
                    <a:pt x="591786" y="7379"/>
                    <a:pt x="592371" y="19090"/>
                    <a:pt x="596470" y="29044"/>
                  </a:cubicBezTo>
                  <a:cubicBezTo>
                    <a:pt x="650341" y="171335"/>
                    <a:pt x="744031" y="274394"/>
                    <a:pt x="885151" y="335877"/>
                  </a:cubicBezTo>
                  <a:cubicBezTo>
                    <a:pt x="948391" y="363399"/>
                    <a:pt x="1005776" y="359885"/>
                    <a:pt x="1067259" y="331193"/>
                  </a:cubicBezTo>
                  <a:cubicBezTo>
                    <a:pt x="1200181" y="267952"/>
                    <a:pt x="1296213" y="170750"/>
                    <a:pt x="1354769" y="36071"/>
                  </a:cubicBezTo>
                  <a:cubicBezTo>
                    <a:pt x="1360039" y="23774"/>
                    <a:pt x="1362381" y="8550"/>
                    <a:pt x="1375849" y="938"/>
                  </a:cubicBezTo>
                  <a:cubicBezTo>
                    <a:pt x="1477151" y="31972"/>
                    <a:pt x="1577281" y="64763"/>
                    <a:pt x="1677997" y="96384"/>
                  </a:cubicBezTo>
                  <a:cubicBezTo>
                    <a:pt x="1836684" y="146742"/>
                    <a:pt x="1922761" y="260926"/>
                    <a:pt x="1947940" y="423126"/>
                  </a:cubicBezTo>
                  <a:cubicBezTo>
                    <a:pt x="1950282" y="438350"/>
                    <a:pt x="1958480" y="454160"/>
                    <a:pt x="1948526" y="469970"/>
                  </a:cubicBezTo>
                  <a:close/>
                </a:path>
              </a:pathLst>
            </a:custGeom>
            <a:solidFill>
              <a:schemeClr val="accent2"/>
            </a:solidFill>
            <a:ln w="5853"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F9F91D63-5154-41CA-A17F-F281643F5171}"/>
                </a:ext>
              </a:extLst>
            </p:cNvPr>
            <p:cNvSpPr/>
            <p:nvPr/>
          </p:nvSpPr>
          <p:spPr>
            <a:xfrm>
              <a:off x="3101616" y="4708800"/>
              <a:ext cx="1016287" cy="1475493"/>
            </a:xfrm>
            <a:custGeom>
              <a:avLst/>
              <a:gdLst>
                <a:gd name="connsiteX0" fmla="*/ 252462 w 1016287"/>
                <a:gd name="connsiteY0" fmla="*/ 1114041 h 1475493"/>
                <a:gd name="connsiteX1" fmla="*/ 373260 w 1016287"/>
                <a:gd name="connsiteY1" fmla="*/ 1223335 h 1475493"/>
                <a:gd name="connsiteX2" fmla="*/ 608580 w 1016287"/>
                <a:gd name="connsiteY2" fmla="*/ 1265692 h 1475493"/>
                <a:gd name="connsiteX3" fmla="*/ 689111 w 1016287"/>
                <a:gd name="connsiteY3" fmla="*/ 1210261 h 1475493"/>
                <a:gd name="connsiteX4" fmla="*/ 782716 w 1016287"/>
                <a:gd name="connsiteY4" fmla="*/ 1121885 h 1475493"/>
                <a:gd name="connsiteX5" fmla="*/ 862726 w 1016287"/>
                <a:gd name="connsiteY5" fmla="*/ 1147509 h 1475493"/>
                <a:gd name="connsiteX6" fmla="*/ 687543 w 1016287"/>
                <a:gd name="connsiteY6" fmla="*/ 1389628 h 1475493"/>
                <a:gd name="connsiteX7" fmla="*/ 520727 w 1016287"/>
                <a:gd name="connsiteY7" fmla="*/ 1472774 h 1475493"/>
                <a:gd name="connsiteX8" fmla="*/ 491966 w 1016287"/>
                <a:gd name="connsiteY8" fmla="*/ 1473819 h 1475493"/>
                <a:gd name="connsiteX9" fmla="*/ 154673 w 1016287"/>
                <a:gd name="connsiteY9" fmla="*/ 1148555 h 1475493"/>
                <a:gd name="connsiteX10" fmla="*/ 252462 w 1016287"/>
                <a:gd name="connsiteY10" fmla="*/ 1114041 h 1475493"/>
                <a:gd name="connsiteX11" fmla="*/ 943780 w 1016287"/>
                <a:gd name="connsiteY11" fmla="*/ 350558 h 1475493"/>
                <a:gd name="connsiteX12" fmla="*/ 999211 w 1016287"/>
                <a:gd name="connsiteY12" fmla="*/ 378797 h 1475493"/>
                <a:gd name="connsiteX13" fmla="*/ 1002348 w 1016287"/>
                <a:gd name="connsiteY13" fmla="*/ 515806 h 1475493"/>
                <a:gd name="connsiteX14" fmla="*/ 945871 w 1016287"/>
                <a:gd name="connsiteY14" fmla="*/ 609934 h 1475493"/>
                <a:gd name="connsiteX15" fmla="*/ 923385 w 1016287"/>
                <a:gd name="connsiteY15" fmla="*/ 623531 h 1475493"/>
                <a:gd name="connsiteX16" fmla="*/ 930707 w 1016287"/>
                <a:gd name="connsiteY16" fmla="*/ 447301 h 1475493"/>
                <a:gd name="connsiteX17" fmla="*/ 943780 w 1016287"/>
                <a:gd name="connsiteY17" fmla="*/ 350558 h 1475493"/>
                <a:gd name="connsiteX18" fmla="*/ 63159 w 1016287"/>
                <a:gd name="connsiteY18" fmla="*/ 346899 h 1475493"/>
                <a:gd name="connsiteX19" fmla="*/ 70480 w 1016287"/>
                <a:gd name="connsiteY19" fmla="*/ 509008 h 1475493"/>
                <a:gd name="connsiteX20" fmla="*/ 71526 w 1016287"/>
                <a:gd name="connsiteY20" fmla="*/ 610980 h 1475493"/>
                <a:gd name="connsiteX21" fmla="*/ 408 w 1016287"/>
                <a:gd name="connsiteY21" fmla="*/ 428476 h 1475493"/>
                <a:gd name="connsiteX22" fmla="*/ 63159 w 1016287"/>
                <a:gd name="connsiteY22" fmla="*/ 346899 h 1475493"/>
                <a:gd name="connsiteX23" fmla="*/ 537330 w 1016287"/>
                <a:gd name="connsiteY23" fmla="*/ 781 h 1475493"/>
                <a:gd name="connsiteX24" fmla="*/ 739313 w 1016287"/>
                <a:gd name="connsiteY24" fmla="*/ 33138 h 1475493"/>
                <a:gd name="connsiteX25" fmla="*/ 745589 w 1016287"/>
                <a:gd name="connsiteY25" fmla="*/ 34707 h 1475493"/>
                <a:gd name="connsiteX26" fmla="*/ 861157 w 1016287"/>
                <a:gd name="connsiteY26" fmla="*/ 147660 h 1475493"/>
                <a:gd name="connsiteX27" fmla="*/ 898285 w 1016287"/>
                <a:gd name="connsiteY27" fmla="*/ 393962 h 1475493"/>
                <a:gd name="connsiteX28" fmla="*/ 848083 w 1016287"/>
                <a:gd name="connsiteY28" fmla="*/ 644970 h 1475493"/>
                <a:gd name="connsiteX29" fmla="*/ 811478 w 1016287"/>
                <a:gd name="connsiteY29" fmla="*/ 744850 h 1475493"/>
                <a:gd name="connsiteX30" fmla="*/ 787423 w 1016287"/>
                <a:gd name="connsiteY30" fmla="*/ 767859 h 1475493"/>
                <a:gd name="connsiteX31" fmla="*/ 758661 w 1016287"/>
                <a:gd name="connsiteY31" fmla="*/ 747987 h 1475493"/>
                <a:gd name="connsiteX32" fmla="*/ 553149 w 1016287"/>
                <a:gd name="connsiteY32" fmla="*/ 653859 h 1475493"/>
                <a:gd name="connsiteX33" fmla="*/ 505038 w 1016287"/>
                <a:gd name="connsiteY33" fmla="*/ 677914 h 1475493"/>
                <a:gd name="connsiteX34" fmla="*/ 566222 w 1016287"/>
                <a:gd name="connsiteY34" fmla="*/ 687327 h 1475493"/>
                <a:gd name="connsiteX35" fmla="*/ 636295 w 1016287"/>
                <a:gd name="connsiteY35" fmla="*/ 775180 h 1475493"/>
                <a:gd name="connsiteX36" fmla="*/ 605965 w 1016287"/>
                <a:gd name="connsiteY36" fmla="*/ 844207 h 1475493"/>
                <a:gd name="connsiteX37" fmla="*/ 403066 w 1016287"/>
                <a:gd name="connsiteY37" fmla="*/ 846822 h 1475493"/>
                <a:gd name="connsiteX38" fmla="*/ 421369 w 1016287"/>
                <a:gd name="connsiteY38" fmla="*/ 694648 h 1475493"/>
                <a:gd name="connsiteX39" fmla="*/ 500332 w 1016287"/>
                <a:gd name="connsiteY39" fmla="*/ 678437 h 1475493"/>
                <a:gd name="connsiteX40" fmla="*/ 278086 w 1016287"/>
                <a:gd name="connsiteY40" fmla="*/ 704061 h 1475493"/>
                <a:gd name="connsiteX41" fmla="*/ 245663 w 1016287"/>
                <a:gd name="connsiteY41" fmla="*/ 750079 h 1475493"/>
                <a:gd name="connsiteX42" fmla="*/ 220040 w 1016287"/>
                <a:gd name="connsiteY42" fmla="*/ 767859 h 1475493"/>
                <a:gd name="connsiteX43" fmla="*/ 195985 w 1016287"/>
                <a:gd name="connsiteY43" fmla="*/ 747987 h 1475493"/>
                <a:gd name="connsiteX44" fmla="*/ 106563 w 1016287"/>
                <a:gd name="connsiteY44" fmla="*/ 493841 h 1475493"/>
                <a:gd name="connsiteX45" fmla="*/ 104995 w 1016287"/>
                <a:gd name="connsiteY45" fmla="*/ 481291 h 1475493"/>
                <a:gd name="connsiteX46" fmla="*/ 121729 w 1016287"/>
                <a:gd name="connsiteY46" fmla="*/ 239173 h 1475493"/>
                <a:gd name="connsiteX47" fmla="*/ 168269 w 1016287"/>
                <a:gd name="connsiteY47" fmla="*/ 90138 h 1475493"/>
                <a:gd name="connsiteX48" fmla="*/ 197554 w 1016287"/>
                <a:gd name="connsiteY48" fmla="*/ 61376 h 1475493"/>
                <a:gd name="connsiteX49" fmla="*/ 332993 w 1016287"/>
                <a:gd name="connsiteY49" fmla="*/ 14312 h 1475493"/>
                <a:gd name="connsiteX50" fmla="*/ 537330 w 1016287"/>
                <a:gd name="connsiteY50" fmla="*/ 781 h 1475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16287" h="1475493">
                  <a:moveTo>
                    <a:pt x="252462" y="1114041"/>
                  </a:moveTo>
                  <a:cubicBezTo>
                    <a:pt x="292728" y="1150647"/>
                    <a:pt x="331425" y="1188821"/>
                    <a:pt x="373260" y="1223335"/>
                  </a:cubicBezTo>
                  <a:cubicBezTo>
                    <a:pt x="443333" y="1280857"/>
                    <a:pt x="522818" y="1293408"/>
                    <a:pt x="608580" y="1265692"/>
                  </a:cubicBezTo>
                  <a:cubicBezTo>
                    <a:pt x="640478" y="1255234"/>
                    <a:pt x="663488" y="1230133"/>
                    <a:pt x="689111" y="1210261"/>
                  </a:cubicBezTo>
                  <a:cubicBezTo>
                    <a:pt x="723103" y="1183591"/>
                    <a:pt x="754478" y="1153785"/>
                    <a:pt x="782716" y="1121885"/>
                  </a:cubicBezTo>
                  <a:cubicBezTo>
                    <a:pt x="809386" y="1130252"/>
                    <a:pt x="836056" y="1139142"/>
                    <a:pt x="862726" y="1147509"/>
                  </a:cubicBezTo>
                  <a:cubicBezTo>
                    <a:pt x="827166" y="1244775"/>
                    <a:pt x="770689" y="1326876"/>
                    <a:pt x="687543" y="1389628"/>
                  </a:cubicBezTo>
                  <a:cubicBezTo>
                    <a:pt x="637341" y="1427801"/>
                    <a:pt x="581387" y="1454995"/>
                    <a:pt x="520727" y="1472774"/>
                  </a:cubicBezTo>
                  <a:cubicBezTo>
                    <a:pt x="510791" y="1475912"/>
                    <a:pt x="501379" y="1476434"/>
                    <a:pt x="491966" y="1473819"/>
                  </a:cubicBezTo>
                  <a:cubicBezTo>
                    <a:pt x="318352" y="1429371"/>
                    <a:pt x="206443" y="1319555"/>
                    <a:pt x="154673" y="1148555"/>
                  </a:cubicBezTo>
                  <a:cubicBezTo>
                    <a:pt x="185526" y="1131298"/>
                    <a:pt x="221086" y="1128160"/>
                    <a:pt x="252462" y="1114041"/>
                  </a:cubicBezTo>
                  <a:close/>
                  <a:moveTo>
                    <a:pt x="943780" y="350558"/>
                  </a:moveTo>
                  <a:cubicBezTo>
                    <a:pt x="964697" y="344283"/>
                    <a:pt x="985615" y="354742"/>
                    <a:pt x="999211" y="378797"/>
                  </a:cubicBezTo>
                  <a:cubicBezTo>
                    <a:pt x="1024312" y="424292"/>
                    <a:pt x="1018560" y="470311"/>
                    <a:pt x="1002348" y="515806"/>
                  </a:cubicBezTo>
                  <a:cubicBezTo>
                    <a:pt x="989798" y="550843"/>
                    <a:pt x="970972" y="582219"/>
                    <a:pt x="945871" y="609934"/>
                  </a:cubicBezTo>
                  <a:cubicBezTo>
                    <a:pt x="940119" y="616733"/>
                    <a:pt x="932798" y="621962"/>
                    <a:pt x="923385" y="623531"/>
                  </a:cubicBezTo>
                  <a:cubicBezTo>
                    <a:pt x="932275" y="565485"/>
                    <a:pt x="932275" y="506394"/>
                    <a:pt x="930707" y="447301"/>
                  </a:cubicBezTo>
                  <a:cubicBezTo>
                    <a:pt x="930183" y="414880"/>
                    <a:pt x="937504" y="382457"/>
                    <a:pt x="943780" y="350558"/>
                  </a:cubicBezTo>
                  <a:close/>
                  <a:moveTo>
                    <a:pt x="63159" y="346899"/>
                  </a:moveTo>
                  <a:cubicBezTo>
                    <a:pt x="76755" y="400238"/>
                    <a:pt x="75709" y="454623"/>
                    <a:pt x="70480" y="509008"/>
                  </a:cubicBezTo>
                  <a:cubicBezTo>
                    <a:pt x="66819" y="542998"/>
                    <a:pt x="73094" y="576989"/>
                    <a:pt x="71526" y="610980"/>
                  </a:cubicBezTo>
                  <a:cubicBezTo>
                    <a:pt x="24462" y="559210"/>
                    <a:pt x="-3776" y="500118"/>
                    <a:pt x="408" y="428476"/>
                  </a:cubicBezTo>
                  <a:cubicBezTo>
                    <a:pt x="2499" y="393440"/>
                    <a:pt x="26031" y="346375"/>
                    <a:pt x="63159" y="346899"/>
                  </a:cubicBezTo>
                  <a:close/>
                  <a:moveTo>
                    <a:pt x="537330" y="781"/>
                  </a:moveTo>
                  <a:cubicBezTo>
                    <a:pt x="605050" y="3592"/>
                    <a:pt x="672378" y="14051"/>
                    <a:pt x="739313" y="33138"/>
                  </a:cubicBezTo>
                  <a:cubicBezTo>
                    <a:pt x="741405" y="33661"/>
                    <a:pt x="743496" y="34184"/>
                    <a:pt x="745589" y="34707"/>
                  </a:cubicBezTo>
                  <a:cubicBezTo>
                    <a:pt x="804680" y="51441"/>
                    <a:pt x="842331" y="84908"/>
                    <a:pt x="861157" y="147660"/>
                  </a:cubicBezTo>
                  <a:cubicBezTo>
                    <a:pt x="885212" y="228715"/>
                    <a:pt x="888873" y="310815"/>
                    <a:pt x="898285" y="393962"/>
                  </a:cubicBezTo>
                  <a:cubicBezTo>
                    <a:pt x="908744" y="484952"/>
                    <a:pt x="874753" y="563392"/>
                    <a:pt x="848083" y="644970"/>
                  </a:cubicBezTo>
                  <a:cubicBezTo>
                    <a:pt x="837102" y="678437"/>
                    <a:pt x="824028" y="711382"/>
                    <a:pt x="811478" y="744850"/>
                  </a:cubicBezTo>
                  <a:cubicBezTo>
                    <a:pt x="807294" y="756354"/>
                    <a:pt x="801542" y="766290"/>
                    <a:pt x="787423" y="767859"/>
                  </a:cubicBezTo>
                  <a:cubicBezTo>
                    <a:pt x="771735" y="769428"/>
                    <a:pt x="765460" y="758969"/>
                    <a:pt x="758661" y="747987"/>
                  </a:cubicBezTo>
                  <a:cubicBezTo>
                    <a:pt x="710552" y="666410"/>
                    <a:pt x="633157" y="630850"/>
                    <a:pt x="553149" y="653859"/>
                  </a:cubicBezTo>
                  <a:cubicBezTo>
                    <a:pt x="536937" y="658565"/>
                    <a:pt x="521250" y="664318"/>
                    <a:pt x="505038" y="677914"/>
                  </a:cubicBezTo>
                  <a:cubicBezTo>
                    <a:pt x="528048" y="678960"/>
                    <a:pt x="547397" y="681575"/>
                    <a:pt x="566222" y="687327"/>
                  </a:cubicBezTo>
                  <a:cubicBezTo>
                    <a:pt x="609625" y="700924"/>
                    <a:pt x="629497" y="733345"/>
                    <a:pt x="636295" y="775180"/>
                  </a:cubicBezTo>
                  <a:cubicBezTo>
                    <a:pt x="641002" y="803941"/>
                    <a:pt x="628974" y="826950"/>
                    <a:pt x="605965" y="844207"/>
                  </a:cubicBezTo>
                  <a:cubicBezTo>
                    <a:pt x="551580" y="884995"/>
                    <a:pt x="459020" y="886564"/>
                    <a:pt x="403066" y="846822"/>
                  </a:cubicBezTo>
                  <a:cubicBezTo>
                    <a:pt x="350250" y="809170"/>
                    <a:pt x="360187" y="726025"/>
                    <a:pt x="421369" y="694648"/>
                  </a:cubicBezTo>
                  <a:cubicBezTo>
                    <a:pt x="444901" y="682621"/>
                    <a:pt x="470002" y="678437"/>
                    <a:pt x="500332" y="678437"/>
                  </a:cubicBezTo>
                  <a:cubicBezTo>
                    <a:pt x="432874" y="628759"/>
                    <a:pt x="335608" y="641309"/>
                    <a:pt x="278086" y="704061"/>
                  </a:cubicBezTo>
                  <a:cubicBezTo>
                    <a:pt x="265535" y="718180"/>
                    <a:pt x="254554" y="733345"/>
                    <a:pt x="245663" y="750079"/>
                  </a:cubicBezTo>
                  <a:cubicBezTo>
                    <a:pt x="240435" y="760537"/>
                    <a:pt x="233113" y="768382"/>
                    <a:pt x="220040" y="767859"/>
                  </a:cubicBezTo>
                  <a:cubicBezTo>
                    <a:pt x="206967" y="767336"/>
                    <a:pt x="200691" y="759492"/>
                    <a:pt x="195985" y="747987"/>
                  </a:cubicBezTo>
                  <a:cubicBezTo>
                    <a:pt x="161994" y="664841"/>
                    <a:pt x="132710" y="579603"/>
                    <a:pt x="106563" y="493841"/>
                  </a:cubicBezTo>
                  <a:cubicBezTo>
                    <a:pt x="105517" y="489658"/>
                    <a:pt x="104471" y="485474"/>
                    <a:pt x="104995" y="481291"/>
                  </a:cubicBezTo>
                  <a:cubicBezTo>
                    <a:pt x="110747" y="400236"/>
                    <a:pt x="107609" y="319182"/>
                    <a:pt x="121729" y="239173"/>
                  </a:cubicBezTo>
                  <a:cubicBezTo>
                    <a:pt x="130618" y="187926"/>
                    <a:pt x="148921" y="138770"/>
                    <a:pt x="168269" y="90138"/>
                  </a:cubicBezTo>
                  <a:cubicBezTo>
                    <a:pt x="173499" y="76018"/>
                    <a:pt x="186049" y="68697"/>
                    <a:pt x="197554" y="61376"/>
                  </a:cubicBezTo>
                  <a:cubicBezTo>
                    <a:pt x="238866" y="34707"/>
                    <a:pt x="285407" y="22156"/>
                    <a:pt x="332993" y="14312"/>
                  </a:cubicBezTo>
                  <a:cubicBezTo>
                    <a:pt x="401498" y="2808"/>
                    <a:pt x="469610" y="-2030"/>
                    <a:pt x="537330" y="781"/>
                  </a:cubicBezTo>
                  <a:close/>
                </a:path>
              </a:pathLst>
            </a:custGeom>
            <a:solidFill>
              <a:srgbClr val="F8DFC9"/>
            </a:solidFill>
            <a:ln w="5853" cap="flat">
              <a:noFill/>
              <a:prstDash val="solid"/>
              <a:miter/>
            </a:ln>
          </p:spPr>
          <p:txBody>
            <a:bodyPr rtlCol="0" anchor="ctr"/>
            <a:lstStyle/>
            <a:p>
              <a:endParaRPr lang="en-US" dirty="0"/>
            </a:p>
          </p:txBody>
        </p:sp>
      </p:grpSp>
      <p:sp>
        <p:nvSpPr>
          <p:cNvPr id="24" name="Rounded Rectangle 15">
            <a:extLst>
              <a:ext uri="{FF2B5EF4-FFF2-40B4-BE49-F238E27FC236}">
                <a16:creationId xmlns:a16="http://schemas.microsoft.com/office/drawing/2014/main" id="{FE9963A4-4EB6-49B3-B4DF-47A6EF4A931D}"/>
              </a:ext>
            </a:extLst>
          </p:cNvPr>
          <p:cNvSpPr/>
          <p:nvPr/>
        </p:nvSpPr>
        <p:spPr>
          <a:xfrm>
            <a:off x="6347917" y="4642368"/>
            <a:ext cx="1354056" cy="1253153"/>
          </a:xfrm>
          <a:custGeom>
            <a:avLst/>
            <a:gdLst/>
            <a:ahLst/>
            <a:cxnLst/>
            <a:rect l="l" t="t" r="r" b="b"/>
            <a:pathLst>
              <a:path w="936104" h="1001868">
                <a:moveTo>
                  <a:pt x="108014" y="0"/>
                </a:moveTo>
                <a:lnTo>
                  <a:pt x="828090" y="0"/>
                </a:lnTo>
                <a:cubicBezTo>
                  <a:pt x="887744" y="0"/>
                  <a:pt x="936104" y="48360"/>
                  <a:pt x="936104" y="108014"/>
                </a:cubicBezTo>
                <a:lnTo>
                  <a:pt x="936104" y="540058"/>
                </a:lnTo>
                <a:cubicBezTo>
                  <a:pt x="936104" y="599712"/>
                  <a:pt x="887744" y="648072"/>
                  <a:pt x="828090" y="648072"/>
                </a:cubicBezTo>
                <a:lnTo>
                  <a:pt x="676954" y="648072"/>
                </a:lnTo>
                <a:lnTo>
                  <a:pt x="500056" y="1001868"/>
                </a:lnTo>
                <a:lnTo>
                  <a:pt x="521498" y="648072"/>
                </a:lnTo>
                <a:lnTo>
                  <a:pt x="108014" y="648072"/>
                </a:lnTo>
                <a:cubicBezTo>
                  <a:pt x="48360" y="648072"/>
                  <a:pt x="0" y="599712"/>
                  <a:pt x="0" y="540058"/>
                </a:cubicBezTo>
                <a:lnTo>
                  <a:pt x="0" y="108014"/>
                </a:lnTo>
                <a:cubicBezTo>
                  <a:pt x="0" y="48360"/>
                  <a:pt x="48360" y="0"/>
                  <a:pt x="108014" y="0"/>
                </a:cubicBezTo>
                <a:close/>
              </a:path>
            </a:pathLst>
          </a:cu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700"/>
          </a:p>
        </p:txBody>
      </p:sp>
      <p:sp>
        <p:nvSpPr>
          <p:cNvPr id="25" name="Rounded Rectangle 15">
            <a:extLst>
              <a:ext uri="{FF2B5EF4-FFF2-40B4-BE49-F238E27FC236}">
                <a16:creationId xmlns:a16="http://schemas.microsoft.com/office/drawing/2014/main" id="{8814ADD9-7406-4195-827E-5B3172432418}"/>
              </a:ext>
            </a:extLst>
          </p:cNvPr>
          <p:cNvSpPr/>
          <p:nvPr/>
        </p:nvSpPr>
        <p:spPr>
          <a:xfrm>
            <a:off x="1268658" y="146487"/>
            <a:ext cx="1670682" cy="1253153"/>
          </a:xfrm>
          <a:custGeom>
            <a:avLst/>
            <a:gdLst/>
            <a:ahLst/>
            <a:cxnLst/>
            <a:rect l="l" t="t" r="r" b="b"/>
            <a:pathLst>
              <a:path w="936104" h="1001868">
                <a:moveTo>
                  <a:pt x="108014" y="0"/>
                </a:moveTo>
                <a:lnTo>
                  <a:pt x="828090" y="0"/>
                </a:lnTo>
                <a:cubicBezTo>
                  <a:pt x="887744" y="0"/>
                  <a:pt x="936104" y="48360"/>
                  <a:pt x="936104" y="108014"/>
                </a:cubicBezTo>
                <a:lnTo>
                  <a:pt x="936104" y="540058"/>
                </a:lnTo>
                <a:cubicBezTo>
                  <a:pt x="936104" y="599712"/>
                  <a:pt x="887744" y="648072"/>
                  <a:pt x="828090" y="648072"/>
                </a:cubicBezTo>
                <a:lnTo>
                  <a:pt x="676954" y="648072"/>
                </a:lnTo>
                <a:lnTo>
                  <a:pt x="500056" y="1001868"/>
                </a:lnTo>
                <a:lnTo>
                  <a:pt x="521498" y="648072"/>
                </a:lnTo>
                <a:lnTo>
                  <a:pt x="108014" y="648072"/>
                </a:lnTo>
                <a:cubicBezTo>
                  <a:pt x="48360" y="648072"/>
                  <a:pt x="0" y="599712"/>
                  <a:pt x="0" y="540058"/>
                </a:cubicBezTo>
                <a:lnTo>
                  <a:pt x="0" y="108014"/>
                </a:lnTo>
                <a:cubicBezTo>
                  <a:pt x="0" y="48360"/>
                  <a:pt x="48360" y="0"/>
                  <a:pt x="108014" y="0"/>
                </a:cubicBezTo>
                <a:close/>
              </a:path>
            </a:pathLst>
          </a:cu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700"/>
          </a:p>
        </p:txBody>
      </p:sp>
      <p:sp>
        <p:nvSpPr>
          <p:cNvPr id="26" name="TextBox 25">
            <a:extLst>
              <a:ext uri="{FF2B5EF4-FFF2-40B4-BE49-F238E27FC236}">
                <a16:creationId xmlns:a16="http://schemas.microsoft.com/office/drawing/2014/main" id="{4218DC60-0061-432B-A2F0-FEE27FF1D51F}"/>
              </a:ext>
            </a:extLst>
          </p:cNvPr>
          <p:cNvSpPr txBox="1"/>
          <p:nvPr/>
        </p:nvSpPr>
        <p:spPr>
          <a:xfrm>
            <a:off x="1170234" y="276159"/>
            <a:ext cx="1912107" cy="584775"/>
          </a:xfrm>
          <a:prstGeom prst="rect">
            <a:avLst/>
          </a:prstGeom>
          <a:noFill/>
        </p:spPr>
        <p:txBody>
          <a:bodyPr wrap="square" rtlCol="0">
            <a:spAutoFit/>
          </a:bodyPr>
          <a:lstStyle/>
          <a:p>
            <a:pPr algn="ctr"/>
            <a:r>
              <a:rPr lang="en-US" altLang="ko-KR" sz="3200" b="1" dirty="0">
                <a:solidFill>
                  <a:schemeClr val="accent5"/>
                </a:solidFill>
                <a:cs typeface="Arial" pitchFamily="34" charset="0"/>
              </a:rPr>
              <a:t>PROFIT</a:t>
            </a:r>
          </a:p>
        </p:txBody>
      </p:sp>
      <p:sp>
        <p:nvSpPr>
          <p:cNvPr id="27" name="TextBox 26">
            <a:extLst>
              <a:ext uri="{FF2B5EF4-FFF2-40B4-BE49-F238E27FC236}">
                <a16:creationId xmlns:a16="http://schemas.microsoft.com/office/drawing/2014/main" id="{578A7675-9918-469A-A080-8F7BCAAB522D}"/>
              </a:ext>
            </a:extLst>
          </p:cNvPr>
          <p:cNvSpPr txBox="1"/>
          <p:nvPr/>
        </p:nvSpPr>
        <p:spPr>
          <a:xfrm>
            <a:off x="6361189" y="4756956"/>
            <a:ext cx="1327512" cy="584775"/>
          </a:xfrm>
          <a:prstGeom prst="rect">
            <a:avLst/>
          </a:prstGeom>
          <a:noFill/>
        </p:spPr>
        <p:txBody>
          <a:bodyPr wrap="square" rtlCol="0">
            <a:spAutoFit/>
          </a:bodyPr>
          <a:lstStyle/>
          <a:p>
            <a:pPr algn="ctr"/>
            <a:r>
              <a:rPr lang="en-US" altLang="ko-KR" sz="3200" b="1" dirty="0">
                <a:solidFill>
                  <a:schemeClr val="accent6"/>
                </a:solidFill>
                <a:cs typeface="Arial" pitchFamily="34" charset="0"/>
              </a:rPr>
              <a:t>LOSS</a:t>
            </a:r>
            <a:endParaRPr lang="ko-KR" altLang="en-US" sz="3200" b="1" dirty="0">
              <a:solidFill>
                <a:schemeClr val="accent6"/>
              </a:solidFill>
              <a:cs typeface="Arial" pitchFamily="34" charset="0"/>
            </a:endParaRPr>
          </a:p>
        </p:txBody>
      </p:sp>
      <p:sp>
        <p:nvSpPr>
          <p:cNvPr id="28" name="TextBox 27">
            <a:extLst>
              <a:ext uri="{FF2B5EF4-FFF2-40B4-BE49-F238E27FC236}">
                <a16:creationId xmlns:a16="http://schemas.microsoft.com/office/drawing/2014/main" id="{B6E37F2B-341A-4492-952D-1AC465A772DB}"/>
              </a:ext>
            </a:extLst>
          </p:cNvPr>
          <p:cNvSpPr txBox="1"/>
          <p:nvPr/>
        </p:nvSpPr>
        <p:spPr>
          <a:xfrm>
            <a:off x="7655277" y="1097982"/>
            <a:ext cx="4199660" cy="954107"/>
          </a:xfrm>
          <a:prstGeom prst="rect">
            <a:avLst/>
          </a:prstGeom>
          <a:noFill/>
        </p:spPr>
        <p:txBody>
          <a:bodyPr wrap="square" rtlCol="0" anchor="ctr">
            <a:spAutoFit/>
          </a:bodyPr>
          <a:lstStyle/>
          <a:p>
            <a:pPr algn="r"/>
            <a:r>
              <a:rPr lang="en-IN" sz="1400" dirty="0">
                <a:solidFill>
                  <a:srgbClr val="292929"/>
                </a:solidFill>
                <a:latin typeface="Bahnschrift" panose="020B0502040204020203" pitchFamily="34" charset="0"/>
              </a:rPr>
              <a:t>During the lockdown, many people started investing in the stock markets to supplement their incomes and benefit from the lower prices of stocks due to the lockdown. </a:t>
            </a:r>
            <a:endParaRPr lang="en-US" altLang="ko-KR" sz="1400" dirty="0">
              <a:solidFill>
                <a:srgbClr val="292929"/>
              </a:solidFill>
              <a:latin typeface="Bahnschrift" panose="020B0502040204020203" pitchFamily="34" charset="0"/>
            </a:endParaRPr>
          </a:p>
        </p:txBody>
      </p:sp>
      <p:sp>
        <p:nvSpPr>
          <p:cNvPr id="39" name="TextBox 38">
            <a:extLst>
              <a:ext uri="{FF2B5EF4-FFF2-40B4-BE49-F238E27FC236}">
                <a16:creationId xmlns:a16="http://schemas.microsoft.com/office/drawing/2014/main" id="{F5891F95-D831-496E-ABC4-B6A5595B80A4}"/>
              </a:ext>
            </a:extLst>
          </p:cNvPr>
          <p:cNvSpPr txBox="1"/>
          <p:nvPr/>
        </p:nvSpPr>
        <p:spPr>
          <a:xfrm>
            <a:off x="7671434" y="2499055"/>
            <a:ext cx="4395720" cy="1815882"/>
          </a:xfrm>
          <a:prstGeom prst="rect">
            <a:avLst/>
          </a:prstGeom>
          <a:noFill/>
        </p:spPr>
        <p:txBody>
          <a:bodyPr wrap="square" rtlCol="0">
            <a:spAutoFit/>
          </a:bodyPr>
          <a:lstStyle/>
          <a:p>
            <a:r>
              <a:rPr lang="en-US" sz="1400" dirty="0">
                <a:solidFill>
                  <a:srgbClr val="292929"/>
                </a:solidFill>
                <a:latin typeface="Bahnschrift" panose="020B0502040204020203" pitchFamily="34" charset="0"/>
              </a:rPr>
              <a:t>The ability to make predictions based upon historical observations creates a competitive advantage. For example, if an individual has the capacity to better forecast the future prices of a stock, he will be in a more favorable position to optimize his portfolio. This can result in increased returns from the market, decrease nonperforming stocks in the portfolio and improved earnings of the investor.</a:t>
            </a:r>
          </a:p>
        </p:txBody>
      </p:sp>
      <p:sp>
        <p:nvSpPr>
          <p:cNvPr id="42" name="TextBox 41">
            <a:extLst>
              <a:ext uri="{FF2B5EF4-FFF2-40B4-BE49-F238E27FC236}">
                <a16:creationId xmlns:a16="http://schemas.microsoft.com/office/drawing/2014/main" id="{8377A711-7B1F-42FE-8333-B14EB4ED884E}"/>
              </a:ext>
            </a:extLst>
          </p:cNvPr>
          <p:cNvSpPr txBox="1"/>
          <p:nvPr/>
        </p:nvSpPr>
        <p:spPr>
          <a:xfrm>
            <a:off x="7863678" y="4984546"/>
            <a:ext cx="3981778" cy="738664"/>
          </a:xfrm>
          <a:prstGeom prst="rect">
            <a:avLst/>
          </a:prstGeom>
          <a:noFill/>
        </p:spPr>
        <p:txBody>
          <a:bodyPr wrap="square" rtlCol="0">
            <a:spAutoFit/>
          </a:bodyPr>
          <a:lstStyle/>
          <a:p>
            <a:pPr algn="r"/>
            <a:r>
              <a:rPr lang="en-US" sz="1400" dirty="0">
                <a:solidFill>
                  <a:srgbClr val="292929"/>
                </a:solidFill>
                <a:latin typeface="Bahnschrift" panose="020B0502040204020203" pitchFamily="34" charset="0"/>
              </a:rPr>
              <a:t>Through this project we will give the investor the data using which he can make decisions regarding investment in the stock market.</a:t>
            </a:r>
            <a:endParaRPr lang="en-IN" sz="1400" dirty="0">
              <a:latin typeface="Bahnschrift" panose="020B0502040204020203" pitchFamily="34" charset="0"/>
            </a:endParaRPr>
          </a:p>
        </p:txBody>
      </p:sp>
      <p:sp>
        <p:nvSpPr>
          <p:cNvPr id="53" name="Rectangle 16">
            <a:extLst>
              <a:ext uri="{FF2B5EF4-FFF2-40B4-BE49-F238E27FC236}">
                <a16:creationId xmlns:a16="http://schemas.microsoft.com/office/drawing/2014/main" id="{BC60D084-88BF-4428-A6B3-E8D6A78D3C10}"/>
              </a:ext>
            </a:extLst>
          </p:cNvPr>
          <p:cNvSpPr/>
          <p:nvPr/>
        </p:nvSpPr>
        <p:spPr>
          <a:xfrm rot="2700000">
            <a:off x="7801046" y="2012857"/>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54" name="Frame 17">
            <a:extLst>
              <a:ext uri="{FF2B5EF4-FFF2-40B4-BE49-F238E27FC236}">
                <a16:creationId xmlns:a16="http://schemas.microsoft.com/office/drawing/2014/main" id="{75EDC74B-F6F2-47A6-861F-E9DE5266BDAE}"/>
              </a:ext>
            </a:extLst>
          </p:cNvPr>
          <p:cNvSpPr/>
          <p:nvPr/>
        </p:nvSpPr>
        <p:spPr>
          <a:xfrm>
            <a:off x="11424444" y="4597739"/>
            <a:ext cx="318434" cy="318434"/>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4979119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20726" b="20726"/>
          <a:stretch>
            <a:fillRect/>
          </a:stretch>
        </p:blipFill>
        <p:spPr>
          <a:xfrm>
            <a:off x="2551241" y="3063402"/>
            <a:ext cx="9189530" cy="3025964"/>
          </a:xfrm>
        </p:spPr>
      </p:pic>
      <p:sp>
        <p:nvSpPr>
          <p:cNvPr id="5" name="TextBox 4">
            <a:extLst>
              <a:ext uri="{FF2B5EF4-FFF2-40B4-BE49-F238E27FC236}">
                <a16:creationId xmlns:a16="http://schemas.microsoft.com/office/drawing/2014/main" id="{524933E1-87E6-44D1-AACE-50BA17810946}"/>
              </a:ext>
            </a:extLst>
          </p:cNvPr>
          <p:cNvSpPr txBox="1"/>
          <p:nvPr/>
        </p:nvSpPr>
        <p:spPr>
          <a:xfrm>
            <a:off x="1546609" y="763187"/>
            <a:ext cx="3261946" cy="1569660"/>
          </a:xfrm>
          <a:prstGeom prst="rect">
            <a:avLst/>
          </a:prstGeom>
          <a:noFill/>
        </p:spPr>
        <p:txBody>
          <a:bodyPr wrap="square" rtlCol="0">
            <a:spAutoFit/>
          </a:bodyPr>
          <a:lstStyle/>
          <a:p>
            <a:r>
              <a:rPr lang="en-IN" sz="4800" b="1" dirty="0">
                <a:solidFill>
                  <a:schemeClr val="bg1"/>
                </a:solidFill>
                <a:latin typeface="Eras Demi ITC" panose="020B0805030504020804" pitchFamily="34" charset="0"/>
              </a:rPr>
              <a:t>Real Time Usage</a:t>
            </a:r>
          </a:p>
        </p:txBody>
      </p:sp>
      <p:sp>
        <p:nvSpPr>
          <p:cNvPr id="7" name="TextBox 6"/>
          <p:cNvSpPr txBox="1"/>
          <p:nvPr/>
        </p:nvSpPr>
        <p:spPr>
          <a:xfrm>
            <a:off x="6045506" y="374467"/>
            <a:ext cx="5101466" cy="2585323"/>
          </a:xfrm>
          <a:prstGeom prst="rect">
            <a:avLst/>
          </a:prstGeom>
          <a:noFill/>
        </p:spPr>
        <p:txBody>
          <a:bodyPr wrap="square" rtlCol="0">
            <a:spAutoFit/>
          </a:bodyPr>
          <a:lstStyle/>
          <a:p>
            <a:pPr algn="just" defTabSz="914400"/>
            <a:r>
              <a:rPr lang="en-US" dirty="0">
                <a:latin typeface="Bahnschrift" panose="020B0502040204020203" pitchFamily="34" charset="0"/>
              </a:rPr>
              <a:t>The app will perform web scraping to collect historical real time stock market data from the National Stock Exchange Website.</a:t>
            </a:r>
          </a:p>
          <a:p>
            <a:pPr algn="just" defTabSz="914400"/>
            <a:r>
              <a:rPr lang="en-US" dirty="0">
                <a:latin typeface="Bahnschrift" panose="020B0502040204020203" pitchFamily="34" charset="0"/>
              </a:rPr>
              <a:t>Based on that data the app will predict possible future trends and prices of the stock.</a:t>
            </a:r>
          </a:p>
          <a:p>
            <a:r>
              <a:rPr lang="en-US" dirty="0">
                <a:latin typeface="Bahnschrift" panose="020B0502040204020203" pitchFamily="34" charset="0"/>
              </a:rPr>
              <a:t>An investor can use this data to make more informed decisions before investing in the stock market.</a:t>
            </a:r>
          </a:p>
          <a:p>
            <a:endParaRPr lang="en-IN" dirty="0"/>
          </a:p>
        </p:txBody>
      </p:sp>
      <p:sp>
        <p:nvSpPr>
          <p:cNvPr id="8" name="Text Placeholder 4">
            <a:extLst>
              <a:ext uri="{FF2B5EF4-FFF2-40B4-BE49-F238E27FC236}">
                <a16:creationId xmlns:a16="http://schemas.microsoft.com/office/drawing/2014/main" id="{3747A143-E71A-40D8-99A3-95955213CB68}"/>
              </a:ext>
            </a:extLst>
          </p:cNvPr>
          <p:cNvSpPr txBox="1">
            <a:spLocks/>
          </p:cNvSpPr>
          <p:nvPr/>
        </p:nvSpPr>
        <p:spPr>
          <a:xfrm>
            <a:off x="554544" y="5988015"/>
            <a:ext cx="11358782" cy="898185"/>
          </a:xfrm>
          <a:prstGeom prst="rect">
            <a:avLst/>
          </a:prstGeom>
        </p:spPr>
        <p:txBody>
          <a:bodyPr vert="horz" lIns="91440" tIns="45720" rIns="91440" bIns="45720" rtlCol="0" anchor="ctr">
            <a:normAutofit/>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400">
              <a:buFont typeface="Arial" panose="020B0604020202020204" pitchFamily="34" charset="0"/>
              <a:buNone/>
            </a:pPr>
            <a:r>
              <a:rPr lang="en-US" sz="1800" b="1" i="1" u="sng" dirty="0">
                <a:latin typeface="Bahnschrift" panose="020B0502040204020203" pitchFamily="34" charset="0"/>
              </a:rPr>
              <a:t>Disclaimer:</a:t>
            </a:r>
            <a:r>
              <a:rPr lang="en-US" sz="1800" b="1" i="1" dirty="0">
                <a:latin typeface="Bahnschrift" panose="020B0502040204020203" pitchFamily="34" charset="0"/>
              </a:rPr>
              <a:t> Stock markets prices vary based on many factors, this app only analyses historical stock market data. Inaccuracies may arise in predictions; investor discretion is advised.</a:t>
            </a:r>
          </a:p>
        </p:txBody>
      </p:sp>
    </p:spTree>
    <p:extLst>
      <p:ext uri="{BB962C8B-B14F-4D97-AF65-F5344CB8AC3E}">
        <p14:creationId xmlns:p14="http://schemas.microsoft.com/office/powerpoint/2010/main" val="8150799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1">
            <a:extLst>
              <a:ext uri="{FF2B5EF4-FFF2-40B4-BE49-F238E27FC236}">
                <a16:creationId xmlns:a16="http://schemas.microsoft.com/office/drawing/2014/main" id="{8CA06CD6-90CA-4C45-856C-6771339E1E2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0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376FFC29-F20D-4E8B-96A6-2031A77B0436}"/>
              </a:ext>
            </a:extLst>
          </p:cNvPr>
          <p:cNvSpPr>
            <a:spLocks noGrp="1"/>
          </p:cNvSpPr>
          <p:nvPr>
            <p:ph type="title"/>
          </p:nvPr>
        </p:nvSpPr>
        <p:spPr>
          <a:xfrm>
            <a:off x="839568" y="963507"/>
            <a:ext cx="3618459" cy="4930986"/>
          </a:xfrm>
        </p:spPr>
        <p:txBody>
          <a:bodyPr>
            <a:normAutofit/>
          </a:bodyPr>
          <a:lstStyle/>
          <a:p>
            <a:pPr algn="r"/>
            <a:r>
              <a:rPr lang="en-IN" sz="4100" dirty="0">
                <a:solidFill>
                  <a:schemeClr val="accent1"/>
                </a:solidFill>
                <a:latin typeface="Eras Demi ITC" panose="020B0805030504020804" pitchFamily="34" charset="0"/>
              </a:rPr>
              <a:t>Hardware &amp; Software Requirements</a:t>
            </a:r>
          </a:p>
        </p:txBody>
      </p:sp>
      <p:cxnSp>
        <p:nvCxnSpPr>
          <p:cNvPr id="17" name="Straight Connector 13">
            <a:extLst>
              <a:ext uri="{FF2B5EF4-FFF2-40B4-BE49-F238E27FC236}">
                <a16:creationId xmlns:a16="http://schemas.microsoft.com/office/drawing/2014/main" id="{5021601D-2758-4B15-A31C-FDA184C51B3A}"/>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0ACB8DA9-FE9A-4BE8-917E-3921B1ECA706}"/>
              </a:ext>
            </a:extLst>
          </p:cNvPr>
          <p:cNvSpPr>
            <a:spLocks noGrp="1"/>
          </p:cNvSpPr>
          <p:nvPr>
            <p:ph sz="half" idx="1"/>
          </p:nvPr>
        </p:nvSpPr>
        <p:spPr>
          <a:xfrm>
            <a:off x="4976030" y="963507"/>
            <a:ext cx="6250940" cy="2304627"/>
          </a:xfrm>
        </p:spPr>
        <p:txBody>
          <a:bodyPr anchor="b">
            <a:normAutofit/>
          </a:bodyPr>
          <a:lstStyle/>
          <a:p>
            <a:pPr marL="285750" indent="-285750">
              <a:buFont typeface="Arial" panose="020B0604020202020204" pitchFamily="34" charset="0"/>
              <a:buChar char="•"/>
            </a:pPr>
            <a:r>
              <a:rPr lang="en-IN" sz="1900" dirty="0">
                <a:latin typeface="Bahnschrift" panose="020B0502040204020203" pitchFamily="34" charset="0"/>
              </a:rPr>
              <a:t>Figma (Wireframe)</a:t>
            </a:r>
          </a:p>
          <a:p>
            <a:pPr marL="285750" indent="-285750">
              <a:buFont typeface="Arial" panose="020B0604020202020204" pitchFamily="34" charset="0"/>
              <a:buChar char="•"/>
            </a:pPr>
            <a:r>
              <a:rPr lang="en-IN" sz="1900" dirty="0">
                <a:latin typeface="Bahnschrift" panose="020B0502040204020203" pitchFamily="34" charset="0"/>
              </a:rPr>
              <a:t>Text Editor (VS Code)</a:t>
            </a:r>
          </a:p>
          <a:p>
            <a:pPr marL="285750" indent="-285750">
              <a:buFont typeface="Arial" panose="020B0604020202020204" pitchFamily="34" charset="0"/>
              <a:buChar char="•"/>
            </a:pPr>
            <a:r>
              <a:rPr lang="en-IN" sz="1900" dirty="0">
                <a:latin typeface="Bahnschrift" panose="020B0502040204020203" pitchFamily="34" charset="0"/>
              </a:rPr>
              <a:t>Flutter Framework</a:t>
            </a:r>
          </a:p>
          <a:p>
            <a:pPr marL="285750" indent="-285750">
              <a:buFont typeface="Arial" panose="020B0604020202020204" pitchFamily="34" charset="0"/>
              <a:buChar char="•"/>
            </a:pPr>
            <a:r>
              <a:rPr lang="en-IN" sz="1900" dirty="0">
                <a:latin typeface="Bahnschrift" panose="020B0502040204020203" pitchFamily="34" charset="0"/>
              </a:rPr>
              <a:t>Web Browser with Chromium Engine</a:t>
            </a:r>
          </a:p>
          <a:p>
            <a:pPr marL="285750" indent="-285750">
              <a:buFont typeface="Arial" panose="020B0604020202020204" pitchFamily="34" charset="0"/>
              <a:buChar char="•"/>
            </a:pPr>
            <a:r>
              <a:rPr lang="en-IN" sz="1900" dirty="0">
                <a:latin typeface="Bahnschrift" panose="020B0502040204020203" pitchFamily="34" charset="0"/>
              </a:rPr>
              <a:t>Android Virtual Device (Android Studio)</a:t>
            </a:r>
          </a:p>
          <a:p>
            <a:pPr marL="285750" indent="-285750">
              <a:buFont typeface="Arial" panose="020B0604020202020204" pitchFamily="34" charset="0"/>
              <a:buChar char="•"/>
            </a:pPr>
            <a:r>
              <a:rPr lang="en-IN" sz="1900" dirty="0">
                <a:latin typeface="Bahnschrift" panose="020B0502040204020203" pitchFamily="34" charset="0"/>
              </a:rPr>
              <a:t>Firebase Console</a:t>
            </a:r>
          </a:p>
        </p:txBody>
      </p:sp>
      <p:sp>
        <p:nvSpPr>
          <p:cNvPr id="6" name="Content Placeholder 5">
            <a:extLst>
              <a:ext uri="{FF2B5EF4-FFF2-40B4-BE49-F238E27FC236}">
                <a16:creationId xmlns:a16="http://schemas.microsoft.com/office/drawing/2014/main" id="{6EBDBB8E-9AE1-4888-B5C5-BA22E98EC927}"/>
              </a:ext>
            </a:extLst>
          </p:cNvPr>
          <p:cNvSpPr>
            <a:spLocks noGrp="1"/>
          </p:cNvSpPr>
          <p:nvPr>
            <p:ph sz="half" idx="2"/>
          </p:nvPr>
        </p:nvSpPr>
        <p:spPr>
          <a:xfrm>
            <a:off x="4976030" y="3589866"/>
            <a:ext cx="6250940" cy="2304628"/>
          </a:xfrm>
        </p:spPr>
        <p:txBody>
          <a:bodyPr>
            <a:normAutofit/>
          </a:bodyPr>
          <a:lstStyle/>
          <a:p>
            <a:pPr marL="0" indent="0">
              <a:buNone/>
            </a:pPr>
            <a:r>
              <a:rPr lang="en-IN" sz="1900" dirty="0">
                <a:latin typeface="Bahnschrift" panose="020B0502040204020203" pitchFamily="34" charset="0"/>
              </a:rPr>
              <a:t>Programming Languages used –</a:t>
            </a:r>
          </a:p>
          <a:p>
            <a:pPr marL="285750" indent="-285750">
              <a:buFont typeface="Arial" panose="020B0604020202020204" pitchFamily="34" charset="0"/>
              <a:buChar char="•"/>
            </a:pPr>
            <a:r>
              <a:rPr lang="en-IN" sz="1900" dirty="0">
                <a:latin typeface="Bahnschrift" panose="020B0502040204020203" pitchFamily="34" charset="0"/>
              </a:rPr>
              <a:t>Dart for App Development</a:t>
            </a:r>
          </a:p>
          <a:p>
            <a:pPr marL="285750" indent="-285750">
              <a:buFont typeface="Arial" panose="020B0604020202020204" pitchFamily="34" charset="0"/>
              <a:buChar char="•"/>
            </a:pPr>
            <a:r>
              <a:rPr lang="en-IN" sz="1900" dirty="0">
                <a:latin typeface="Bahnschrift" panose="020B0502040204020203" pitchFamily="34" charset="0"/>
              </a:rPr>
              <a:t>Python for Data Analysis</a:t>
            </a:r>
          </a:p>
          <a:p>
            <a:pPr marL="0" indent="0">
              <a:buNone/>
            </a:pPr>
            <a:r>
              <a:rPr lang="en-IN" sz="1900" dirty="0">
                <a:latin typeface="Bahnschrift" panose="020B0502040204020203" pitchFamily="34" charset="0"/>
              </a:rPr>
              <a:t>Python Libraries used –</a:t>
            </a:r>
          </a:p>
          <a:p>
            <a:r>
              <a:rPr lang="en-IN" sz="1900" dirty="0">
                <a:latin typeface="Bahnschrift" panose="020B0502040204020203" pitchFamily="34" charset="0"/>
              </a:rPr>
              <a:t>nsepy, pmdarima, sklearn, datetime, statsmodels, mathplotlib, pandas, numpy, etc</a:t>
            </a:r>
          </a:p>
        </p:txBody>
      </p:sp>
      <p:sp>
        <p:nvSpPr>
          <p:cNvPr id="7" name="TextBox 6">
            <a:extLst>
              <a:ext uri="{FF2B5EF4-FFF2-40B4-BE49-F238E27FC236}">
                <a16:creationId xmlns:a16="http://schemas.microsoft.com/office/drawing/2014/main" id="{538A53F0-F24C-4FF2-BBE1-AE48A29880D9}"/>
              </a:ext>
            </a:extLst>
          </p:cNvPr>
          <p:cNvSpPr txBox="1"/>
          <p:nvPr/>
        </p:nvSpPr>
        <p:spPr>
          <a:xfrm>
            <a:off x="633086" y="5525161"/>
            <a:ext cx="3533428" cy="738664"/>
          </a:xfrm>
          <a:prstGeom prst="rect">
            <a:avLst/>
          </a:prstGeom>
          <a:noFill/>
        </p:spPr>
        <p:txBody>
          <a:bodyPr wrap="square" rtlCol="0">
            <a:spAutoFit/>
          </a:bodyPr>
          <a:lstStyle/>
          <a:p>
            <a:pPr>
              <a:spcAft>
                <a:spcPts val="600"/>
              </a:spcAft>
            </a:pPr>
            <a:r>
              <a:rPr lang="en-IN" sz="1400" b="1" dirty="0">
                <a:latin typeface="Eras Demi ITC" panose="020B0805030504020804" pitchFamily="34" charset="0"/>
              </a:rPr>
              <a:t>Note:- Our project is completely based on software and does not need any specialised hardware.</a:t>
            </a:r>
            <a:endParaRPr lang="en-IN" b="1" dirty="0">
              <a:latin typeface="Eras Demi ITC" panose="020B0805030504020804" pitchFamily="34" charset="0"/>
            </a:endParaRPr>
          </a:p>
        </p:txBody>
      </p:sp>
    </p:spTree>
    <p:extLst>
      <p:ext uri="{BB962C8B-B14F-4D97-AF65-F5344CB8AC3E}">
        <p14:creationId xmlns:p14="http://schemas.microsoft.com/office/powerpoint/2010/main" val="32834777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t="35" b="35"/>
          <a:stretch>
            <a:fillRect/>
          </a:stretch>
        </p:blipFill>
        <p:spPr>
          <a:xfrm>
            <a:off x="600762" y="1254218"/>
            <a:ext cx="10893425" cy="4541838"/>
          </a:xfrm>
        </p:spPr>
      </p:pic>
      <p:grpSp>
        <p:nvGrpSpPr>
          <p:cNvPr id="4" name="Group 3">
            <a:extLst>
              <a:ext uri="{FF2B5EF4-FFF2-40B4-BE49-F238E27FC236}">
                <a16:creationId xmlns:a16="http://schemas.microsoft.com/office/drawing/2014/main" id="{E15D5D9C-ABCE-4104-8766-29C65525B68F}"/>
              </a:ext>
            </a:extLst>
          </p:cNvPr>
          <p:cNvGrpSpPr/>
          <p:nvPr/>
        </p:nvGrpSpPr>
        <p:grpSpPr>
          <a:xfrm>
            <a:off x="4190445" y="5808617"/>
            <a:ext cx="8001556" cy="1049383"/>
            <a:chOff x="1742" y="5389258"/>
            <a:chExt cx="12190258" cy="1468742"/>
          </a:xfrm>
          <a:solidFill>
            <a:schemeClr val="accent2"/>
          </a:solidFill>
        </p:grpSpPr>
        <p:grpSp>
          <p:nvGrpSpPr>
            <p:cNvPr id="5" name="Group 4">
              <a:extLst>
                <a:ext uri="{FF2B5EF4-FFF2-40B4-BE49-F238E27FC236}">
                  <a16:creationId xmlns:a16="http://schemas.microsoft.com/office/drawing/2014/main" id="{05C5ED84-A23F-42F7-9D1C-36BEB2BCEB64}"/>
                </a:ext>
              </a:extLst>
            </p:cNvPr>
            <p:cNvGrpSpPr/>
            <p:nvPr/>
          </p:nvGrpSpPr>
          <p:grpSpPr>
            <a:xfrm>
              <a:off x="5037541" y="5435629"/>
              <a:ext cx="3075791" cy="1422371"/>
              <a:chOff x="9116208" y="4547715"/>
              <a:chExt cx="3075791" cy="1422371"/>
            </a:xfrm>
            <a:grpFill/>
          </p:grpSpPr>
          <p:sp>
            <p:nvSpPr>
              <p:cNvPr id="38" name="Oval 37">
                <a:extLst>
                  <a:ext uri="{FF2B5EF4-FFF2-40B4-BE49-F238E27FC236}">
                    <a16:creationId xmlns:a16="http://schemas.microsoft.com/office/drawing/2014/main" id="{84826048-4309-4E37-B7CD-AE7FF2DAF17E}"/>
                  </a:ext>
                </a:extLst>
              </p:cNvPr>
              <p:cNvSpPr/>
              <p:nvPr/>
            </p:nvSpPr>
            <p:spPr>
              <a:xfrm flipH="1">
                <a:off x="11405121" y="4811473"/>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Oval 38">
                <a:extLst>
                  <a:ext uri="{FF2B5EF4-FFF2-40B4-BE49-F238E27FC236}">
                    <a16:creationId xmlns:a16="http://schemas.microsoft.com/office/drawing/2014/main" id="{589CDC76-BE57-4F09-A831-9CCE84E01DB5}"/>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0" name="Oval 39">
                <a:extLst>
                  <a:ext uri="{FF2B5EF4-FFF2-40B4-BE49-F238E27FC236}">
                    <a16:creationId xmlns:a16="http://schemas.microsoft.com/office/drawing/2014/main" id="{7896ED86-31E4-4CF6-872E-D34D9B422005}"/>
                  </a:ext>
                </a:extLst>
              </p:cNvPr>
              <p:cNvSpPr/>
              <p:nvPr/>
            </p:nvSpPr>
            <p:spPr>
              <a:xfrm flipH="1">
                <a:off x="10772446"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1" name="Oval 40">
                <a:extLst>
                  <a:ext uri="{FF2B5EF4-FFF2-40B4-BE49-F238E27FC236}">
                    <a16:creationId xmlns:a16="http://schemas.microsoft.com/office/drawing/2014/main" id="{BF785359-6EDB-475A-9272-0E44D05930C6}"/>
                  </a:ext>
                </a:extLst>
              </p:cNvPr>
              <p:cNvSpPr/>
              <p:nvPr/>
            </p:nvSpPr>
            <p:spPr>
              <a:xfrm flipH="1">
                <a:off x="10318331" y="469211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2" name="Oval 41">
                <a:extLst>
                  <a:ext uri="{FF2B5EF4-FFF2-40B4-BE49-F238E27FC236}">
                    <a16:creationId xmlns:a16="http://schemas.microsoft.com/office/drawing/2014/main" id="{03DD94BE-A75A-4CAA-A318-8016513DDB8E}"/>
                  </a:ext>
                </a:extLst>
              </p:cNvPr>
              <p:cNvSpPr/>
              <p:nvPr/>
            </p:nvSpPr>
            <p:spPr>
              <a:xfrm flipH="1">
                <a:off x="9828889" y="4547715"/>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3" name="Oval 42">
                <a:extLst>
                  <a:ext uri="{FF2B5EF4-FFF2-40B4-BE49-F238E27FC236}">
                    <a16:creationId xmlns:a16="http://schemas.microsoft.com/office/drawing/2014/main" id="{3DF67D13-6C33-4BAD-B07B-9F44E3A2EDE6}"/>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Rectangle 43">
                <a:extLst>
                  <a:ext uri="{FF2B5EF4-FFF2-40B4-BE49-F238E27FC236}">
                    <a16:creationId xmlns:a16="http://schemas.microsoft.com/office/drawing/2014/main" id="{30055FDF-A4B2-4583-A687-A207CCDD8CC3}"/>
                  </a:ext>
                </a:extLst>
              </p:cNvPr>
              <p:cNvSpPr/>
              <p:nvPr/>
            </p:nvSpPr>
            <p:spPr>
              <a:xfrm flipH="1">
                <a:off x="9116208" y="5253027"/>
                <a:ext cx="3075791"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44">
                <a:extLst>
                  <a:ext uri="{FF2B5EF4-FFF2-40B4-BE49-F238E27FC236}">
                    <a16:creationId xmlns:a16="http://schemas.microsoft.com/office/drawing/2014/main" id="{8254ABE5-F875-4258-81DB-92710AA6D04C}"/>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Oval 45">
                <a:extLst>
                  <a:ext uri="{FF2B5EF4-FFF2-40B4-BE49-F238E27FC236}">
                    <a16:creationId xmlns:a16="http://schemas.microsoft.com/office/drawing/2014/main" id="{4D628010-1428-4DF2-B416-FFEC9840F63F}"/>
                  </a:ext>
                </a:extLst>
              </p:cNvPr>
              <p:cNvSpPr/>
              <p:nvPr/>
            </p:nvSpPr>
            <p:spPr>
              <a:xfrm flipH="1">
                <a:off x="9440749" y="4805709"/>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6" name="Group 5">
              <a:extLst>
                <a:ext uri="{FF2B5EF4-FFF2-40B4-BE49-F238E27FC236}">
                  <a16:creationId xmlns:a16="http://schemas.microsoft.com/office/drawing/2014/main" id="{B7F1DDED-AAED-41AA-A037-7DFC7B3E51DF}"/>
                </a:ext>
              </a:extLst>
            </p:cNvPr>
            <p:cNvGrpSpPr/>
            <p:nvPr/>
          </p:nvGrpSpPr>
          <p:grpSpPr>
            <a:xfrm>
              <a:off x="1742" y="5389258"/>
              <a:ext cx="5485937" cy="1468742"/>
              <a:chOff x="-51736" y="4638675"/>
              <a:chExt cx="4754749" cy="1418840"/>
            </a:xfrm>
            <a:grpFill/>
          </p:grpSpPr>
          <p:sp>
            <p:nvSpPr>
              <p:cNvPr id="26" name="Oval 25">
                <a:extLst>
                  <a:ext uri="{FF2B5EF4-FFF2-40B4-BE49-F238E27FC236}">
                    <a16:creationId xmlns:a16="http://schemas.microsoft.com/office/drawing/2014/main" id="{C9AB0D62-D60F-4995-8739-CA3F9243FCDC}"/>
                  </a:ext>
                </a:extLst>
              </p:cNvPr>
              <p:cNvSpPr/>
              <p:nvPr/>
            </p:nvSpPr>
            <p:spPr>
              <a:xfrm>
                <a:off x="2199705" y="465057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7" name="Oval 26">
                <a:extLst>
                  <a:ext uri="{FF2B5EF4-FFF2-40B4-BE49-F238E27FC236}">
                    <a16:creationId xmlns:a16="http://schemas.microsoft.com/office/drawing/2014/main" id="{57ADF51A-B863-45C2-9DD7-97C0FC195823}"/>
                  </a:ext>
                </a:extLst>
              </p:cNvPr>
              <p:cNvSpPr/>
              <p:nvPr/>
            </p:nvSpPr>
            <p:spPr>
              <a:xfrm>
                <a:off x="1950125" y="502097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Oval 27">
                <a:extLst>
                  <a:ext uri="{FF2B5EF4-FFF2-40B4-BE49-F238E27FC236}">
                    <a16:creationId xmlns:a16="http://schemas.microsoft.com/office/drawing/2014/main" id="{B53A4CE7-AA63-479D-9B60-98D527D657CA}"/>
                  </a:ext>
                </a:extLst>
              </p:cNvPr>
              <p:cNvSpPr/>
              <p:nvPr/>
            </p:nvSpPr>
            <p:spPr>
              <a:xfrm>
                <a:off x="2772347"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Oval 28">
                <a:extLst>
                  <a:ext uri="{FF2B5EF4-FFF2-40B4-BE49-F238E27FC236}">
                    <a16:creationId xmlns:a16="http://schemas.microsoft.com/office/drawing/2014/main" id="{CF4CBBFD-2005-4B52-ACB3-72F8B9ACEDEC}"/>
                  </a:ext>
                </a:extLst>
              </p:cNvPr>
              <p:cNvSpPr/>
              <p:nvPr/>
            </p:nvSpPr>
            <p:spPr>
              <a:xfrm>
                <a:off x="3188127" y="475790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Oval 29">
                <a:extLst>
                  <a:ext uri="{FF2B5EF4-FFF2-40B4-BE49-F238E27FC236}">
                    <a16:creationId xmlns:a16="http://schemas.microsoft.com/office/drawing/2014/main" id="{D04DCB1C-CEA5-40F8-AFEF-3E88180DC043}"/>
                  </a:ext>
                </a:extLst>
              </p:cNvPr>
              <p:cNvSpPr/>
              <p:nvPr/>
            </p:nvSpPr>
            <p:spPr>
              <a:xfrm>
                <a:off x="1610290" y="489745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Oval 30">
                <a:extLst>
                  <a:ext uri="{FF2B5EF4-FFF2-40B4-BE49-F238E27FC236}">
                    <a16:creationId xmlns:a16="http://schemas.microsoft.com/office/drawing/2014/main" id="{5D6EDC1A-3C48-489C-B2D4-429D17ED59D6}"/>
                  </a:ext>
                </a:extLst>
              </p:cNvPr>
              <p:cNvSpPr/>
              <p:nvPr/>
            </p:nvSpPr>
            <p:spPr>
              <a:xfrm>
                <a:off x="1101781" y="50642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Oval 31">
                <a:extLst>
                  <a:ext uri="{FF2B5EF4-FFF2-40B4-BE49-F238E27FC236}">
                    <a16:creationId xmlns:a16="http://schemas.microsoft.com/office/drawing/2014/main" id="{6673F740-B5FD-4AF8-8B57-F3B709505E67}"/>
                  </a:ext>
                </a:extLst>
              </p:cNvPr>
              <p:cNvSpPr/>
              <p:nvPr/>
            </p:nvSpPr>
            <p:spPr>
              <a:xfrm>
                <a:off x="3716510"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Oval 32">
                <a:extLst>
                  <a:ext uri="{FF2B5EF4-FFF2-40B4-BE49-F238E27FC236}">
                    <a16:creationId xmlns:a16="http://schemas.microsoft.com/office/drawing/2014/main" id="{B7A87C0F-70E9-4C83-8AC5-64DF20A522EF}"/>
                  </a:ext>
                </a:extLst>
              </p:cNvPr>
              <p:cNvSpPr/>
              <p:nvPr/>
            </p:nvSpPr>
            <p:spPr>
              <a:xfrm>
                <a:off x="3982933" y="499072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4" name="Rectangle 33">
                <a:extLst>
                  <a:ext uri="{FF2B5EF4-FFF2-40B4-BE49-F238E27FC236}">
                    <a16:creationId xmlns:a16="http://schemas.microsoft.com/office/drawing/2014/main" id="{00502377-CD60-4233-B1CF-2541D4A074E5}"/>
                  </a:ext>
                </a:extLst>
              </p:cNvPr>
              <p:cNvSpPr/>
              <p:nvPr/>
            </p:nvSpPr>
            <p:spPr>
              <a:xfrm>
                <a:off x="-51736" y="5584841"/>
                <a:ext cx="4364607" cy="4726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5" name="Oval 34">
                <a:extLst>
                  <a:ext uri="{FF2B5EF4-FFF2-40B4-BE49-F238E27FC236}">
                    <a16:creationId xmlns:a16="http://schemas.microsoft.com/office/drawing/2014/main" id="{5261B196-6CA7-4505-A3EC-2AD341EEF196}"/>
                  </a:ext>
                </a:extLst>
              </p:cNvPr>
              <p:cNvSpPr/>
              <p:nvPr/>
            </p:nvSpPr>
            <p:spPr>
              <a:xfrm>
                <a:off x="2432439" y="487948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Oval 35">
                <a:extLst>
                  <a:ext uri="{FF2B5EF4-FFF2-40B4-BE49-F238E27FC236}">
                    <a16:creationId xmlns:a16="http://schemas.microsoft.com/office/drawing/2014/main" id="{7E63268F-A988-45D0-904D-1315209C0AE7}"/>
                  </a:ext>
                </a:extLst>
              </p:cNvPr>
              <p:cNvSpPr/>
              <p:nvPr/>
            </p:nvSpPr>
            <p:spPr>
              <a:xfrm>
                <a:off x="699964" y="530095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7" name="Oval 36">
                <a:extLst>
                  <a:ext uri="{FF2B5EF4-FFF2-40B4-BE49-F238E27FC236}">
                    <a16:creationId xmlns:a16="http://schemas.microsoft.com/office/drawing/2014/main" id="{F2A97B95-699C-41AD-B010-30F1B5CC75FA}"/>
                  </a:ext>
                </a:extLst>
              </p:cNvPr>
              <p:cNvSpPr/>
              <p:nvPr/>
            </p:nvSpPr>
            <p:spPr>
              <a:xfrm>
                <a:off x="43137" y="519566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7" name="Oval 6">
              <a:extLst>
                <a:ext uri="{FF2B5EF4-FFF2-40B4-BE49-F238E27FC236}">
                  <a16:creationId xmlns:a16="http://schemas.microsoft.com/office/drawing/2014/main" id="{86529C91-F1DD-4190-8C09-BB861957B0FC}"/>
                </a:ext>
              </a:extLst>
            </p:cNvPr>
            <p:cNvSpPr/>
            <p:nvPr/>
          </p:nvSpPr>
          <p:spPr>
            <a:xfrm flipH="1">
              <a:off x="2696897" y="6099319"/>
              <a:ext cx="509632" cy="5246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 name="현 96">
              <a:extLst>
                <a:ext uri="{FF2B5EF4-FFF2-40B4-BE49-F238E27FC236}">
                  <a16:creationId xmlns:a16="http://schemas.microsoft.com/office/drawing/2014/main" id="{F44C318D-CB1C-44B1-BED8-53396F574A13}"/>
                </a:ext>
              </a:extLst>
            </p:cNvPr>
            <p:cNvSpPr/>
            <p:nvPr/>
          </p:nvSpPr>
          <p:spPr>
            <a:xfrm>
              <a:off x="3328527" y="6058687"/>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현 97">
              <a:extLst>
                <a:ext uri="{FF2B5EF4-FFF2-40B4-BE49-F238E27FC236}">
                  <a16:creationId xmlns:a16="http://schemas.microsoft.com/office/drawing/2014/main" id="{F4DF0B2F-3BC1-4880-A31D-F836E94FD217}"/>
                </a:ext>
              </a:extLst>
            </p:cNvPr>
            <p:cNvSpPr/>
            <p:nvPr/>
          </p:nvSpPr>
          <p:spPr>
            <a:xfrm>
              <a:off x="4554915" y="6352929"/>
              <a:ext cx="492156" cy="492156"/>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현 96">
              <a:extLst>
                <a:ext uri="{FF2B5EF4-FFF2-40B4-BE49-F238E27FC236}">
                  <a16:creationId xmlns:a16="http://schemas.microsoft.com/office/drawing/2014/main" id="{49486BC0-B6ED-4A92-A699-E96658A2DD3E}"/>
                </a:ext>
              </a:extLst>
            </p:cNvPr>
            <p:cNvSpPr/>
            <p:nvPr/>
          </p:nvSpPr>
          <p:spPr>
            <a:xfrm>
              <a:off x="3972848" y="5984118"/>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1" name="Group 10">
              <a:extLst>
                <a:ext uri="{FF2B5EF4-FFF2-40B4-BE49-F238E27FC236}">
                  <a16:creationId xmlns:a16="http://schemas.microsoft.com/office/drawing/2014/main" id="{AF291890-60F3-470B-AD78-36F393E835AB}"/>
                </a:ext>
              </a:extLst>
            </p:cNvPr>
            <p:cNvGrpSpPr/>
            <p:nvPr/>
          </p:nvGrpSpPr>
          <p:grpSpPr>
            <a:xfrm flipH="1">
              <a:off x="7769092" y="5591016"/>
              <a:ext cx="4422908" cy="1266984"/>
              <a:chOff x="8005970" y="4483310"/>
              <a:chExt cx="4422908" cy="1266984"/>
            </a:xfrm>
            <a:grpFill/>
          </p:grpSpPr>
          <p:sp>
            <p:nvSpPr>
              <p:cNvPr id="12" name="Oval 11">
                <a:extLst>
                  <a:ext uri="{FF2B5EF4-FFF2-40B4-BE49-F238E27FC236}">
                    <a16:creationId xmlns:a16="http://schemas.microsoft.com/office/drawing/2014/main" id="{B416D882-A144-4E27-BA94-AFEABA37D99C}"/>
                  </a:ext>
                </a:extLst>
              </p:cNvPr>
              <p:cNvSpPr/>
              <p:nvPr/>
            </p:nvSpPr>
            <p:spPr>
              <a:xfrm flipH="1">
                <a:off x="11642407"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Oval 12">
                <a:extLst>
                  <a:ext uri="{FF2B5EF4-FFF2-40B4-BE49-F238E27FC236}">
                    <a16:creationId xmlns:a16="http://schemas.microsoft.com/office/drawing/2014/main" id="{D2BDA6CE-D44E-4902-9F92-EB4E21F4C243}"/>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Oval 13">
                <a:extLst>
                  <a:ext uri="{FF2B5EF4-FFF2-40B4-BE49-F238E27FC236}">
                    <a16:creationId xmlns:a16="http://schemas.microsoft.com/office/drawing/2014/main" id="{9BC3B466-DD6E-4835-8602-423FACF048BB}"/>
                  </a:ext>
                </a:extLst>
              </p:cNvPr>
              <p:cNvSpPr/>
              <p:nvPr/>
            </p:nvSpPr>
            <p:spPr>
              <a:xfrm flipH="1">
                <a:off x="10656333" y="4532227"/>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Oval 14">
                <a:extLst>
                  <a:ext uri="{FF2B5EF4-FFF2-40B4-BE49-F238E27FC236}">
                    <a16:creationId xmlns:a16="http://schemas.microsoft.com/office/drawing/2014/main" id="{0FC7D0E2-3947-4E1E-9243-891A032F8B0A}"/>
                  </a:ext>
                </a:extLst>
              </p:cNvPr>
              <p:cNvSpPr/>
              <p:nvPr/>
            </p:nvSpPr>
            <p:spPr>
              <a:xfrm flipH="1">
                <a:off x="10227408" y="46304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Oval 15">
                <a:extLst>
                  <a:ext uri="{FF2B5EF4-FFF2-40B4-BE49-F238E27FC236}">
                    <a16:creationId xmlns:a16="http://schemas.microsoft.com/office/drawing/2014/main" id="{CC77E1A9-9151-44D1-A6D2-661CD1139600}"/>
                  </a:ext>
                </a:extLst>
              </p:cNvPr>
              <p:cNvSpPr/>
              <p:nvPr/>
            </p:nvSpPr>
            <p:spPr>
              <a:xfrm flipH="1">
                <a:off x="9634684" y="452333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Oval 16">
                <a:extLst>
                  <a:ext uri="{FF2B5EF4-FFF2-40B4-BE49-F238E27FC236}">
                    <a16:creationId xmlns:a16="http://schemas.microsoft.com/office/drawing/2014/main" id="{3B37E0FE-A262-43E5-A72C-960583BB5416}"/>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Rectangle 17">
                <a:extLst>
                  <a:ext uri="{FF2B5EF4-FFF2-40B4-BE49-F238E27FC236}">
                    <a16:creationId xmlns:a16="http://schemas.microsoft.com/office/drawing/2014/main" id="{1E65681A-A25C-4F6D-81A6-E1E7A006F168}"/>
                  </a:ext>
                </a:extLst>
              </p:cNvPr>
              <p:cNvSpPr/>
              <p:nvPr/>
            </p:nvSpPr>
            <p:spPr>
              <a:xfrm flipH="1">
                <a:off x="8007712" y="5033235"/>
                <a:ext cx="4159392"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Oval 18">
                <a:extLst>
                  <a:ext uri="{FF2B5EF4-FFF2-40B4-BE49-F238E27FC236}">
                    <a16:creationId xmlns:a16="http://schemas.microsoft.com/office/drawing/2014/main" id="{BBA7DCCD-F575-40E3-9A04-7115A1EE0686}"/>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0" name="Oval 19">
                <a:extLst>
                  <a:ext uri="{FF2B5EF4-FFF2-40B4-BE49-F238E27FC236}">
                    <a16:creationId xmlns:a16="http://schemas.microsoft.com/office/drawing/2014/main" id="{FDEA5BB4-924A-4C20-A148-F2BCF3D3445B}"/>
                  </a:ext>
                </a:extLst>
              </p:cNvPr>
              <p:cNvSpPr/>
              <p:nvPr/>
            </p:nvSpPr>
            <p:spPr>
              <a:xfrm flipH="1">
                <a:off x="9332942" y="4727306"/>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1" name="Oval 20">
                <a:extLst>
                  <a:ext uri="{FF2B5EF4-FFF2-40B4-BE49-F238E27FC236}">
                    <a16:creationId xmlns:a16="http://schemas.microsoft.com/office/drawing/2014/main" id="{66C7020F-AE91-4E12-8373-44DFE0AA67BF}"/>
                  </a:ext>
                </a:extLst>
              </p:cNvPr>
              <p:cNvSpPr/>
              <p:nvPr/>
            </p:nvSpPr>
            <p:spPr>
              <a:xfrm flipH="1">
                <a:off x="8736184"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2" name="Oval 21">
                <a:extLst>
                  <a:ext uri="{FF2B5EF4-FFF2-40B4-BE49-F238E27FC236}">
                    <a16:creationId xmlns:a16="http://schemas.microsoft.com/office/drawing/2014/main" id="{474C420A-CCDA-4247-862F-B2B5FAA3FBA0}"/>
                  </a:ext>
                </a:extLst>
              </p:cNvPr>
              <p:cNvSpPr/>
              <p:nvPr/>
            </p:nvSpPr>
            <p:spPr>
              <a:xfrm flipH="1">
                <a:off x="8490456" y="4820098"/>
                <a:ext cx="393236" cy="3727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Oval 22">
                <a:extLst>
                  <a:ext uri="{FF2B5EF4-FFF2-40B4-BE49-F238E27FC236}">
                    <a16:creationId xmlns:a16="http://schemas.microsoft.com/office/drawing/2014/main" id="{06F0F1FA-9338-4F03-842C-BFF694E993D0}"/>
                  </a:ext>
                </a:extLst>
              </p:cNvPr>
              <p:cNvSpPr/>
              <p:nvPr/>
            </p:nvSpPr>
            <p:spPr>
              <a:xfrm flipH="1">
                <a:off x="8009669" y="4845022"/>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Oval 23">
                <a:extLst>
                  <a:ext uri="{FF2B5EF4-FFF2-40B4-BE49-F238E27FC236}">
                    <a16:creationId xmlns:a16="http://schemas.microsoft.com/office/drawing/2014/main" id="{4454C957-DC67-4C65-A37F-DB9930A3E322}"/>
                  </a:ext>
                </a:extLst>
              </p:cNvPr>
              <p:cNvSpPr/>
              <p:nvPr/>
            </p:nvSpPr>
            <p:spPr>
              <a:xfrm flipH="1">
                <a:off x="8104585" y="44833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Oval 24">
                <a:extLst>
                  <a:ext uri="{FF2B5EF4-FFF2-40B4-BE49-F238E27FC236}">
                    <a16:creationId xmlns:a16="http://schemas.microsoft.com/office/drawing/2014/main" id="{5B097223-5B7E-4038-9E7B-9965406C354E}"/>
                  </a:ext>
                </a:extLst>
              </p:cNvPr>
              <p:cNvSpPr/>
              <p:nvPr/>
            </p:nvSpPr>
            <p:spPr>
              <a:xfrm flipH="1">
                <a:off x="8005970" y="4772493"/>
                <a:ext cx="456127" cy="4323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47" name="Group 46">
            <a:extLst>
              <a:ext uri="{FF2B5EF4-FFF2-40B4-BE49-F238E27FC236}">
                <a16:creationId xmlns:a16="http://schemas.microsoft.com/office/drawing/2014/main" id="{E15D5D9C-ABCE-4104-8766-29C65525B68F}"/>
              </a:ext>
            </a:extLst>
          </p:cNvPr>
          <p:cNvGrpSpPr/>
          <p:nvPr/>
        </p:nvGrpSpPr>
        <p:grpSpPr>
          <a:xfrm>
            <a:off x="0" y="5808617"/>
            <a:ext cx="7972202" cy="1049383"/>
            <a:chOff x="1742" y="5389258"/>
            <a:chExt cx="12190258" cy="1468742"/>
          </a:xfrm>
          <a:solidFill>
            <a:schemeClr val="accent2"/>
          </a:solidFill>
        </p:grpSpPr>
        <p:grpSp>
          <p:nvGrpSpPr>
            <p:cNvPr id="48" name="Group 47">
              <a:extLst>
                <a:ext uri="{FF2B5EF4-FFF2-40B4-BE49-F238E27FC236}">
                  <a16:creationId xmlns:a16="http://schemas.microsoft.com/office/drawing/2014/main" id="{05C5ED84-A23F-42F7-9D1C-36BEB2BCEB64}"/>
                </a:ext>
              </a:extLst>
            </p:cNvPr>
            <p:cNvGrpSpPr/>
            <p:nvPr/>
          </p:nvGrpSpPr>
          <p:grpSpPr>
            <a:xfrm>
              <a:off x="5037541" y="5435629"/>
              <a:ext cx="3075791" cy="1422371"/>
              <a:chOff x="9116208" y="4547715"/>
              <a:chExt cx="3075791" cy="1422371"/>
            </a:xfrm>
            <a:grpFill/>
          </p:grpSpPr>
          <p:sp>
            <p:nvSpPr>
              <p:cNvPr id="81" name="Oval 80">
                <a:extLst>
                  <a:ext uri="{FF2B5EF4-FFF2-40B4-BE49-F238E27FC236}">
                    <a16:creationId xmlns:a16="http://schemas.microsoft.com/office/drawing/2014/main" id="{84826048-4309-4E37-B7CD-AE7FF2DAF17E}"/>
                  </a:ext>
                </a:extLst>
              </p:cNvPr>
              <p:cNvSpPr/>
              <p:nvPr/>
            </p:nvSpPr>
            <p:spPr>
              <a:xfrm flipH="1">
                <a:off x="11405121" y="4811473"/>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Oval 81">
                <a:extLst>
                  <a:ext uri="{FF2B5EF4-FFF2-40B4-BE49-F238E27FC236}">
                    <a16:creationId xmlns:a16="http://schemas.microsoft.com/office/drawing/2014/main" id="{589CDC76-BE57-4F09-A831-9CCE84E01DB5}"/>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Oval 82">
                <a:extLst>
                  <a:ext uri="{FF2B5EF4-FFF2-40B4-BE49-F238E27FC236}">
                    <a16:creationId xmlns:a16="http://schemas.microsoft.com/office/drawing/2014/main" id="{7896ED86-31E4-4CF6-872E-D34D9B422005}"/>
                  </a:ext>
                </a:extLst>
              </p:cNvPr>
              <p:cNvSpPr/>
              <p:nvPr/>
            </p:nvSpPr>
            <p:spPr>
              <a:xfrm flipH="1">
                <a:off x="10772446"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Oval 83">
                <a:extLst>
                  <a:ext uri="{FF2B5EF4-FFF2-40B4-BE49-F238E27FC236}">
                    <a16:creationId xmlns:a16="http://schemas.microsoft.com/office/drawing/2014/main" id="{BF785359-6EDB-475A-9272-0E44D05930C6}"/>
                  </a:ext>
                </a:extLst>
              </p:cNvPr>
              <p:cNvSpPr/>
              <p:nvPr/>
            </p:nvSpPr>
            <p:spPr>
              <a:xfrm flipH="1">
                <a:off x="10318331" y="469211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5" name="Oval 84">
                <a:extLst>
                  <a:ext uri="{FF2B5EF4-FFF2-40B4-BE49-F238E27FC236}">
                    <a16:creationId xmlns:a16="http://schemas.microsoft.com/office/drawing/2014/main" id="{03DD94BE-A75A-4CAA-A318-8016513DDB8E}"/>
                  </a:ext>
                </a:extLst>
              </p:cNvPr>
              <p:cNvSpPr/>
              <p:nvPr/>
            </p:nvSpPr>
            <p:spPr>
              <a:xfrm flipH="1">
                <a:off x="9828889" y="4547715"/>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Oval 85">
                <a:extLst>
                  <a:ext uri="{FF2B5EF4-FFF2-40B4-BE49-F238E27FC236}">
                    <a16:creationId xmlns:a16="http://schemas.microsoft.com/office/drawing/2014/main" id="{3DF67D13-6C33-4BAD-B07B-9F44E3A2EDE6}"/>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Rectangle 86">
                <a:extLst>
                  <a:ext uri="{FF2B5EF4-FFF2-40B4-BE49-F238E27FC236}">
                    <a16:creationId xmlns:a16="http://schemas.microsoft.com/office/drawing/2014/main" id="{30055FDF-A4B2-4583-A687-A207CCDD8CC3}"/>
                  </a:ext>
                </a:extLst>
              </p:cNvPr>
              <p:cNvSpPr/>
              <p:nvPr/>
            </p:nvSpPr>
            <p:spPr>
              <a:xfrm flipH="1">
                <a:off x="9116208" y="5253027"/>
                <a:ext cx="3075791"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Oval 87">
                <a:extLst>
                  <a:ext uri="{FF2B5EF4-FFF2-40B4-BE49-F238E27FC236}">
                    <a16:creationId xmlns:a16="http://schemas.microsoft.com/office/drawing/2014/main" id="{8254ABE5-F875-4258-81DB-92710AA6D04C}"/>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Oval 88">
                <a:extLst>
                  <a:ext uri="{FF2B5EF4-FFF2-40B4-BE49-F238E27FC236}">
                    <a16:creationId xmlns:a16="http://schemas.microsoft.com/office/drawing/2014/main" id="{4D628010-1428-4DF2-B416-FFEC9840F63F}"/>
                  </a:ext>
                </a:extLst>
              </p:cNvPr>
              <p:cNvSpPr/>
              <p:nvPr/>
            </p:nvSpPr>
            <p:spPr>
              <a:xfrm flipH="1">
                <a:off x="9440749" y="4805709"/>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9" name="Group 48">
              <a:extLst>
                <a:ext uri="{FF2B5EF4-FFF2-40B4-BE49-F238E27FC236}">
                  <a16:creationId xmlns:a16="http://schemas.microsoft.com/office/drawing/2014/main" id="{B7F1DDED-AAED-41AA-A037-7DFC7B3E51DF}"/>
                </a:ext>
              </a:extLst>
            </p:cNvPr>
            <p:cNvGrpSpPr/>
            <p:nvPr/>
          </p:nvGrpSpPr>
          <p:grpSpPr>
            <a:xfrm>
              <a:off x="1742" y="5389258"/>
              <a:ext cx="5485937" cy="1468742"/>
              <a:chOff x="-51736" y="4638675"/>
              <a:chExt cx="4754749" cy="1418840"/>
            </a:xfrm>
            <a:grpFill/>
          </p:grpSpPr>
          <p:sp>
            <p:nvSpPr>
              <p:cNvPr id="69" name="Oval 68">
                <a:extLst>
                  <a:ext uri="{FF2B5EF4-FFF2-40B4-BE49-F238E27FC236}">
                    <a16:creationId xmlns:a16="http://schemas.microsoft.com/office/drawing/2014/main" id="{C9AB0D62-D60F-4995-8739-CA3F9243FCDC}"/>
                  </a:ext>
                </a:extLst>
              </p:cNvPr>
              <p:cNvSpPr/>
              <p:nvPr/>
            </p:nvSpPr>
            <p:spPr>
              <a:xfrm>
                <a:off x="2199705" y="465057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0" name="Oval 69">
                <a:extLst>
                  <a:ext uri="{FF2B5EF4-FFF2-40B4-BE49-F238E27FC236}">
                    <a16:creationId xmlns:a16="http://schemas.microsoft.com/office/drawing/2014/main" id="{57ADF51A-B863-45C2-9DD7-97C0FC195823}"/>
                  </a:ext>
                </a:extLst>
              </p:cNvPr>
              <p:cNvSpPr/>
              <p:nvPr/>
            </p:nvSpPr>
            <p:spPr>
              <a:xfrm>
                <a:off x="1950125" y="502097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1" name="Oval 70">
                <a:extLst>
                  <a:ext uri="{FF2B5EF4-FFF2-40B4-BE49-F238E27FC236}">
                    <a16:creationId xmlns:a16="http://schemas.microsoft.com/office/drawing/2014/main" id="{B53A4CE7-AA63-479D-9B60-98D527D657CA}"/>
                  </a:ext>
                </a:extLst>
              </p:cNvPr>
              <p:cNvSpPr/>
              <p:nvPr/>
            </p:nvSpPr>
            <p:spPr>
              <a:xfrm>
                <a:off x="2772347"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2" name="Oval 71">
                <a:extLst>
                  <a:ext uri="{FF2B5EF4-FFF2-40B4-BE49-F238E27FC236}">
                    <a16:creationId xmlns:a16="http://schemas.microsoft.com/office/drawing/2014/main" id="{CF4CBBFD-2005-4B52-ACB3-72F8B9ACEDEC}"/>
                  </a:ext>
                </a:extLst>
              </p:cNvPr>
              <p:cNvSpPr/>
              <p:nvPr/>
            </p:nvSpPr>
            <p:spPr>
              <a:xfrm>
                <a:off x="3188127" y="475790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3" name="Oval 72">
                <a:extLst>
                  <a:ext uri="{FF2B5EF4-FFF2-40B4-BE49-F238E27FC236}">
                    <a16:creationId xmlns:a16="http://schemas.microsoft.com/office/drawing/2014/main" id="{D04DCB1C-CEA5-40F8-AFEF-3E88180DC043}"/>
                  </a:ext>
                </a:extLst>
              </p:cNvPr>
              <p:cNvSpPr/>
              <p:nvPr/>
            </p:nvSpPr>
            <p:spPr>
              <a:xfrm>
                <a:off x="1610290" y="489745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4" name="Oval 73">
                <a:extLst>
                  <a:ext uri="{FF2B5EF4-FFF2-40B4-BE49-F238E27FC236}">
                    <a16:creationId xmlns:a16="http://schemas.microsoft.com/office/drawing/2014/main" id="{5D6EDC1A-3C48-489C-B2D4-429D17ED59D6}"/>
                  </a:ext>
                </a:extLst>
              </p:cNvPr>
              <p:cNvSpPr/>
              <p:nvPr/>
            </p:nvSpPr>
            <p:spPr>
              <a:xfrm>
                <a:off x="1101781" y="50642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5" name="Oval 74">
                <a:extLst>
                  <a:ext uri="{FF2B5EF4-FFF2-40B4-BE49-F238E27FC236}">
                    <a16:creationId xmlns:a16="http://schemas.microsoft.com/office/drawing/2014/main" id="{6673F740-B5FD-4AF8-8B57-F3B709505E67}"/>
                  </a:ext>
                </a:extLst>
              </p:cNvPr>
              <p:cNvSpPr/>
              <p:nvPr/>
            </p:nvSpPr>
            <p:spPr>
              <a:xfrm>
                <a:off x="3716510"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6" name="Oval 75">
                <a:extLst>
                  <a:ext uri="{FF2B5EF4-FFF2-40B4-BE49-F238E27FC236}">
                    <a16:creationId xmlns:a16="http://schemas.microsoft.com/office/drawing/2014/main" id="{B7A87C0F-70E9-4C83-8AC5-64DF20A522EF}"/>
                  </a:ext>
                </a:extLst>
              </p:cNvPr>
              <p:cNvSpPr/>
              <p:nvPr/>
            </p:nvSpPr>
            <p:spPr>
              <a:xfrm>
                <a:off x="3982933" y="499072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7" name="Rectangle 76">
                <a:extLst>
                  <a:ext uri="{FF2B5EF4-FFF2-40B4-BE49-F238E27FC236}">
                    <a16:creationId xmlns:a16="http://schemas.microsoft.com/office/drawing/2014/main" id="{00502377-CD60-4233-B1CF-2541D4A074E5}"/>
                  </a:ext>
                </a:extLst>
              </p:cNvPr>
              <p:cNvSpPr/>
              <p:nvPr/>
            </p:nvSpPr>
            <p:spPr>
              <a:xfrm>
                <a:off x="-51736" y="5584841"/>
                <a:ext cx="4364607" cy="4726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8" name="Oval 77">
                <a:extLst>
                  <a:ext uri="{FF2B5EF4-FFF2-40B4-BE49-F238E27FC236}">
                    <a16:creationId xmlns:a16="http://schemas.microsoft.com/office/drawing/2014/main" id="{5261B196-6CA7-4505-A3EC-2AD341EEF196}"/>
                  </a:ext>
                </a:extLst>
              </p:cNvPr>
              <p:cNvSpPr/>
              <p:nvPr/>
            </p:nvSpPr>
            <p:spPr>
              <a:xfrm>
                <a:off x="2432439" y="487948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Oval 78">
                <a:extLst>
                  <a:ext uri="{FF2B5EF4-FFF2-40B4-BE49-F238E27FC236}">
                    <a16:creationId xmlns:a16="http://schemas.microsoft.com/office/drawing/2014/main" id="{7E63268F-A988-45D0-904D-1315209C0AE7}"/>
                  </a:ext>
                </a:extLst>
              </p:cNvPr>
              <p:cNvSpPr/>
              <p:nvPr/>
            </p:nvSpPr>
            <p:spPr>
              <a:xfrm>
                <a:off x="699964" y="530095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Oval 79">
                <a:extLst>
                  <a:ext uri="{FF2B5EF4-FFF2-40B4-BE49-F238E27FC236}">
                    <a16:creationId xmlns:a16="http://schemas.microsoft.com/office/drawing/2014/main" id="{F2A97B95-699C-41AD-B010-30F1B5CC75FA}"/>
                  </a:ext>
                </a:extLst>
              </p:cNvPr>
              <p:cNvSpPr/>
              <p:nvPr/>
            </p:nvSpPr>
            <p:spPr>
              <a:xfrm>
                <a:off x="43137" y="519566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50" name="Oval 49">
              <a:extLst>
                <a:ext uri="{FF2B5EF4-FFF2-40B4-BE49-F238E27FC236}">
                  <a16:creationId xmlns:a16="http://schemas.microsoft.com/office/drawing/2014/main" id="{86529C91-F1DD-4190-8C09-BB861957B0FC}"/>
                </a:ext>
              </a:extLst>
            </p:cNvPr>
            <p:cNvSpPr/>
            <p:nvPr/>
          </p:nvSpPr>
          <p:spPr>
            <a:xfrm flipH="1">
              <a:off x="2696897" y="6099319"/>
              <a:ext cx="509632" cy="5246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1" name="현 96">
              <a:extLst>
                <a:ext uri="{FF2B5EF4-FFF2-40B4-BE49-F238E27FC236}">
                  <a16:creationId xmlns:a16="http://schemas.microsoft.com/office/drawing/2014/main" id="{F44C318D-CB1C-44B1-BED8-53396F574A13}"/>
                </a:ext>
              </a:extLst>
            </p:cNvPr>
            <p:cNvSpPr/>
            <p:nvPr/>
          </p:nvSpPr>
          <p:spPr>
            <a:xfrm>
              <a:off x="3328527" y="6058687"/>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2" name="현 97">
              <a:extLst>
                <a:ext uri="{FF2B5EF4-FFF2-40B4-BE49-F238E27FC236}">
                  <a16:creationId xmlns:a16="http://schemas.microsoft.com/office/drawing/2014/main" id="{F4DF0B2F-3BC1-4880-A31D-F836E94FD217}"/>
                </a:ext>
              </a:extLst>
            </p:cNvPr>
            <p:cNvSpPr/>
            <p:nvPr/>
          </p:nvSpPr>
          <p:spPr>
            <a:xfrm>
              <a:off x="4554915" y="6352929"/>
              <a:ext cx="492156" cy="492156"/>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3" name="현 96">
              <a:extLst>
                <a:ext uri="{FF2B5EF4-FFF2-40B4-BE49-F238E27FC236}">
                  <a16:creationId xmlns:a16="http://schemas.microsoft.com/office/drawing/2014/main" id="{49486BC0-B6ED-4A92-A699-E96658A2DD3E}"/>
                </a:ext>
              </a:extLst>
            </p:cNvPr>
            <p:cNvSpPr/>
            <p:nvPr/>
          </p:nvSpPr>
          <p:spPr>
            <a:xfrm>
              <a:off x="3972848" y="5984118"/>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54" name="Group 53">
              <a:extLst>
                <a:ext uri="{FF2B5EF4-FFF2-40B4-BE49-F238E27FC236}">
                  <a16:creationId xmlns:a16="http://schemas.microsoft.com/office/drawing/2014/main" id="{AF291890-60F3-470B-AD78-36F393E835AB}"/>
                </a:ext>
              </a:extLst>
            </p:cNvPr>
            <p:cNvGrpSpPr/>
            <p:nvPr/>
          </p:nvGrpSpPr>
          <p:grpSpPr>
            <a:xfrm flipH="1">
              <a:off x="7769092" y="5591016"/>
              <a:ext cx="4422908" cy="1266984"/>
              <a:chOff x="8005970" y="4483310"/>
              <a:chExt cx="4422908" cy="1266984"/>
            </a:xfrm>
            <a:grpFill/>
          </p:grpSpPr>
          <p:sp>
            <p:nvSpPr>
              <p:cNvPr id="55" name="Oval 54">
                <a:extLst>
                  <a:ext uri="{FF2B5EF4-FFF2-40B4-BE49-F238E27FC236}">
                    <a16:creationId xmlns:a16="http://schemas.microsoft.com/office/drawing/2014/main" id="{B416D882-A144-4E27-BA94-AFEABA37D99C}"/>
                  </a:ext>
                </a:extLst>
              </p:cNvPr>
              <p:cNvSpPr/>
              <p:nvPr/>
            </p:nvSpPr>
            <p:spPr>
              <a:xfrm flipH="1">
                <a:off x="11642407"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6" name="Oval 55">
                <a:extLst>
                  <a:ext uri="{FF2B5EF4-FFF2-40B4-BE49-F238E27FC236}">
                    <a16:creationId xmlns:a16="http://schemas.microsoft.com/office/drawing/2014/main" id="{D2BDA6CE-D44E-4902-9F92-EB4E21F4C243}"/>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7" name="Oval 56">
                <a:extLst>
                  <a:ext uri="{FF2B5EF4-FFF2-40B4-BE49-F238E27FC236}">
                    <a16:creationId xmlns:a16="http://schemas.microsoft.com/office/drawing/2014/main" id="{9BC3B466-DD6E-4835-8602-423FACF048BB}"/>
                  </a:ext>
                </a:extLst>
              </p:cNvPr>
              <p:cNvSpPr/>
              <p:nvPr/>
            </p:nvSpPr>
            <p:spPr>
              <a:xfrm flipH="1">
                <a:off x="10656333" y="4532227"/>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8" name="Oval 57">
                <a:extLst>
                  <a:ext uri="{FF2B5EF4-FFF2-40B4-BE49-F238E27FC236}">
                    <a16:creationId xmlns:a16="http://schemas.microsoft.com/office/drawing/2014/main" id="{0FC7D0E2-3947-4E1E-9243-891A032F8B0A}"/>
                  </a:ext>
                </a:extLst>
              </p:cNvPr>
              <p:cNvSpPr/>
              <p:nvPr/>
            </p:nvSpPr>
            <p:spPr>
              <a:xfrm flipH="1">
                <a:off x="10227408" y="46304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Oval 58">
                <a:extLst>
                  <a:ext uri="{FF2B5EF4-FFF2-40B4-BE49-F238E27FC236}">
                    <a16:creationId xmlns:a16="http://schemas.microsoft.com/office/drawing/2014/main" id="{CC77E1A9-9151-44D1-A6D2-661CD1139600}"/>
                  </a:ext>
                </a:extLst>
              </p:cNvPr>
              <p:cNvSpPr/>
              <p:nvPr/>
            </p:nvSpPr>
            <p:spPr>
              <a:xfrm flipH="1">
                <a:off x="9634684" y="452333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Oval 59">
                <a:extLst>
                  <a:ext uri="{FF2B5EF4-FFF2-40B4-BE49-F238E27FC236}">
                    <a16:creationId xmlns:a16="http://schemas.microsoft.com/office/drawing/2014/main" id="{3B37E0FE-A262-43E5-A72C-960583BB5416}"/>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1" name="Rectangle 60">
                <a:extLst>
                  <a:ext uri="{FF2B5EF4-FFF2-40B4-BE49-F238E27FC236}">
                    <a16:creationId xmlns:a16="http://schemas.microsoft.com/office/drawing/2014/main" id="{1E65681A-A25C-4F6D-81A6-E1E7A006F168}"/>
                  </a:ext>
                </a:extLst>
              </p:cNvPr>
              <p:cNvSpPr/>
              <p:nvPr/>
            </p:nvSpPr>
            <p:spPr>
              <a:xfrm flipH="1">
                <a:off x="8007712" y="5033235"/>
                <a:ext cx="4159392"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2" name="Oval 61">
                <a:extLst>
                  <a:ext uri="{FF2B5EF4-FFF2-40B4-BE49-F238E27FC236}">
                    <a16:creationId xmlns:a16="http://schemas.microsoft.com/office/drawing/2014/main" id="{BBA7DCCD-F575-40E3-9A04-7115A1EE0686}"/>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3" name="Oval 62">
                <a:extLst>
                  <a:ext uri="{FF2B5EF4-FFF2-40B4-BE49-F238E27FC236}">
                    <a16:creationId xmlns:a16="http://schemas.microsoft.com/office/drawing/2014/main" id="{FDEA5BB4-924A-4C20-A148-F2BCF3D3445B}"/>
                  </a:ext>
                </a:extLst>
              </p:cNvPr>
              <p:cNvSpPr/>
              <p:nvPr/>
            </p:nvSpPr>
            <p:spPr>
              <a:xfrm flipH="1">
                <a:off x="9332942" y="4727306"/>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4" name="Oval 63">
                <a:extLst>
                  <a:ext uri="{FF2B5EF4-FFF2-40B4-BE49-F238E27FC236}">
                    <a16:creationId xmlns:a16="http://schemas.microsoft.com/office/drawing/2014/main" id="{66C7020F-AE91-4E12-8373-44DFE0AA67BF}"/>
                  </a:ext>
                </a:extLst>
              </p:cNvPr>
              <p:cNvSpPr/>
              <p:nvPr/>
            </p:nvSpPr>
            <p:spPr>
              <a:xfrm flipH="1">
                <a:off x="8736184"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5" name="Oval 64">
                <a:extLst>
                  <a:ext uri="{FF2B5EF4-FFF2-40B4-BE49-F238E27FC236}">
                    <a16:creationId xmlns:a16="http://schemas.microsoft.com/office/drawing/2014/main" id="{474C420A-CCDA-4247-862F-B2B5FAA3FBA0}"/>
                  </a:ext>
                </a:extLst>
              </p:cNvPr>
              <p:cNvSpPr/>
              <p:nvPr/>
            </p:nvSpPr>
            <p:spPr>
              <a:xfrm flipH="1">
                <a:off x="8490456" y="4820098"/>
                <a:ext cx="393236" cy="3727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Oval 65">
                <a:extLst>
                  <a:ext uri="{FF2B5EF4-FFF2-40B4-BE49-F238E27FC236}">
                    <a16:creationId xmlns:a16="http://schemas.microsoft.com/office/drawing/2014/main" id="{06F0F1FA-9338-4F03-842C-BFF694E993D0}"/>
                  </a:ext>
                </a:extLst>
              </p:cNvPr>
              <p:cNvSpPr/>
              <p:nvPr/>
            </p:nvSpPr>
            <p:spPr>
              <a:xfrm flipH="1">
                <a:off x="8009669" y="4845022"/>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Oval 66">
                <a:extLst>
                  <a:ext uri="{FF2B5EF4-FFF2-40B4-BE49-F238E27FC236}">
                    <a16:creationId xmlns:a16="http://schemas.microsoft.com/office/drawing/2014/main" id="{4454C957-DC67-4C65-A37F-DB9930A3E322}"/>
                  </a:ext>
                </a:extLst>
              </p:cNvPr>
              <p:cNvSpPr/>
              <p:nvPr/>
            </p:nvSpPr>
            <p:spPr>
              <a:xfrm flipH="1">
                <a:off x="8104585" y="44833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8" name="Oval 67">
                <a:extLst>
                  <a:ext uri="{FF2B5EF4-FFF2-40B4-BE49-F238E27FC236}">
                    <a16:creationId xmlns:a16="http://schemas.microsoft.com/office/drawing/2014/main" id="{5B097223-5B7E-4038-9E7B-9965406C354E}"/>
                  </a:ext>
                </a:extLst>
              </p:cNvPr>
              <p:cNvSpPr/>
              <p:nvPr/>
            </p:nvSpPr>
            <p:spPr>
              <a:xfrm flipH="1">
                <a:off x="8005970" y="4772493"/>
                <a:ext cx="456127" cy="4323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90" name="Group 89">
            <a:extLst>
              <a:ext uri="{FF2B5EF4-FFF2-40B4-BE49-F238E27FC236}">
                <a16:creationId xmlns:a16="http://schemas.microsoft.com/office/drawing/2014/main" id="{E15D5D9C-ABCE-4104-8766-29C65525B68F}"/>
              </a:ext>
            </a:extLst>
          </p:cNvPr>
          <p:cNvGrpSpPr/>
          <p:nvPr/>
        </p:nvGrpSpPr>
        <p:grpSpPr>
          <a:xfrm>
            <a:off x="13873" y="6132655"/>
            <a:ext cx="7352958" cy="729001"/>
            <a:chOff x="1742" y="5389258"/>
            <a:chExt cx="12190258" cy="1468742"/>
          </a:xfrm>
          <a:solidFill>
            <a:schemeClr val="accent4">
              <a:lumMod val="75000"/>
            </a:schemeClr>
          </a:solidFill>
        </p:grpSpPr>
        <p:grpSp>
          <p:nvGrpSpPr>
            <p:cNvPr id="91" name="Group 90">
              <a:extLst>
                <a:ext uri="{FF2B5EF4-FFF2-40B4-BE49-F238E27FC236}">
                  <a16:creationId xmlns:a16="http://schemas.microsoft.com/office/drawing/2014/main" id="{05C5ED84-A23F-42F7-9D1C-36BEB2BCEB64}"/>
                </a:ext>
              </a:extLst>
            </p:cNvPr>
            <p:cNvGrpSpPr/>
            <p:nvPr/>
          </p:nvGrpSpPr>
          <p:grpSpPr>
            <a:xfrm>
              <a:off x="5037541" y="5435629"/>
              <a:ext cx="3075791" cy="1422371"/>
              <a:chOff x="9116208" y="4547715"/>
              <a:chExt cx="3075791" cy="1422371"/>
            </a:xfrm>
            <a:grpFill/>
          </p:grpSpPr>
          <p:sp>
            <p:nvSpPr>
              <p:cNvPr id="124" name="Oval 123">
                <a:extLst>
                  <a:ext uri="{FF2B5EF4-FFF2-40B4-BE49-F238E27FC236}">
                    <a16:creationId xmlns:a16="http://schemas.microsoft.com/office/drawing/2014/main" id="{84826048-4309-4E37-B7CD-AE7FF2DAF17E}"/>
                  </a:ext>
                </a:extLst>
              </p:cNvPr>
              <p:cNvSpPr/>
              <p:nvPr/>
            </p:nvSpPr>
            <p:spPr>
              <a:xfrm flipH="1">
                <a:off x="11405121" y="4811473"/>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5" name="Oval 124">
                <a:extLst>
                  <a:ext uri="{FF2B5EF4-FFF2-40B4-BE49-F238E27FC236}">
                    <a16:creationId xmlns:a16="http://schemas.microsoft.com/office/drawing/2014/main" id="{589CDC76-BE57-4F09-A831-9CCE84E01DB5}"/>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6" name="Oval 125">
                <a:extLst>
                  <a:ext uri="{FF2B5EF4-FFF2-40B4-BE49-F238E27FC236}">
                    <a16:creationId xmlns:a16="http://schemas.microsoft.com/office/drawing/2014/main" id="{7896ED86-31E4-4CF6-872E-D34D9B422005}"/>
                  </a:ext>
                </a:extLst>
              </p:cNvPr>
              <p:cNvSpPr/>
              <p:nvPr/>
            </p:nvSpPr>
            <p:spPr>
              <a:xfrm flipH="1">
                <a:off x="10772446"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7" name="Oval 126">
                <a:extLst>
                  <a:ext uri="{FF2B5EF4-FFF2-40B4-BE49-F238E27FC236}">
                    <a16:creationId xmlns:a16="http://schemas.microsoft.com/office/drawing/2014/main" id="{BF785359-6EDB-475A-9272-0E44D05930C6}"/>
                  </a:ext>
                </a:extLst>
              </p:cNvPr>
              <p:cNvSpPr/>
              <p:nvPr/>
            </p:nvSpPr>
            <p:spPr>
              <a:xfrm flipH="1">
                <a:off x="10318331" y="469211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8" name="Oval 127">
                <a:extLst>
                  <a:ext uri="{FF2B5EF4-FFF2-40B4-BE49-F238E27FC236}">
                    <a16:creationId xmlns:a16="http://schemas.microsoft.com/office/drawing/2014/main" id="{03DD94BE-A75A-4CAA-A318-8016513DDB8E}"/>
                  </a:ext>
                </a:extLst>
              </p:cNvPr>
              <p:cNvSpPr/>
              <p:nvPr/>
            </p:nvSpPr>
            <p:spPr>
              <a:xfrm flipH="1">
                <a:off x="9828889" y="4547715"/>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9" name="Oval 128">
                <a:extLst>
                  <a:ext uri="{FF2B5EF4-FFF2-40B4-BE49-F238E27FC236}">
                    <a16:creationId xmlns:a16="http://schemas.microsoft.com/office/drawing/2014/main" id="{3DF67D13-6C33-4BAD-B07B-9F44E3A2EDE6}"/>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0" name="Rectangle 129">
                <a:extLst>
                  <a:ext uri="{FF2B5EF4-FFF2-40B4-BE49-F238E27FC236}">
                    <a16:creationId xmlns:a16="http://schemas.microsoft.com/office/drawing/2014/main" id="{30055FDF-A4B2-4583-A687-A207CCDD8CC3}"/>
                  </a:ext>
                </a:extLst>
              </p:cNvPr>
              <p:cNvSpPr/>
              <p:nvPr/>
            </p:nvSpPr>
            <p:spPr>
              <a:xfrm flipH="1">
                <a:off x="9116208" y="5253027"/>
                <a:ext cx="3075791"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1" name="Oval 130">
                <a:extLst>
                  <a:ext uri="{FF2B5EF4-FFF2-40B4-BE49-F238E27FC236}">
                    <a16:creationId xmlns:a16="http://schemas.microsoft.com/office/drawing/2014/main" id="{8254ABE5-F875-4258-81DB-92710AA6D04C}"/>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2" name="Oval 131">
                <a:extLst>
                  <a:ext uri="{FF2B5EF4-FFF2-40B4-BE49-F238E27FC236}">
                    <a16:creationId xmlns:a16="http://schemas.microsoft.com/office/drawing/2014/main" id="{4D628010-1428-4DF2-B416-FFEC9840F63F}"/>
                  </a:ext>
                </a:extLst>
              </p:cNvPr>
              <p:cNvSpPr/>
              <p:nvPr/>
            </p:nvSpPr>
            <p:spPr>
              <a:xfrm flipH="1">
                <a:off x="9440749" y="4805709"/>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92" name="Group 91">
              <a:extLst>
                <a:ext uri="{FF2B5EF4-FFF2-40B4-BE49-F238E27FC236}">
                  <a16:creationId xmlns:a16="http://schemas.microsoft.com/office/drawing/2014/main" id="{B7F1DDED-AAED-41AA-A037-7DFC7B3E51DF}"/>
                </a:ext>
              </a:extLst>
            </p:cNvPr>
            <p:cNvGrpSpPr/>
            <p:nvPr/>
          </p:nvGrpSpPr>
          <p:grpSpPr>
            <a:xfrm>
              <a:off x="1742" y="5389258"/>
              <a:ext cx="5485937" cy="1468742"/>
              <a:chOff x="-51736" y="4638675"/>
              <a:chExt cx="4754749" cy="1418840"/>
            </a:xfrm>
            <a:grpFill/>
          </p:grpSpPr>
          <p:sp>
            <p:nvSpPr>
              <p:cNvPr id="112" name="Oval 111">
                <a:extLst>
                  <a:ext uri="{FF2B5EF4-FFF2-40B4-BE49-F238E27FC236}">
                    <a16:creationId xmlns:a16="http://schemas.microsoft.com/office/drawing/2014/main" id="{C9AB0D62-D60F-4995-8739-CA3F9243FCDC}"/>
                  </a:ext>
                </a:extLst>
              </p:cNvPr>
              <p:cNvSpPr/>
              <p:nvPr/>
            </p:nvSpPr>
            <p:spPr>
              <a:xfrm>
                <a:off x="2199705" y="465057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13" name="Oval 112">
                <a:extLst>
                  <a:ext uri="{FF2B5EF4-FFF2-40B4-BE49-F238E27FC236}">
                    <a16:creationId xmlns:a16="http://schemas.microsoft.com/office/drawing/2014/main" id="{57ADF51A-B863-45C2-9DD7-97C0FC195823}"/>
                  </a:ext>
                </a:extLst>
              </p:cNvPr>
              <p:cNvSpPr/>
              <p:nvPr/>
            </p:nvSpPr>
            <p:spPr>
              <a:xfrm>
                <a:off x="1950125" y="502097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4" name="Oval 113">
                <a:extLst>
                  <a:ext uri="{FF2B5EF4-FFF2-40B4-BE49-F238E27FC236}">
                    <a16:creationId xmlns:a16="http://schemas.microsoft.com/office/drawing/2014/main" id="{B53A4CE7-AA63-479D-9B60-98D527D657CA}"/>
                  </a:ext>
                </a:extLst>
              </p:cNvPr>
              <p:cNvSpPr/>
              <p:nvPr/>
            </p:nvSpPr>
            <p:spPr>
              <a:xfrm>
                <a:off x="2772347"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5" name="Oval 114">
                <a:extLst>
                  <a:ext uri="{FF2B5EF4-FFF2-40B4-BE49-F238E27FC236}">
                    <a16:creationId xmlns:a16="http://schemas.microsoft.com/office/drawing/2014/main" id="{CF4CBBFD-2005-4B52-ACB3-72F8B9ACEDEC}"/>
                  </a:ext>
                </a:extLst>
              </p:cNvPr>
              <p:cNvSpPr/>
              <p:nvPr/>
            </p:nvSpPr>
            <p:spPr>
              <a:xfrm>
                <a:off x="3188127" y="475790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6" name="Oval 115">
                <a:extLst>
                  <a:ext uri="{FF2B5EF4-FFF2-40B4-BE49-F238E27FC236}">
                    <a16:creationId xmlns:a16="http://schemas.microsoft.com/office/drawing/2014/main" id="{D04DCB1C-CEA5-40F8-AFEF-3E88180DC043}"/>
                  </a:ext>
                </a:extLst>
              </p:cNvPr>
              <p:cNvSpPr/>
              <p:nvPr/>
            </p:nvSpPr>
            <p:spPr>
              <a:xfrm>
                <a:off x="1610290" y="489745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7" name="Oval 116">
                <a:extLst>
                  <a:ext uri="{FF2B5EF4-FFF2-40B4-BE49-F238E27FC236}">
                    <a16:creationId xmlns:a16="http://schemas.microsoft.com/office/drawing/2014/main" id="{5D6EDC1A-3C48-489C-B2D4-429D17ED59D6}"/>
                  </a:ext>
                </a:extLst>
              </p:cNvPr>
              <p:cNvSpPr/>
              <p:nvPr/>
            </p:nvSpPr>
            <p:spPr>
              <a:xfrm>
                <a:off x="1101781" y="50642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8" name="Oval 117">
                <a:extLst>
                  <a:ext uri="{FF2B5EF4-FFF2-40B4-BE49-F238E27FC236}">
                    <a16:creationId xmlns:a16="http://schemas.microsoft.com/office/drawing/2014/main" id="{6673F740-B5FD-4AF8-8B57-F3B709505E67}"/>
                  </a:ext>
                </a:extLst>
              </p:cNvPr>
              <p:cNvSpPr/>
              <p:nvPr/>
            </p:nvSpPr>
            <p:spPr>
              <a:xfrm>
                <a:off x="3716510"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9" name="Oval 118">
                <a:extLst>
                  <a:ext uri="{FF2B5EF4-FFF2-40B4-BE49-F238E27FC236}">
                    <a16:creationId xmlns:a16="http://schemas.microsoft.com/office/drawing/2014/main" id="{B7A87C0F-70E9-4C83-8AC5-64DF20A522EF}"/>
                  </a:ext>
                </a:extLst>
              </p:cNvPr>
              <p:cNvSpPr/>
              <p:nvPr/>
            </p:nvSpPr>
            <p:spPr>
              <a:xfrm>
                <a:off x="3982933" y="499072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0" name="Rectangle 119">
                <a:extLst>
                  <a:ext uri="{FF2B5EF4-FFF2-40B4-BE49-F238E27FC236}">
                    <a16:creationId xmlns:a16="http://schemas.microsoft.com/office/drawing/2014/main" id="{00502377-CD60-4233-B1CF-2541D4A074E5}"/>
                  </a:ext>
                </a:extLst>
              </p:cNvPr>
              <p:cNvSpPr/>
              <p:nvPr/>
            </p:nvSpPr>
            <p:spPr>
              <a:xfrm>
                <a:off x="-51736" y="5584841"/>
                <a:ext cx="4364607" cy="4726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21" name="Oval 120">
                <a:extLst>
                  <a:ext uri="{FF2B5EF4-FFF2-40B4-BE49-F238E27FC236}">
                    <a16:creationId xmlns:a16="http://schemas.microsoft.com/office/drawing/2014/main" id="{5261B196-6CA7-4505-A3EC-2AD341EEF196}"/>
                  </a:ext>
                </a:extLst>
              </p:cNvPr>
              <p:cNvSpPr/>
              <p:nvPr/>
            </p:nvSpPr>
            <p:spPr>
              <a:xfrm>
                <a:off x="2432439" y="487948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2" name="Oval 121">
                <a:extLst>
                  <a:ext uri="{FF2B5EF4-FFF2-40B4-BE49-F238E27FC236}">
                    <a16:creationId xmlns:a16="http://schemas.microsoft.com/office/drawing/2014/main" id="{7E63268F-A988-45D0-904D-1315209C0AE7}"/>
                  </a:ext>
                </a:extLst>
              </p:cNvPr>
              <p:cNvSpPr/>
              <p:nvPr/>
            </p:nvSpPr>
            <p:spPr>
              <a:xfrm>
                <a:off x="699964" y="530095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3" name="Oval 122">
                <a:extLst>
                  <a:ext uri="{FF2B5EF4-FFF2-40B4-BE49-F238E27FC236}">
                    <a16:creationId xmlns:a16="http://schemas.microsoft.com/office/drawing/2014/main" id="{F2A97B95-699C-41AD-B010-30F1B5CC75FA}"/>
                  </a:ext>
                </a:extLst>
              </p:cNvPr>
              <p:cNvSpPr/>
              <p:nvPr/>
            </p:nvSpPr>
            <p:spPr>
              <a:xfrm>
                <a:off x="43137" y="519566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93" name="Oval 92">
              <a:extLst>
                <a:ext uri="{FF2B5EF4-FFF2-40B4-BE49-F238E27FC236}">
                  <a16:creationId xmlns:a16="http://schemas.microsoft.com/office/drawing/2014/main" id="{86529C91-F1DD-4190-8C09-BB861957B0FC}"/>
                </a:ext>
              </a:extLst>
            </p:cNvPr>
            <p:cNvSpPr/>
            <p:nvPr/>
          </p:nvSpPr>
          <p:spPr>
            <a:xfrm flipH="1">
              <a:off x="2696897" y="6099319"/>
              <a:ext cx="509632" cy="5246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4" name="현 96">
              <a:extLst>
                <a:ext uri="{FF2B5EF4-FFF2-40B4-BE49-F238E27FC236}">
                  <a16:creationId xmlns:a16="http://schemas.microsoft.com/office/drawing/2014/main" id="{F44C318D-CB1C-44B1-BED8-53396F574A13}"/>
                </a:ext>
              </a:extLst>
            </p:cNvPr>
            <p:cNvSpPr/>
            <p:nvPr/>
          </p:nvSpPr>
          <p:spPr>
            <a:xfrm>
              <a:off x="3328527" y="6058687"/>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5" name="현 97">
              <a:extLst>
                <a:ext uri="{FF2B5EF4-FFF2-40B4-BE49-F238E27FC236}">
                  <a16:creationId xmlns:a16="http://schemas.microsoft.com/office/drawing/2014/main" id="{F4DF0B2F-3BC1-4880-A31D-F836E94FD217}"/>
                </a:ext>
              </a:extLst>
            </p:cNvPr>
            <p:cNvSpPr/>
            <p:nvPr/>
          </p:nvSpPr>
          <p:spPr>
            <a:xfrm>
              <a:off x="4554915" y="6352929"/>
              <a:ext cx="492156" cy="492156"/>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현 96">
              <a:extLst>
                <a:ext uri="{FF2B5EF4-FFF2-40B4-BE49-F238E27FC236}">
                  <a16:creationId xmlns:a16="http://schemas.microsoft.com/office/drawing/2014/main" id="{49486BC0-B6ED-4A92-A699-E96658A2DD3E}"/>
                </a:ext>
              </a:extLst>
            </p:cNvPr>
            <p:cNvSpPr/>
            <p:nvPr/>
          </p:nvSpPr>
          <p:spPr>
            <a:xfrm>
              <a:off x="3972848" y="5984118"/>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97" name="Group 96">
              <a:extLst>
                <a:ext uri="{FF2B5EF4-FFF2-40B4-BE49-F238E27FC236}">
                  <a16:creationId xmlns:a16="http://schemas.microsoft.com/office/drawing/2014/main" id="{AF291890-60F3-470B-AD78-36F393E835AB}"/>
                </a:ext>
              </a:extLst>
            </p:cNvPr>
            <p:cNvGrpSpPr/>
            <p:nvPr/>
          </p:nvGrpSpPr>
          <p:grpSpPr>
            <a:xfrm flipH="1">
              <a:off x="7769092" y="5591016"/>
              <a:ext cx="4422908" cy="1266984"/>
              <a:chOff x="8005970" y="4483310"/>
              <a:chExt cx="4422908" cy="1266984"/>
            </a:xfrm>
            <a:grpFill/>
          </p:grpSpPr>
          <p:sp>
            <p:nvSpPr>
              <p:cNvPr id="98" name="Oval 97">
                <a:extLst>
                  <a:ext uri="{FF2B5EF4-FFF2-40B4-BE49-F238E27FC236}">
                    <a16:creationId xmlns:a16="http://schemas.microsoft.com/office/drawing/2014/main" id="{B416D882-A144-4E27-BA94-AFEABA37D99C}"/>
                  </a:ext>
                </a:extLst>
              </p:cNvPr>
              <p:cNvSpPr/>
              <p:nvPr/>
            </p:nvSpPr>
            <p:spPr>
              <a:xfrm flipH="1">
                <a:off x="11642407"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9" name="Oval 98">
                <a:extLst>
                  <a:ext uri="{FF2B5EF4-FFF2-40B4-BE49-F238E27FC236}">
                    <a16:creationId xmlns:a16="http://schemas.microsoft.com/office/drawing/2014/main" id="{D2BDA6CE-D44E-4902-9F92-EB4E21F4C243}"/>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0" name="Oval 99">
                <a:extLst>
                  <a:ext uri="{FF2B5EF4-FFF2-40B4-BE49-F238E27FC236}">
                    <a16:creationId xmlns:a16="http://schemas.microsoft.com/office/drawing/2014/main" id="{9BC3B466-DD6E-4835-8602-423FACF048BB}"/>
                  </a:ext>
                </a:extLst>
              </p:cNvPr>
              <p:cNvSpPr/>
              <p:nvPr/>
            </p:nvSpPr>
            <p:spPr>
              <a:xfrm flipH="1">
                <a:off x="10656333" y="4532227"/>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1" name="Oval 100">
                <a:extLst>
                  <a:ext uri="{FF2B5EF4-FFF2-40B4-BE49-F238E27FC236}">
                    <a16:creationId xmlns:a16="http://schemas.microsoft.com/office/drawing/2014/main" id="{0FC7D0E2-3947-4E1E-9243-891A032F8B0A}"/>
                  </a:ext>
                </a:extLst>
              </p:cNvPr>
              <p:cNvSpPr/>
              <p:nvPr/>
            </p:nvSpPr>
            <p:spPr>
              <a:xfrm flipH="1">
                <a:off x="10227408" y="46304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2" name="Oval 101">
                <a:extLst>
                  <a:ext uri="{FF2B5EF4-FFF2-40B4-BE49-F238E27FC236}">
                    <a16:creationId xmlns:a16="http://schemas.microsoft.com/office/drawing/2014/main" id="{CC77E1A9-9151-44D1-A6D2-661CD1139600}"/>
                  </a:ext>
                </a:extLst>
              </p:cNvPr>
              <p:cNvSpPr/>
              <p:nvPr/>
            </p:nvSpPr>
            <p:spPr>
              <a:xfrm flipH="1">
                <a:off x="9634684" y="452333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3" name="Oval 102">
                <a:extLst>
                  <a:ext uri="{FF2B5EF4-FFF2-40B4-BE49-F238E27FC236}">
                    <a16:creationId xmlns:a16="http://schemas.microsoft.com/office/drawing/2014/main" id="{3B37E0FE-A262-43E5-A72C-960583BB5416}"/>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4" name="Rectangle 103">
                <a:extLst>
                  <a:ext uri="{FF2B5EF4-FFF2-40B4-BE49-F238E27FC236}">
                    <a16:creationId xmlns:a16="http://schemas.microsoft.com/office/drawing/2014/main" id="{1E65681A-A25C-4F6D-81A6-E1E7A006F168}"/>
                  </a:ext>
                </a:extLst>
              </p:cNvPr>
              <p:cNvSpPr/>
              <p:nvPr/>
            </p:nvSpPr>
            <p:spPr>
              <a:xfrm flipH="1">
                <a:off x="8007712" y="5033235"/>
                <a:ext cx="4159392"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5" name="Oval 104">
                <a:extLst>
                  <a:ext uri="{FF2B5EF4-FFF2-40B4-BE49-F238E27FC236}">
                    <a16:creationId xmlns:a16="http://schemas.microsoft.com/office/drawing/2014/main" id="{BBA7DCCD-F575-40E3-9A04-7115A1EE0686}"/>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6" name="Oval 105">
                <a:extLst>
                  <a:ext uri="{FF2B5EF4-FFF2-40B4-BE49-F238E27FC236}">
                    <a16:creationId xmlns:a16="http://schemas.microsoft.com/office/drawing/2014/main" id="{FDEA5BB4-924A-4C20-A148-F2BCF3D3445B}"/>
                  </a:ext>
                </a:extLst>
              </p:cNvPr>
              <p:cNvSpPr/>
              <p:nvPr/>
            </p:nvSpPr>
            <p:spPr>
              <a:xfrm flipH="1">
                <a:off x="9332942" y="4727306"/>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7" name="Oval 106">
                <a:extLst>
                  <a:ext uri="{FF2B5EF4-FFF2-40B4-BE49-F238E27FC236}">
                    <a16:creationId xmlns:a16="http://schemas.microsoft.com/office/drawing/2014/main" id="{66C7020F-AE91-4E12-8373-44DFE0AA67BF}"/>
                  </a:ext>
                </a:extLst>
              </p:cNvPr>
              <p:cNvSpPr/>
              <p:nvPr/>
            </p:nvSpPr>
            <p:spPr>
              <a:xfrm flipH="1">
                <a:off x="8736184"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8" name="Oval 107">
                <a:extLst>
                  <a:ext uri="{FF2B5EF4-FFF2-40B4-BE49-F238E27FC236}">
                    <a16:creationId xmlns:a16="http://schemas.microsoft.com/office/drawing/2014/main" id="{474C420A-CCDA-4247-862F-B2B5FAA3FBA0}"/>
                  </a:ext>
                </a:extLst>
              </p:cNvPr>
              <p:cNvSpPr/>
              <p:nvPr/>
            </p:nvSpPr>
            <p:spPr>
              <a:xfrm flipH="1">
                <a:off x="8490456" y="4820098"/>
                <a:ext cx="393236" cy="3727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9" name="Oval 108">
                <a:extLst>
                  <a:ext uri="{FF2B5EF4-FFF2-40B4-BE49-F238E27FC236}">
                    <a16:creationId xmlns:a16="http://schemas.microsoft.com/office/drawing/2014/main" id="{06F0F1FA-9338-4F03-842C-BFF694E993D0}"/>
                  </a:ext>
                </a:extLst>
              </p:cNvPr>
              <p:cNvSpPr/>
              <p:nvPr/>
            </p:nvSpPr>
            <p:spPr>
              <a:xfrm flipH="1">
                <a:off x="8009669" y="4845022"/>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0" name="Oval 109">
                <a:extLst>
                  <a:ext uri="{FF2B5EF4-FFF2-40B4-BE49-F238E27FC236}">
                    <a16:creationId xmlns:a16="http://schemas.microsoft.com/office/drawing/2014/main" id="{4454C957-DC67-4C65-A37F-DB9930A3E322}"/>
                  </a:ext>
                </a:extLst>
              </p:cNvPr>
              <p:cNvSpPr/>
              <p:nvPr/>
            </p:nvSpPr>
            <p:spPr>
              <a:xfrm flipH="1">
                <a:off x="8104585" y="44833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1" name="Oval 110">
                <a:extLst>
                  <a:ext uri="{FF2B5EF4-FFF2-40B4-BE49-F238E27FC236}">
                    <a16:creationId xmlns:a16="http://schemas.microsoft.com/office/drawing/2014/main" id="{5B097223-5B7E-4038-9E7B-9965406C354E}"/>
                  </a:ext>
                </a:extLst>
              </p:cNvPr>
              <p:cNvSpPr/>
              <p:nvPr/>
            </p:nvSpPr>
            <p:spPr>
              <a:xfrm flipH="1">
                <a:off x="8005970" y="4772493"/>
                <a:ext cx="456127" cy="4323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133" name="Group 132">
            <a:extLst>
              <a:ext uri="{FF2B5EF4-FFF2-40B4-BE49-F238E27FC236}">
                <a16:creationId xmlns:a16="http://schemas.microsoft.com/office/drawing/2014/main" id="{E15D5D9C-ABCE-4104-8766-29C65525B68F}"/>
              </a:ext>
            </a:extLst>
          </p:cNvPr>
          <p:cNvGrpSpPr/>
          <p:nvPr/>
        </p:nvGrpSpPr>
        <p:grpSpPr>
          <a:xfrm>
            <a:off x="4840602" y="6135817"/>
            <a:ext cx="7352958" cy="729001"/>
            <a:chOff x="1742" y="5389258"/>
            <a:chExt cx="12190258" cy="1468742"/>
          </a:xfrm>
          <a:solidFill>
            <a:schemeClr val="accent4">
              <a:lumMod val="75000"/>
            </a:schemeClr>
          </a:solidFill>
        </p:grpSpPr>
        <p:grpSp>
          <p:nvGrpSpPr>
            <p:cNvPr id="134" name="Group 133">
              <a:extLst>
                <a:ext uri="{FF2B5EF4-FFF2-40B4-BE49-F238E27FC236}">
                  <a16:creationId xmlns:a16="http://schemas.microsoft.com/office/drawing/2014/main" id="{05C5ED84-A23F-42F7-9D1C-36BEB2BCEB64}"/>
                </a:ext>
              </a:extLst>
            </p:cNvPr>
            <p:cNvGrpSpPr/>
            <p:nvPr/>
          </p:nvGrpSpPr>
          <p:grpSpPr>
            <a:xfrm>
              <a:off x="5037541" y="5435629"/>
              <a:ext cx="3075791" cy="1422371"/>
              <a:chOff x="9116208" y="4547715"/>
              <a:chExt cx="3075791" cy="1422371"/>
            </a:xfrm>
            <a:grpFill/>
          </p:grpSpPr>
          <p:sp>
            <p:nvSpPr>
              <p:cNvPr id="167" name="Oval 166">
                <a:extLst>
                  <a:ext uri="{FF2B5EF4-FFF2-40B4-BE49-F238E27FC236}">
                    <a16:creationId xmlns:a16="http://schemas.microsoft.com/office/drawing/2014/main" id="{84826048-4309-4E37-B7CD-AE7FF2DAF17E}"/>
                  </a:ext>
                </a:extLst>
              </p:cNvPr>
              <p:cNvSpPr/>
              <p:nvPr/>
            </p:nvSpPr>
            <p:spPr>
              <a:xfrm flipH="1">
                <a:off x="11405121" y="4811473"/>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8" name="Oval 167">
                <a:extLst>
                  <a:ext uri="{FF2B5EF4-FFF2-40B4-BE49-F238E27FC236}">
                    <a16:creationId xmlns:a16="http://schemas.microsoft.com/office/drawing/2014/main" id="{589CDC76-BE57-4F09-A831-9CCE84E01DB5}"/>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9" name="Oval 168">
                <a:extLst>
                  <a:ext uri="{FF2B5EF4-FFF2-40B4-BE49-F238E27FC236}">
                    <a16:creationId xmlns:a16="http://schemas.microsoft.com/office/drawing/2014/main" id="{7896ED86-31E4-4CF6-872E-D34D9B422005}"/>
                  </a:ext>
                </a:extLst>
              </p:cNvPr>
              <p:cNvSpPr/>
              <p:nvPr/>
            </p:nvSpPr>
            <p:spPr>
              <a:xfrm flipH="1">
                <a:off x="10772446"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0" name="Oval 169">
                <a:extLst>
                  <a:ext uri="{FF2B5EF4-FFF2-40B4-BE49-F238E27FC236}">
                    <a16:creationId xmlns:a16="http://schemas.microsoft.com/office/drawing/2014/main" id="{BF785359-6EDB-475A-9272-0E44D05930C6}"/>
                  </a:ext>
                </a:extLst>
              </p:cNvPr>
              <p:cNvSpPr/>
              <p:nvPr/>
            </p:nvSpPr>
            <p:spPr>
              <a:xfrm flipH="1">
                <a:off x="10318331" y="469211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1" name="Oval 170">
                <a:extLst>
                  <a:ext uri="{FF2B5EF4-FFF2-40B4-BE49-F238E27FC236}">
                    <a16:creationId xmlns:a16="http://schemas.microsoft.com/office/drawing/2014/main" id="{03DD94BE-A75A-4CAA-A318-8016513DDB8E}"/>
                  </a:ext>
                </a:extLst>
              </p:cNvPr>
              <p:cNvSpPr/>
              <p:nvPr/>
            </p:nvSpPr>
            <p:spPr>
              <a:xfrm flipH="1">
                <a:off x="9828889" y="4547715"/>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2" name="Oval 171">
                <a:extLst>
                  <a:ext uri="{FF2B5EF4-FFF2-40B4-BE49-F238E27FC236}">
                    <a16:creationId xmlns:a16="http://schemas.microsoft.com/office/drawing/2014/main" id="{3DF67D13-6C33-4BAD-B07B-9F44E3A2EDE6}"/>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3" name="Rectangle 172">
                <a:extLst>
                  <a:ext uri="{FF2B5EF4-FFF2-40B4-BE49-F238E27FC236}">
                    <a16:creationId xmlns:a16="http://schemas.microsoft.com/office/drawing/2014/main" id="{30055FDF-A4B2-4583-A687-A207CCDD8CC3}"/>
                  </a:ext>
                </a:extLst>
              </p:cNvPr>
              <p:cNvSpPr/>
              <p:nvPr/>
            </p:nvSpPr>
            <p:spPr>
              <a:xfrm flipH="1">
                <a:off x="9116208" y="5253027"/>
                <a:ext cx="3075791"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4" name="Oval 173">
                <a:extLst>
                  <a:ext uri="{FF2B5EF4-FFF2-40B4-BE49-F238E27FC236}">
                    <a16:creationId xmlns:a16="http://schemas.microsoft.com/office/drawing/2014/main" id="{8254ABE5-F875-4258-81DB-92710AA6D04C}"/>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5" name="Oval 174">
                <a:extLst>
                  <a:ext uri="{FF2B5EF4-FFF2-40B4-BE49-F238E27FC236}">
                    <a16:creationId xmlns:a16="http://schemas.microsoft.com/office/drawing/2014/main" id="{4D628010-1428-4DF2-B416-FFEC9840F63F}"/>
                  </a:ext>
                </a:extLst>
              </p:cNvPr>
              <p:cNvSpPr/>
              <p:nvPr/>
            </p:nvSpPr>
            <p:spPr>
              <a:xfrm flipH="1">
                <a:off x="9440749" y="4805709"/>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135" name="Group 134">
              <a:extLst>
                <a:ext uri="{FF2B5EF4-FFF2-40B4-BE49-F238E27FC236}">
                  <a16:creationId xmlns:a16="http://schemas.microsoft.com/office/drawing/2014/main" id="{B7F1DDED-AAED-41AA-A037-7DFC7B3E51DF}"/>
                </a:ext>
              </a:extLst>
            </p:cNvPr>
            <p:cNvGrpSpPr/>
            <p:nvPr/>
          </p:nvGrpSpPr>
          <p:grpSpPr>
            <a:xfrm>
              <a:off x="1742" y="5389258"/>
              <a:ext cx="5485937" cy="1468742"/>
              <a:chOff x="-51736" y="4638675"/>
              <a:chExt cx="4754749" cy="1418840"/>
            </a:xfrm>
            <a:grpFill/>
          </p:grpSpPr>
          <p:sp>
            <p:nvSpPr>
              <p:cNvPr id="155" name="Oval 154">
                <a:extLst>
                  <a:ext uri="{FF2B5EF4-FFF2-40B4-BE49-F238E27FC236}">
                    <a16:creationId xmlns:a16="http://schemas.microsoft.com/office/drawing/2014/main" id="{C9AB0D62-D60F-4995-8739-CA3F9243FCDC}"/>
                  </a:ext>
                </a:extLst>
              </p:cNvPr>
              <p:cNvSpPr/>
              <p:nvPr/>
            </p:nvSpPr>
            <p:spPr>
              <a:xfrm>
                <a:off x="2199705" y="465057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56" name="Oval 155">
                <a:extLst>
                  <a:ext uri="{FF2B5EF4-FFF2-40B4-BE49-F238E27FC236}">
                    <a16:creationId xmlns:a16="http://schemas.microsoft.com/office/drawing/2014/main" id="{57ADF51A-B863-45C2-9DD7-97C0FC195823}"/>
                  </a:ext>
                </a:extLst>
              </p:cNvPr>
              <p:cNvSpPr/>
              <p:nvPr/>
            </p:nvSpPr>
            <p:spPr>
              <a:xfrm>
                <a:off x="1950125" y="502097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7" name="Oval 156">
                <a:extLst>
                  <a:ext uri="{FF2B5EF4-FFF2-40B4-BE49-F238E27FC236}">
                    <a16:creationId xmlns:a16="http://schemas.microsoft.com/office/drawing/2014/main" id="{B53A4CE7-AA63-479D-9B60-98D527D657CA}"/>
                  </a:ext>
                </a:extLst>
              </p:cNvPr>
              <p:cNvSpPr/>
              <p:nvPr/>
            </p:nvSpPr>
            <p:spPr>
              <a:xfrm>
                <a:off x="2772347"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8" name="Oval 157">
                <a:extLst>
                  <a:ext uri="{FF2B5EF4-FFF2-40B4-BE49-F238E27FC236}">
                    <a16:creationId xmlns:a16="http://schemas.microsoft.com/office/drawing/2014/main" id="{CF4CBBFD-2005-4B52-ACB3-72F8B9ACEDEC}"/>
                  </a:ext>
                </a:extLst>
              </p:cNvPr>
              <p:cNvSpPr/>
              <p:nvPr/>
            </p:nvSpPr>
            <p:spPr>
              <a:xfrm>
                <a:off x="3188127" y="475790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9" name="Oval 158">
                <a:extLst>
                  <a:ext uri="{FF2B5EF4-FFF2-40B4-BE49-F238E27FC236}">
                    <a16:creationId xmlns:a16="http://schemas.microsoft.com/office/drawing/2014/main" id="{D04DCB1C-CEA5-40F8-AFEF-3E88180DC043}"/>
                  </a:ext>
                </a:extLst>
              </p:cNvPr>
              <p:cNvSpPr/>
              <p:nvPr/>
            </p:nvSpPr>
            <p:spPr>
              <a:xfrm>
                <a:off x="1610290" y="489745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0" name="Oval 159">
                <a:extLst>
                  <a:ext uri="{FF2B5EF4-FFF2-40B4-BE49-F238E27FC236}">
                    <a16:creationId xmlns:a16="http://schemas.microsoft.com/office/drawing/2014/main" id="{5D6EDC1A-3C48-489C-B2D4-429D17ED59D6}"/>
                  </a:ext>
                </a:extLst>
              </p:cNvPr>
              <p:cNvSpPr/>
              <p:nvPr/>
            </p:nvSpPr>
            <p:spPr>
              <a:xfrm>
                <a:off x="1101781" y="50642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1" name="Oval 160">
                <a:extLst>
                  <a:ext uri="{FF2B5EF4-FFF2-40B4-BE49-F238E27FC236}">
                    <a16:creationId xmlns:a16="http://schemas.microsoft.com/office/drawing/2014/main" id="{6673F740-B5FD-4AF8-8B57-F3B709505E67}"/>
                  </a:ext>
                </a:extLst>
              </p:cNvPr>
              <p:cNvSpPr/>
              <p:nvPr/>
            </p:nvSpPr>
            <p:spPr>
              <a:xfrm>
                <a:off x="3716510"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2" name="Oval 161">
                <a:extLst>
                  <a:ext uri="{FF2B5EF4-FFF2-40B4-BE49-F238E27FC236}">
                    <a16:creationId xmlns:a16="http://schemas.microsoft.com/office/drawing/2014/main" id="{B7A87C0F-70E9-4C83-8AC5-64DF20A522EF}"/>
                  </a:ext>
                </a:extLst>
              </p:cNvPr>
              <p:cNvSpPr/>
              <p:nvPr/>
            </p:nvSpPr>
            <p:spPr>
              <a:xfrm>
                <a:off x="3982933" y="499072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3" name="Rectangle 162">
                <a:extLst>
                  <a:ext uri="{FF2B5EF4-FFF2-40B4-BE49-F238E27FC236}">
                    <a16:creationId xmlns:a16="http://schemas.microsoft.com/office/drawing/2014/main" id="{00502377-CD60-4233-B1CF-2541D4A074E5}"/>
                  </a:ext>
                </a:extLst>
              </p:cNvPr>
              <p:cNvSpPr/>
              <p:nvPr/>
            </p:nvSpPr>
            <p:spPr>
              <a:xfrm>
                <a:off x="-51736" y="5584841"/>
                <a:ext cx="4364607" cy="4726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64" name="Oval 163">
                <a:extLst>
                  <a:ext uri="{FF2B5EF4-FFF2-40B4-BE49-F238E27FC236}">
                    <a16:creationId xmlns:a16="http://schemas.microsoft.com/office/drawing/2014/main" id="{5261B196-6CA7-4505-A3EC-2AD341EEF196}"/>
                  </a:ext>
                </a:extLst>
              </p:cNvPr>
              <p:cNvSpPr/>
              <p:nvPr/>
            </p:nvSpPr>
            <p:spPr>
              <a:xfrm>
                <a:off x="2432439" y="487948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5" name="Oval 164">
                <a:extLst>
                  <a:ext uri="{FF2B5EF4-FFF2-40B4-BE49-F238E27FC236}">
                    <a16:creationId xmlns:a16="http://schemas.microsoft.com/office/drawing/2014/main" id="{7E63268F-A988-45D0-904D-1315209C0AE7}"/>
                  </a:ext>
                </a:extLst>
              </p:cNvPr>
              <p:cNvSpPr/>
              <p:nvPr/>
            </p:nvSpPr>
            <p:spPr>
              <a:xfrm>
                <a:off x="699964" y="530095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6" name="Oval 165">
                <a:extLst>
                  <a:ext uri="{FF2B5EF4-FFF2-40B4-BE49-F238E27FC236}">
                    <a16:creationId xmlns:a16="http://schemas.microsoft.com/office/drawing/2014/main" id="{F2A97B95-699C-41AD-B010-30F1B5CC75FA}"/>
                  </a:ext>
                </a:extLst>
              </p:cNvPr>
              <p:cNvSpPr/>
              <p:nvPr/>
            </p:nvSpPr>
            <p:spPr>
              <a:xfrm>
                <a:off x="43137" y="519566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136" name="Oval 135">
              <a:extLst>
                <a:ext uri="{FF2B5EF4-FFF2-40B4-BE49-F238E27FC236}">
                  <a16:creationId xmlns:a16="http://schemas.microsoft.com/office/drawing/2014/main" id="{86529C91-F1DD-4190-8C09-BB861957B0FC}"/>
                </a:ext>
              </a:extLst>
            </p:cNvPr>
            <p:cNvSpPr/>
            <p:nvPr/>
          </p:nvSpPr>
          <p:spPr>
            <a:xfrm flipH="1">
              <a:off x="2696897" y="6099319"/>
              <a:ext cx="509632" cy="5246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37" name="현 96">
              <a:extLst>
                <a:ext uri="{FF2B5EF4-FFF2-40B4-BE49-F238E27FC236}">
                  <a16:creationId xmlns:a16="http://schemas.microsoft.com/office/drawing/2014/main" id="{F44C318D-CB1C-44B1-BED8-53396F574A13}"/>
                </a:ext>
              </a:extLst>
            </p:cNvPr>
            <p:cNvSpPr/>
            <p:nvPr/>
          </p:nvSpPr>
          <p:spPr>
            <a:xfrm>
              <a:off x="3328527" y="6058687"/>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8" name="현 97">
              <a:extLst>
                <a:ext uri="{FF2B5EF4-FFF2-40B4-BE49-F238E27FC236}">
                  <a16:creationId xmlns:a16="http://schemas.microsoft.com/office/drawing/2014/main" id="{F4DF0B2F-3BC1-4880-A31D-F836E94FD217}"/>
                </a:ext>
              </a:extLst>
            </p:cNvPr>
            <p:cNvSpPr/>
            <p:nvPr/>
          </p:nvSpPr>
          <p:spPr>
            <a:xfrm>
              <a:off x="4554915" y="6352929"/>
              <a:ext cx="492156" cy="492156"/>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9" name="현 96">
              <a:extLst>
                <a:ext uri="{FF2B5EF4-FFF2-40B4-BE49-F238E27FC236}">
                  <a16:creationId xmlns:a16="http://schemas.microsoft.com/office/drawing/2014/main" id="{49486BC0-B6ED-4A92-A699-E96658A2DD3E}"/>
                </a:ext>
              </a:extLst>
            </p:cNvPr>
            <p:cNvSpPr/>
            <p:nvPr/>
          </p:nvSpPr>
          <p:spPr>
            <a:xfrm>
              <a:off x="3972848" y="5984118"/>
              <a:ext cx="784657" cy="784657"/>
            </a:xfrm>
            <a:prstGeom prst="chord">
              <a:avLst>
                <a:gd name="adj1" fmla="val 10904884"/>
                <a:gd name="adj2" fmla="val 2158449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40" name="Group 139">
              <a:extLst>
                <a:ext uri="{FF2B5EF4-FFF2-40B4-BE49-F238E27FC236}">
                  <a16:creationId xmlns:a16="http://schemas.microsoft.com/office/drawing/2014/main" id="{AF291890-60F3-470B-AD78-36F393E835AB}"/>
                </a:ext>
              </a:extLst>
            </p:cNvPr>
            <p:cNvGrpSpPr/>
            <p:nvPr/>
          </p:nvGrpSpPr>
          <p:grpSpPr>
            <a:xfrm flipH="1">
              <a:off x="7769092" y="5591016"/>
              <a:ext cx="4422908" cy="1266984"/>
              <a:chOff x="8005970" y="4483310"/>
              <a:chExt cx="4422908" cy="1266984"/>
            </a:xfrm>
            <a:grpFill/>
          </p:grpSpPr>
          <p:sp>
            <p:nvSpPr>
              <p:cNvPr id="141" name="Oval 140">
                <a:extLst>
                  <a:ext uri="{FF2B5EF4-FFF2-40B4-BE49-F238E27FC236}">
                    <a16:creationId xmlns:a16="http://schemas.microsoft.com/office/drawing/2014/main" id="{B416D882-A144-4E27-BA94-AFEABA37D99C}"/>
                  </a:ext>
                </a:extLst>
              </p:cNvPr>
              <p:cNvSpPr/>
              <p:nvPr/>
            </p:nvSpPr>
            <p:spPr>
              <a:xfrm flipH="1">
                <a:off x="11642407"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2" name="Oval 141">
                <a:extLst>
                  <a:ext uri="{FF2B5EF4-FFF2-40B4-BE49-F238E27FC236}">
                    <a16:creationId xmlns:a16="http://schemas.microsoft.com/office/drawing/2014/main" id="{D2BDA6CE-D44E-4902-9F92-EB4E21F4C243}"/>
                  </a:ext>
                </a:extLst>
              </p:cNvPr>
              <p:cNvSpPr/>
              <p:nvPr/>
            </p:nvSpPr>
            <p:spPr>
              <a:xfrm flipH="1">
                <a:off x="11155214" y="4568691"/>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3" name="Oval 142">
                <a:extLst>
                  <a:ext uri="{FF2B5EF4-FFF2-40B4-BE49-F238E27FC236}">
                    <a16:creationId xmlns:a16="http://schemas.microsoft.com/office/drawing/2014/main" id="{9BC3B466-DD6E-4835-8602-423FACF048BB}"/>
                  </a:ext>
                </a:extLst>
              </p:cNvPr>
              <p:cNvSpPr/>
              <p:nvPr/>
            </p:nvSpPr>
            <p:spPr>
              <a:xfrm flipH="1">
                <a:off x="10656333" y="4532227"/>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4" name="Oval 143">
                <a:extLst>
                  <a:ext uri="{FF2B5EF4-FFF2-40B4-BE49-F238E27FC236}">
                    <a16:creationId xmlns:a16="http://schemas.microsoft.com/office/drawing/2014/main" id="{0FC7D0E2-3947-4E1E-9243-891A032F8B0A}"/>
                  </a:ext>
                </a:extLst>
              </p:cNvPr>
              <p:cNvSpPr/>
              <p:nvPr/>
            </p:nvSpPr>
            <p:spPr>
              <a:xfrm flipH="1">
                <a:off x="10227408" y="46304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5" name="Oval 144">
                <a:extLst>
                  <a:ext uri="{FF2B5EF4-FFF2-40B4-BE49-F238E27FC236}">
                    <a16:creationId xmlns:a16="http://schemas.microsoft.com/office/drawing/2014/main" id="{CC77E1A9-9151-44D1-A6D2-661CD1139600}"/>
                  </a:ext>
                </a:extLst>
              </p:cNvPr>
              <p:cNvSpPr/>
              <p:nvPr/>
            </p:nvSpPr>
            <p:spPr>
              <a:xfrm flipH="1">
                <a:off x="9634684" y="452333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6" name="Oval 145">
                <a:extLst>
                  <a:ext uri="{FF2B5EF4-FFF2-40B4-BE49-F238E27FC236}">
                    <a16:creationId xmlns:a16="http://schemas.microsoft.com/office/drawing/2014/main" id="{3B37E0FE-A262-43E5-A72C-960583BB5416}"/>
                  </a:ext>
                </a:extLst>
              </p:cNvPr>
              <p:cNvSpPr/>
              <p:nvPr/>
            </p:nvSpPr>
            <p:spPr>
              <a:xfrm flipH="1">
                <a:off x="9757833" y="494709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7" name="Rectangle 146">
                <a:extLst>
                  <a:ext uri="{FF2B5EF4-FFF2-40B4-BE49-F238E27FC236}">
                    <a16:creationId xmlns:a16="http://schemas.microsoft.com/office/drawing/2014/main" id="{1E65681A-A25C-4F6D-81A6-E1E7A006F168}"/>
                  </a:ext>
                </a:extLst>
              </p:cNvPr>
              <p:cNvSpPr/>
              <p:nvPr/>
            </p:nvSpPr>
            <p:spPr>
              <a:xfrm flipH="1">
                <a:off x="8007712" y="5033235"/>
                <a:ext cx="4159392" cy="7170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8" name="Oval 147">
                <a:extLst>
                  <a:ext uri="{FF2B5EF4-FFF2-40B4-BE49-F238E27FC236}">
                    <a16:creationId xmlns:a16="http://schemas.microsoft.com/office/drawing/2014/main" id="{BBA7DCCD-F575-40E3-9A04-7115A1EE0686}"/>
                  </a:ext>
                </a:extLst>
              </p:cNvPr>
              <p:cNvSpPr/>
              <p:nvPr/>
            </p:nvSpPr>
            <p:spPr>
              <a:xfrm flipH="1">
                <a:off x="11143693" y="4817974"/>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9" name="Oval 148">
                <a:extLst>
                  <a:ext uri="{FF2B5EF4-FFF2-40B4-BE49-F238E27FC236}">
                    <a16:creationId xmlns:a16="http://schemas.microsoft.com/office/drawing/2014/main" id="{FDEA5BB4-924A-4C20-A148-F2BCF3D3445B}"/>
                  </a:ext>
                </a:extLst>
              </p:cNvPr>
              <p:cNvSpPr/>
              <p:nvPr/>
            </p:nvSpPr>
            <p:spPr>
              <a:xfrm flipH="1">
                <a:off x="9332942" y="4727306"/>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50" name="Oval 149">
                <a:extLst>
                  <a:ext uri="{FF2B5EF4-FFF2-40B4-BE49-F238E27FC236}">
                    <a16:creationId xmlns:a16="http://schemas.microsoft.com/office/drawing/2014/main" id="{66C7020F-AE91-4E12-8373-44DFE0AA67BF}"/>
                  </a:ext>
                </a:extLst>
              </p:cNvPr>
              <p:cNvSpPr/>
              <p:nvPr/>
            </p:nvSpPr>
            <p:spPr>
              <a:xfrm flipH="1">
                <a:off x="8736184" y="4717018"/>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1" name="Oval 150">
                <a:extLst>
                  <a:ext uri="{FF2B5EF4-FFF2-40B4-BE49-F238E27FC236}">
                    <a16:creationId xmlns:a16="http://schemas.microsoft.com/office/drawing/2014/main" id="{474C420A-CCDA-4247-862F-B2B5FAA3FBA0}"/>
                  </a:ext>
                </a:extLst>
              </p:cNvPr>
              <p:cNvSpPr/>
              <p:nvPr/>
            </p:nvSpPr>
            <p:spPr>
              <a:xfrm flipH="1">
                <a:off x="8490456" y="4820098"/>
                <a:ext cx="393236" cy="3727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2" name="Oval 151">
                <a:extLst>
                  <a:ext uri="{FF2B5EF4-FFF2-40B4-BE49-F238E27FC236}">
                    <a16:creationId xmlns:a16="http://schemas.microsoft.com/office/drawing/2014/main" id="{06F0F1FA-9338-4F03-842C-BFF694E993D0}"/>
                  </a:ext>
                </a:extLst>
              </p:cNvPr>
              <p:cNvSpPr/>
              <p:nvPr/>
            </p:nvSpPr>
            <p:spPr>
              <a:xfrm flipH="1">
                <a:off x="8009669" y="4845022"/>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3" name="Oval 152">
                <a:extLst>
                  <a:ext uri="{FF2B5EF4-FFF2-40B4-BE49-F238E27FC236}">
                    <a16:creationId xmlns:a16="http://schemas.microsoft.com/office/drawing/2014/main" id="{4454C957-DC67-4C65-A37F-DB9930A3E322}"/>
                  </a:ext>
                </a:extLst>
              </p:cNvPr>
              <p:cNvSpPr/>
              <p:nvPr/>
            </p:nvSpPr>
            <p:spPr>
              <a:xfrm flipH="1">
                <a:off x="8104585" y="4483310"/>
                <a:ext cx="786471" cy="74540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4" name="Oval 153">
                <a:extLst>
                  <a:ext uri="{FF2B5EF4-FFF2-40B4-BE49-F238E27FC236}">
                    <a16:creationId xmlns:a16="http://schemas.microsoft.com/office/drawing/2014/main" id="{5B097223-5B7E-4038-9E7B-9965406C354E}"/>
                  </a:ext>
                </a:extLst>
              </p:cNvPr>
              <p:cNvSpPr/>
              <p:nvPr/>
            </p:nvSpPr>
            <p:spPr>
              <a:xfrm flipH="1">
                <a:off x="8005970" y="4772493"/>
                <a:ext cx="456127" cy="4323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176" name="Group 175">
            <a:extLst>
              <a:ext uri="{FF2B5EF4-FFF2-40B4-BE49-F238E27FC236}">
                <a16:creationId xmlns:a16="http://schemas.microsoft.com/office/drawing/2014/main" id="{B00685BF-C1E5-419E-AFD2-15544514507A}"/>
              </a:ext>
            </a:extLst>
          </p:cNvPr>
          <p:cNvGrpSpPr/>
          <p:nvPr/>
        </p:nvGrpSpPr>
        <p:grpSpPr>
          <a:xfrm>
            <a:off x="498054" y="4311184"/>
            <a:ext cx="2782515" cy="889187"/>
            <a:chOff x="2670350" y="1534411"/>
            <a:chExt cx="6851301" cy="2189418"/>
          </a:xfrm>
        </p:grpSpPr>
        <p:sp>
          <p:nvSpPr>
            <p:cNvPr id="177" name="Oval 21">
              <a:extLst>
                <a:ext uri="{FF2B5EF4-FFF2-40B4-BE49-F238E27FC236}">
                  <a16:creationId xmlns:a16="http://schemas.microsoft.com/office/drawing/2014/main" id="{0AF7D85A-B6C7-4039-BDA1-341A711506F0}"/>
                </a:ext>
              </a:extLst>
            </p:cNvPr>
            <p:cNvSpPr/>
            <p:nvPr/>
          </p:nvSpPr>
          <p:spPr>
            <a:xfrm rot="5400000">
              <a:off x="6157610" y="1570415"/>
              <a:ext cx="1620536" cy="2686291"/>
            </a:xfrm>
            <a:custGeom>
              <a:avLst/>
              <a:gdLst/>
              <a:ahLst/>
              <a:cxnLst/>
              <a:rect l="l" t="t" r="r" b="b"/>
              <a:pathLst>
                <a:path w="1368152" h="2298537">
                  <a:moveTo>
                    <a:pt x="684076" y="0"/>
                  </a:moveTo>
                  <a:cubicBezTo>
                    <a:pt x="803370" y="0"/>
                    <a:pt x="900076" y="96706"/>
                    <a:pt x="900076" y="216000"/>
                  </a:cubicBezTo>
                  <a:cubicBezTo>
                    <a:pt x="900076" y="287268"/>
                    <a:pt x="865561" y="350475"/>
                    <a:pt x="810076" y="386760"/>
                  </a:cubicBezTo>
                  <a:lnTo>
                    <a:pt x="810076" y="450517"/>
                  </a:lnTo>
                  <a:lnTo>
                    <a:pt x="1368152" y="450517"/>
                  </a:lnTo>
                  <a:lnTo>
                    <a:pt x="1368152" y="895744"/>
                  </a:lnTo>
                  <a:cubicBezTo>
                    <a:pt x="1331417" y="875468"/>
                    <a:pt x="1289090" y="864516"/>
                    <a:pt x="1244206" y="864516"/>
                  </a:cubicBezTo>
                  <a:cubicBezTo>
                    <a:pt x="1095089" y="864516"/>
                    <a:pt x="974206" y="985399"/>
                    <a:pt x="974206" y="1134516"/>
                  </a:cubicBezTo>
                  <a:cubicBezTo>
                    <a:pt x="974206" y="1283633"/>
                    <a:pt x="1095089" y="1404516"/>
                    <a:pt x="1244206" y="1404516"/>
                  </a:cubicBezTo>
                  <a:cubicBezTo>
                    <a:pt x="1289090" y="1404516"/>
                    <a:pt x="1331417" y="1393563"/>
                    <a:pt x="1368152" y="1373288"/>
                  </a:cubicBezTo>
                  <a:lnTo>
                    <a:pt x="1368152" y="1818517"/>
                  </a:lnTo>
                  <a:lnTo>
                    <a:pt x="810076" y="1818517"/>
                  </a:lnTo>
                  <a:lnTo>
                    <a:pt x="810076" y="1911777"/>
                  </a:lnTo>
                  <a:cubicBezTo>
                    <a:pt x="865561" y="1948062"/>
                    <a:pt x="900076" y="2011269"/>
                    <a:pt x="900076" y="2082537"/>
                  </a:cubicBezTo>
                  <a:cubicBezTo>
                    <a:pt x="900076" y="2201831"/>
                    <a:pt x="803370" y="2298537"/>
                    <a:pt x="684076" y="2298537"/>
                  </a:cubicBezTo>
                  <a:cubicBezTo>
                    <a:pt x="564782" y="2298537"/>
                    <a:pt x="468076" y="2201831"/>
                    <a:pt x="468076" y="2082537"/>
                  </a:cubicBezTo>
                  <a:cubicBezTo>
                    <a:pt x="468076" y="2011269"/>
                    <a:pt x="502591" y="1948062"/>
                    <a:pt x="558076" y="1911777"/>
                  </a:cubicBezTo>
                  <a:lnTo>
                    <a:pt x="558076" y="1818517"/>
                  </a:lnTo>
                  <a:lnTo>
                    <a:pt x="0" y="1818517"/>
                  </a:lnTo>
                  <a:lnTo>
                    <a:pt x="0" y="1368933"/>
                  </a:lnTo>
                  <a:cubicBezTo>
                    <a:pt x="39235" y="1391659"/>
                    <a:pt x="84862" y="1404516"/>
                    <a:pt x="133491" y="1404516"/>
                  </a:cubicBezTo>
                  <a:cubicBezTo>
                    <a:pt x="282608" y="1404516"/>
                    <a:pt x="403491" y="1283633"/>
                    <a:pt x="403491" y="1134516"/>
                  </a:cubicBezTo>
                  <a:cubicBezTo>
                    <a:pt x="403491" y="985399"/>
                    <a:pt x="282608" y="864516"/>
                    <a:pt x="133491" y="864516"/>
                  </a:cubicBezTo>
                  <a:cubicBezTo>
                    <a:pt x="84862" y="864516"/>
                    <a:pt x="39235" y="877372"/>
                    <a:pt x="0" y="900098"/>
                  </a:cubicBezTo>
                  <a:lnTo>
                    <a:pt x="0" y="450517"/>
                  </a:lnTo>
                  <a:lnTo>
                    <a:pt x="558076" y="450517"/>
                  </a:lnTo>
                  <a:lnTo>
                    <a:pt x="558076" y="386760"/>
                  </a:lnTo>
                  <a:cubicBezTo>
                    <a:pt x="502591" y="350475"/>
                    <a:pt x="468076" y="287268"/>
                    <a:pt x="468076" y="216000"/>
                  </a:cubicBezTo>
                  <a:cubicBezTo>
                    <a:pt x="468076" y="96706"/>
                    <a:pt x="564782" y="0"/>
                    <a:pt x="684076" y="0"/>
                  </a:cubicBezTo>
                  <a:close/>
                </a:path>
              </a:pathLst>
            </a:custGeom>
            <a:solidFill>
              <a:schemeClr val="accent3"/>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178" name="Oval 21">
              <a:extLst>
                <a:ext uri="{FF2B5EF4-FFF2-40B4-BE49-F238E27FC236}">
                  <a16:creationId xmlns:a16="http://schemas.microsoft.com/office/drawing/2014/main" id="{110EE595-B55B-430A-9E67-BA00C0BA36CE}"/>
                </a:ext>
              </a:extLst>
            </p:cNvPr>
            <p:cNvSpPr/>
            <p:nvPr/>
          </p:nvSpPr>
          <p:spPr>
            <a:xfrm rot="16200000">
              <a:off x="2937315" y="1836328"/>
              <a:ext cx="1620536" cy="2154466"/>
            </a:xfrm>
            <a:custGeom>
              <a:avLst/>
              <a:gdLst/>
              <a:ahLst/>
              <a:cxnLst/>
              <a:rect l="l" t="t" r="r" b="b"/>
              <a:pathLst>
                <a:path w="1449013" h="1952472">
                  <a:moveTo>
                    <a:pt x="1449013" y="0"/>
                  </a:moveTo>
                  <a:lnTo>
                    <a:pt x="1449013" y="466741"/>
                  </a:lnTo>
                  <a:cubicBezTo>
                    <a:pt x="1410107" y="445266"/>
                    <a:pt x="1365278" y="433666"/>
                    <a:pt x="1317741" y="433666"/>
                  </a:cubicBezTo>
                  <a:cubicBezTo>
                    <a:pt x="1159811" y="433666"/>
                    <a:pt x="1031784" y="561696"/>
                    <a:pt x="1031784" y="719630"/>
                  </a:cubicBezTo>
                  <a:cubicBezTo>
                    <a:pt x="1031784" y="877563"/>
                    <a:pt x="1159811" y="1005593"/>
                    <a:pt x="1317741" y="1005593"/>
                  </a:cubicBezTo>
                  <a:cubicBezTo>
                    <a:pt x="1365278" y="1005593"/>
                    <a:pt x="1410107" y="993993"/>
                    <a:pt x="1449013" y="972519"/>
                  </a:cubicBezTo>
                  <a:lnTo>
                    <a:pt x="1449013" y="1444072"/>
                  </a:lnTo>
                  <a:lnTo>
                    <a:pt x="857954" y="1444072"/>
                  </a:lnTo>
                  <a:lnTo>
                    <a:pt x="857954" y="1542845"/>
                  </a:lnTo>
                  <a:cubicBezTo>
                    <a:pt x="916718" y="1581276"/>
                    <a:pt x="953273" y="1648220"/>
                    <a:pt x="953273" y="1723701"/>
                  </a:cubicBezTo>
                  <a:cubicBezTo>
                    <a:pt x="953273" y="1850048"/>
                    <a:pt x="850851" y="1952472"/>
                    <a:pt x="724507" y="1952472"/>
                  </a:cubicBezTo>
                  <a:cubicBezTo>
                    <a:pt x="598162" y="1952472"/>
                    <a:pt x="495741" y="1850048"/>
                    <a:pt x="495741" y="1723701"/>
                  </a:cubicBezTo>
                  <a:cubicBezTo>
                    <a:pt x="495741" y="1648220"/>
                    <a:pt x="532295" y="1581276"/>
                    <a:pt x="591060" y="1542845"/>
                  </a:cubicBezTo>
                  <a:lnTo>
                    <a:pt x="591060" y="1444072"/>
                  </a:lnTo>
                  <a:lnTo>
                    <a:pt x="0" y="1444072"/>
                  </a:lnTo>
                  <a:lnTo>
                    <a:pt x="0" y="967906"/>
                  </a:lnTo>
                  <a:cubicBezTo>
                    <a:pt x="41554" y="991976"/>
                    <a:pt x="89878" y="1005593"/>
                    <a:pt x="141381" y="1005593"/>
                  </a:cubicBezTo>
                  <a:cubicBezTo>
                    <a:pt x="299311" y="1005593"/>
                    <a:pt x="427338" y="877563"/>
                    <a:pt x="427338" y="719630"/>
                  </a:cubicBezTo>
                  <a:cubicBezTo>
                    <a:pt x="427338" y="561696"/>
                    <a:pt x="299311" y="433666"/>
                    <a:pt x="141381" y="433666"/>
                  </a:cubicBezTo>
                  <a:cubicBezTo>
                    <a:pt x="89878" y="433666"/>
                    <a:pt x="41554" y="447283"/>
                    <a:pt x="0" y="471352"/>
                  </a:cubicBezTo>
                  <a:lnTo>
                    <a:pt x="0" y="0"/>
                  </a:lnTo>
                  <a:close/>
                </a:path>
              </a:pathLst>
            </a:custGeom>
            <a:solidFill>
              <a:schemeClr val="accent1"/>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179" name="Oval 21">
              <a:extLst>
                <a:ext uri="{FF2B5EF4-FFF2-40B4-BE49-F238E27FC236}">
                  <a16:creationId xmlns:a16="http://schemas.microsoft.com/office/drawing/2014/main" id="{775015EF-5171-46A5-9709-7BDDADA16C82}"/>
                </a:ext>
              </a:extLst>
            </p:cNvPr>
            <p:cNvSpPr/>
            <p:nvPr/>
          </p:nvSpPr>
          <p:spPr>
            <a:xfrm rot="10800000">
              <a:off x="4427358" y="1534411"/>
              <a:ext cx="1598922" cy="2183591"/>
            </a:xfrm>
            <a:custGeom>
              <a:avLst/>
              <a:gdLst/>
              <a:ahLst/>
              <a:cxnLst/>
              <a:rect l="l" t="t" r="r" b="b"/>
              <a:pathLst>
                <a:path w="1449013" h="1952472">
                  <a:moveTo>
                    <a:pt x="1449013" y="0"/>
                  </a:moveTo>
                  <a:lnTo>
                    <a:pt x="1449013" y="466741"/>
                  </a:lnTo>
                  <a:cubicBezTo>
                    <a:pt x="1410107" y="445266"/>
                    <a:pt x="1365278" y="433666"/>
                    <a:pt x="1317741" y="433666"/>
                  </a:cubicBezTo>
                  <a:cubicBezTo>
                    <a:pt x="1159811" y="433666"/>
                    <a:pt x="1031784" y="561696"/>
                    <a:pt x="1031784" y="719630"/>
                  </a:cubicBezTo>
                  <a:cubicBezTo>
                    <a:pt x="1031784" y="877563"/>
                    <a:pt x="1159811" y="1005593"/>
                    <a:pt x="1317741" y="1005593"/>
                  </a:cubicBezTo>
                  <a:cubicBezTo>
                    <a:pt x="1365278" y="1005593"/>
                    <a:pt x="1410107" y="993993"/>
                    <a:pt x="1449013" y="972519"/>
                  </a:cubicBezTo>
                  <a:lnTo>
                    <a:pt x="1449013" y="1444072"/>
                  </a:lnTo>
                  <a:lnTo>
                    <a:pt x="857954" y="1444072"/>
                  </a:lnTo>
                  <a:lnTo>
                    <a:pt x="857954" y="1542845"/>
                  </a:lnTo>
                  <a:cubicBezTo>
                    <a:pt x="916718" y="1581276"/>
                    <a:pt x="953273" y="1648220"/>
                    <a:pt x="953273" y="1723701"/>
                  </a:cubicBezTo>
                  <a:cubicBezTo>
                    <a:pt x="953273" y="1850048"/>
                    <a:pt x="850851" y="1952472"/>
                    <a:pt x="724507" y="1952472"/>
                  </a:cubicBezTo>
                  <a:cubicBezTo>
                    <a:pt x="598162" y="1952472"/>
                    <a:pt x="495741" y="1850048"/>
                    <a:pt x="495741" y="1723701"/>
                  </a:cubicBezTo>
                  <a:cubicBezTo>
                    <a:pt x="495741" y="1648220"/>
                    <a:pt x="532295" y="1581276"/>
                    <a:pt x="591060" y="1542845"/>
                  </a:cubicBezTo>
                  <a:lnTo>
                    <a:pt x="591060" y="1444072"/>
                  </a:lnTo>
                  <a:lnTo>
                    <a:pt x="0" y="1444072"/>
                  </a:lnTo>
                  <a:lnTo>
                    <a:pt x="0" y="967906"/>
                  </a:lnTo>
                  <a:cubicBezTo>
                    <a:pt x="41554" y="991976"/>
                    <a:pt x="89878" y="1005593"/>
                    <a:pt x="141381" y="1005593"/>
                  </a:cubicBezTo>
                  <a:cubicBezTo>
                    <a:pt x="299311" y="1005593"/>
                    <a:pt x="427338" y="877563"/>
                    <a:pt x="427338" y="719630"/>
                  </a:cubicBezTo>
                  <a:cubicBezTo>
                    <a:pt x="427338" y="561696"/>
                    <a:pt x="299311" y="433666"/>
                    <a:pt x="141381" y="433666"/>
                  </a:cubicBezTo>
                  <a:cubicBezTo>
                    <a:pt x="89878" y="433666"/>
                    <a:pt x="41554" y="447283"/>
                    <a:pt x="0" y="471352"/>
                  </a:cubicBezTo>
                  <a:lnTo>
                    <a:pt x="0" y="0"/>
                  </a:lnTo>
                  <a:close/>
                </a:path>
              </a:pathLst>
            </a:custGeom>
            <a:solidFill>
              <a:schemeClr val="accent2"/>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180" name="Oval 21">
              <a:extLst>
                <a:ext uri="{FF2B5EF4-FFF2-40B4-BE49-F238E27FC236}">
                  <a16:creationId xmlns:a16="http://schemas.microsoft.com/office/drawing/2014/main" id="{30C01250-4D49-4DA2-9FA8-3B83AA26CF87}"/>
                </a:ext>
              </a:extLst>
            </p:cNvPr>
            <p:cNvSpPr/>
            <p:nvPr/>
          </p:nvSpPr>
          <p:spPr>
            <a:xfrm rot="10800000">
              <a:off x="7922729" y="1534466"/>
              <a:ext cx="1598922" cy="2183538"/>
            </a:xfrm>
            <a:custGeom>
              <a:avLst/>
              <a:gdLst>
                <a:gd name="connsiteX0" fmla="*/ 0 w 1449013"/>
                <a:gd name="connsiteY0" fmla="*/ 1444024 h 1952424"/>
                <a:gd name="connsiteX1" fmla="*/ 0 w 1449013"/>
                <a:gd name="connsiteY1" fmla="*/ 967858 h 1952424"/>
                <a:gd name="connsiteX2" fmla="*/ 427338 w 1449013"/>
                <a:gd name="connsiteY2" fmla="*/ 719582 h 1952424"/>
                <a:gd name="connsiteX3" fmla="*/ 141381 w 1449013"/>
                <a:gd name="connsiteY3" fmla="*/ 433619 h 1952424"/>
                <a:gd name="connsiteX4" fmla="*/ 0 w 1449013"/>
                <a:gd name="connsiteY4" fmla="*/ 471304 h 1952424"/>
                <a:gd name="connsiteX5" fmla="*/ 0 w 1449013"/>
                <a:gd name="connsiteY5" fmla="*/ 0 h 1952424"/>
                <a:gd name="connsiteX6" fmla="*/ 1449013 w 1449013"/>
                <a:gd name="connsiteY6" fmla="*/ 0 h 1952424"/>
                <a:gd name="connsiteX7" fmla="*/ 1449013 w 1449013"/>
                <a:gd name="connsiteY7" fmla="*/ 466693 h 1952424"/>
                <a:gd name="connsiteX8" fmla="*/ 1317742 w 1449013"/>
                <a:gd name="connsiteY8" fmla="*/ 433619 h 1952424"/>
                <a:gd name="connsiteX9" fmla="*/ 1031784 w 1449013"/>
                <a:gd name="connsiteY9" fmla="*/ 719582 h 1952424"/>
                <a:gd name="connsiteX10" fmla="*/ 1317742 w 1449013"/>
                <a:gd name="connsiteY10" fmla="*/ 1005545 h 1952424"/>
                <a:gd name="connsiteX11" fmla="*/ 1449013 w 1449013"/>
                <a:gd name="connsiteY11" fmla="*/ 972471 h 1952424"/>
                <a:gd name="connsiteX12" fmla="*/ 1449013 w 1449013"/>
                <a:gd name="connsiteY12" fmla="*/ 1444024 h 1952424"/>
                <a:gd name="connsiteX13" fmla="*/ 857954 w 1449013"/>
                <a:gd name="connsiteY13" fmla="*/ 1444024 h 1952424"/>
                <a:gd name="connsiteX14" fmla="*/ 857954 w 1449013"/>
                <a:gd name="connsiteY14" fmla="*/ 1542797 h 1952424"/>
                <a:gd name="connsiteX15" fmla="*/ 953273 w 1449013"/>
                <a:gd name="connsiteY15" fmla="*/ 1723653 h 1952424"/>
                <a:gd name="connsiteX16" fmla="*/ 724507 w 1449013"/>
                <a:gd name="connsiteY16" fmla="*/ 1952424 h 1952424"/>
                <a:gd name="connsiteX17" fmla="*/ 495741 w 1449013"/>
                <a:gd name="connsiteY17" fmla="*/ 1723653 h 1952424"/>
                <a:gd name="connsiteX18" fmla="*/ 591060 w 1449013"/>
                <a:gd name="connsiteY18" fmla="*/ 1542797 h 1952424"/>
                <a:gd name="connsiteX19" fmla="*/ 591060 w 1449013"/>
                <a:gd name="connsiteY19" fmla="*/ 1444024 h 1952424"/>
                <a:gd name="connsiteX20" fmla="*/ 0 w 1449013"/>
                <a:gd name="connsiteY20" fmla="*/ 1444024 h 1952424"/>
                <a:gd name="connsiteX0" fmla="*/ 0 w 1449013"/>
                <a:gd name="connsiteY0" fmla="*/ 1444024 h 1952424"/>
                <a:gd name="connsiteX1" fmla="*/ 0 w 1449013"/>
                <a:gd name="connsiteY1" fmla="*/ 967858 h 1952424"/>
                <a:gd name="connsiteX2" fmla="*/ 141381 w 1449013"/>
                <a:gd name="connsiteY2" fmla="*/ 433619 h 1952424"/>
                <a:gd name="connsiteX3" fmla="*/ 0 w 1449013"/>
                <a:gd name="connsiteY3" fmla="*/ 471304 h 1952424"/>
                <a:gd name="connsiteX4" fmla="*/ 0 w 1449013"/>
                <a:gd name="connsiteY4" fmla="*/ 0 h 1952424"/>
                <a:gd name="connsiteX5" fmla="*/ 1449013 w 1449013"/>
                <a:gd name="connsiteY5" fmla="*/ 0 h 1952424"/>
                <a:gd name="connsiteX6" fmla="*/ 1449013 w 1449013"/>
                <a:gd name="connsiteY6" fmla="*/ 466693 h 1952424"/>
                <a:gd name="connsiteX7" fmla="*/ 1317742 w 1449013"/>
                <a:gd name="connsiteY7" fmla="*/ 433619 h 1952424"/>
                <a:gd name="connsiteX8" fmla="*/ 1031784 w 1449013"/>
                <a:gd name="connsiteY8" fmla="*/ 719582 h 1952424"/>
                <a:gd name="connsiteX9" fmla="*/ 1317742 w 1449013"/>
                <a:gd name="connsiteY9" fmla="*/ 1005545 h 1952424"/>
                <a:gd name="connsiteX10" fmla="*/ 1449013 w 1449013"/>
                <a:gd name="connsiteY10" fmla="*/ 972471 h 1952424"/>
                <a:gd name="connsiteX11" fmla="*/ 1449013 w 1449013"/>
                <a:gd name="connsiteY11" fmla="*/ 1444024 h 1952424"/>
                <a:gd name="connsiteX12" fmla="*/ 857954 w 1449013"/>
                <a:gd name="connsiteY12" fmla="*/ 1444024 h 1952424"/>
                <a:gd name="connsiteX13" fmla="*/ 857954 w 1449013"/>
                <a:gd name="connsiteY13" fmla="*/ 1542797 h 1952424"/>
                <a:gd name="connsiteX14" fmla="*/ 953273 w 1449013"/>
                <a:gd name="connsiteY14" fmla="*/ 1723653 h 1952424"/>
                <a:gd name="connsiteX15" fmla="*/ 724507 w 1449013"/>
                <a:gd name="connsiteY15" fmla="*/ 1952424 h 1952424"/>
                <a:gd name="connsiteX16" fmla="*/ 495741 w 1449013"/>
                <a:gd name="connsiteY16" fmla="*/ 1723653 h 1952424"/>
                <a:gd name="connsiteX17" fmla="*/ 591060 w 1449013"/>
                <a:gd name="connsiteY17" fmla="*/ 1542797 h 1952424"/>
                <a:gd name="connsiteX18" fmla="*/ 591060 w 1449013"/>
                <a:gd name="connsiteY18" fmla="*/ 1444024 h 1952424"/>
                <a:gd name="connsiteX19" fmla="*/ 0 w 1449013"/>
                <a:gd name="connsiteY19" fmla="*/ 1444024 h 1952424"/>
                <a:gd name="connsiteX0" fmla="*/ 0 w 1449013"/>
                <a:gd name="connsiteY0" fmla="*/ 1444024 h 1952424"/>
                <a:gd name="connsiteX1" fmla="*/ 0 w 1449013"/>
                <a:gd name="connsiteY1" fmla="*/ 967858 h 1952424"/>
                <a:gd name="connsiteX2" fmla="*/ 0 w 1449013"/>
                <a:gd name="connsiteY2" fmla="*/ 471304 h 1952424"/>
                <a:gd name="connsiteX3" fmla="*/ 0 w 1449013"/>
                <a:gd name="connsiteY3" fmla="*/ 0 h 1952424"/>
                <a:gd name="connsiteX4" fmla="*/ 1449013 w 1449013"/>
                <a:gd name="connsiteY4" fmla="*/ 0 h 1952424"/>
                <a:gd name="connsiteX5" fmla="*/ 1449013 w 1449013"/>
                <a:gd name="connsiteY5" fmla="*/ 466693 h 1952424"/>
                <a:gd name="connsiteX6" fmla="*/ 1317742 w 1449013"/>
                <a:gd name="connsiteY6" fmla="*/ 433619 h 1952424"/>
                <a:gd name="connsiteX7" fmla="*/ 1031784 w 1449013"/>
                <a:gd name="connsiteY7" fmla="*/ 719582 h 1952424"/>
                <a:gd name="connsiteX8" fmla="*/ 1317742 w 1449013"/>
                <a:gd name="connsiteY8" fmla="*/ 1005545 h 1952424"/>
                <a:gd name="connsiteX9" fmla="*/ 1449013 w 1449013"/>
                <a:gd name="connsiteY9" fmla="*/ 972471 h 1952424"/>
                <a:gd name="connsiteX10" fmla="*/ 1449013 w 1449013"/>
                <a:gd name="connsiteY10" fmla="*/ 1444024 h 1952424"/>
                <a:gd name="connsiteX11" fmla="*/ 857954 w 1449013"/>
                <a:gd name="connsiteY11" fmla="*/ 1444024 h 1952424"/>
                <a:gd name="connsiteX12" fmla="*/ 857954 w 1449013"/>
                <a:gd name="connsiteY12" fmla="*/ 1542797 h 1952424"/>
                <a:gd name="connsiteX13" fmla="*/ 953273 w 1449013"/>
                <a:gd name="connsiteY13" fmla="*/ 1723653 h 1952424"/>
                <a:gd name="connsiteX14" fmla="*/ 724507 w 1449013"/>
                <a:gd name="connsiteY14" fmla="*/ 1952424 h 1952424"/>
                <a:gd name="connsiteX15" fmla="*/ 495741 w 1449013"/>
                <a:gd name="connsiteY15" fmla="*/ 1723653 h 1952424"/>
                <a:gd name="connsiteX16" fmla="*/ 591060 w 1449013"/>
                <a:gd name="connsiteY16" fmla="*/ 1542797 h 1952424"/>
                <a:gd name="connsiteX17" fmla="*/ 591060 w 1449013"/>
                <a:gd name="connsiteY17" fmla="*/ 1444024 h 1952424"/>
                <a:gd name="connsiteX18" fmla="*/ 0 w 1449013"/>
                <a:gd name="connsiteY18" fmla="*/ 1444024 h 1952424"/>
                <a:gd name="connsiteX0" fmla="*/ 0 w 1449013"/>
                <a:gd name="connsiteY0" fmla="*/ 1444024 h 1952424"/>
                <a:gd name="connsiteX1" fmla="*/ 0 w 1449013"/>
                <a:gd name="connsiteY1" fmla="*/ 967858 h 1952424"/>
                <a:gd name="connsiteX2" fmla="*/ 0 w 1449013"/>
                <a:gd name="connsiteY2" fmla="*/ 0 h 1952424"/>
                <a:gd name="connsiteX3" fmla="*/ 1449013 w 1449013"/>
                <a:gd name="connsiteY3" fmla="*/ 0 h 1952424"/>
                <a:gd name="connsiteX4" fmla="*/ 1449013 w 1449013"/>
                <a:gd name="connsiteY4" fmla="*/ 466693 h 1952424"/>
                <a:gd name="connsiteX5" fmla="*/ 1317742 w 1449013"/>
                <a:gd name="connsiteY5" fmla="*/ 433619 h 1952424"/>
                <a:gd name="connsiteX6" fmla="*/ 1031784 w 1449013"/>
                <a:gd name="connsiteY6" fmla="*/ 719582 h 1952424"/>
                <a:gd name="connsiteX7" fmla="*/ 1317742 w 1449013"/>
                <a:gd name="connsiteY7" fmla="*/ 1005545 h 1952424"/>
                <a:gd name="connsiteX8" fmla="*/ 1449013 w 1449013"/>
                <a:gd name="connsiteY8" fmla="*/ 972471 h 1952424"/>
                <a:gd name="connsiteX9" fmla="*/ 1449013 w 1449013"/>
                <a:gd name="connsiteY9" fmla="*/ 1444024 h 1952424"/>
                <a:gd name="connsiteX10" fmla="*/ 857954 w 1449013"/>
                <a:gd name="connsiteY10" fmla="*/ 1444024 h 1952424"/>
                <a:gd name="connsiteX11" fmla="*/ 857954 w 1449013"/>
                <a:gd name="connsiteY11" fmla="*/ 1542797 h 1952424"/>
                <a:gd name="connsiteX12" fmla="*/ 953273 w 1449013"/>
                <a:gd name="connsiteY12" fmla="*/ 1723653 h 1952424"/>
                <a:gd name="connsiteX13" fmla="*/ 724507 w 1449013"/>
                <a:gd name="connsiteY13" fmla="*/ 1952424 h 1952424"/>
                <a:gd name="connsiteX14" fmla="*/ 495741 w 1449013"/>
                <a:gd name="connsiteY14" fmla="*/ 1723653 h 1952424"/>
                <a:gd name="connsiteX15" fmla="*/ 591060 w 1449013"/>
                <a:gd name="connsiteY15" fmla="*/ 1542797 h 1952424"/>
                <a:gd name="connsiteX16" fmla="*/ 591060 w 1449013"/>
                <a:gd name="connsiteY16" fmla="*/ 1444024 h 1952424"/>
                <a:gd name="connsiteX17" fmla="*/ 0 w 1449013"/>
                <a:gd name="connsiteY17" fmla="*/ 1444024 h 1952424"/>
                <a:gd name="connsiteX0" fmla="*/ 0 w 1449013"/>
                <a:gd name="connsiteY0" fmla="*/ 1444024 h 1952424"/>
                <a:gd name="connsiteX1" fmla="*/ 0 w 1449013"/>
                <a:gd name="connsiteY1" fmla="*/ 0 h 1952424"/>
                <a:gd name="connsiteX2" fmla="*/ 1449013 w 1449013"/>
                <a:gd name="connsiteY2" fmla="*/ 0 h 1952424"/>
                <a:gd name="connsiteX3" fmla="*/ 1449013 w 1449013"/>
                <a:gd name="connsiteY3" fmla="*/ 466693 h 1952424"/>
                <a:gd name="connsiteX4" fmla="*/ 1317742 w 1449013"/>
                <a:gd name="connsiteY4" fmla="*/ 433619 h 1952424"/>
                <a:gd name="connsiteX5" fmla="*/ 1031784 w 1449013"/>
                <a:gd name="connsiteY5" fmla="*/ 719582 h 1952424"/>
                <a:gd name="connsiteX6" fmla="*/ 1317742 w 1449013"/>
                <a:gd name="connsiteY6" fmla="*/ 1005545 h 1952424"/>
                <a:gd name="connsiteX7" fmla="*/ 1449013 w 1449013"/>
                <a:gd name="connsiteY7" fmla="*/ 972471 h 1952424"/>
                <a:gd name="connsiteX8" fmla="*/ 1449013 w 1449013"/>
                <a:gd name="connsiteY8" fmla="*/ 1444024 h 1952424"/>
                <a:gd name="connsiteX9" fmla="*/ 857954 w 1449013"/>
                <a:gd name="connsiteY9" fmla="*/ 1444024 h 1952424"/>
                <a:gd name="connsiteX10" fmla="*/ 857954 w 1449013"/>
                <a:gd name="connsiteY10" fmla="*/ 1542797 h 1952424"/>
                <a:gd name="connsiteX11" fmla="*/ 953273 w 1449013"/>
                <a:gd name="connsiteY11" fmla="*/ 1723653 h 1952424"/>
                <a:gd name="connsiteX12" fmla="*/ 724507 w 1449013"/>
                <a:gd name="connsiteY12" fmla="*/ 1952424 h 1952424"/>
                <a:gd name="connsiteX13" fmla="*/ 495741 w 1449013"/>
                <a:gd name="connsiteY13" fmla="*/ 1723653 h 1952424"/>
                <a:gd name="connsiteX14" fmla="*/ 591060 w 1449013"/>
                <a:gd name="connsiteY14" fmla="*/ 1542797 h 1952424"/>
                <a:gd name="connsiteX15" fmla="*/ 591060 w 1449013"/>
                <a:gd name="connsiteY15" fmla="*/ 1444024 h 1952424"/>
                <a:gd name="connsiteX16" fmla="*/ 0 w 1449013"/>
                <a:gd name="connsiteY16" fmla="*/ 1444024 h 195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49013" h="1952424">
                  <a:moveTo>
                    <a:pt x="0" y="1444024"/>
                  </a:moveTo>
                  <a:lnTo>
                    <a:pt x="0" y="0"/>
                  </a:lnTo>
                  <a:lnTo>
                    <a:pt x="1449013" y="0"/>
                  </a:lnTo>
                  <a:lnTo>
                    <a:pt x="1449013" y="466693"/>
                  </a:lnTo>
                  <a:cubicBezTo>
                    <a:pt x="1410107" y="445218"/>
                    <a:pt x="1365278" y="433619"/>
                    <a:pt x="1317742" y="433619"/>
                  </a:cubicBezTo>
                  <a:cubicBezTo>
                    <a:pt x="1159811" y="433619"/>
                    <a:pt x="1031784" y="561649"/>
                    <a:pt x="1031784" y="719582"/>
                  </a:cubicBezTo>
                  <a:cubicBezTo>
                    <a:pt x="1031784" y="877515"/>
                    <a:pt x="1159811" y="1005545"/>
                    <a:pt x="1317742" y="1005545"/>
                  </a:cubicBezTo>
                  <a:cubicBezTo>
                    <a:pt x="1365278" y="1005545"/>
                    <a:pt x="1410107" y="993945"/>
                    <a:pt x="1449013" y="972471"/>
                  </a:cubicBezTo>
                  <a:lnTo>
                    <a:pt x="1449013" y="1444024"/>
                  </a:lnTo>
                  <a:lnTo>
                    <a:pt x="857954" y="1444024"/>
                  </a:lnTo>
                  <a:lnTo>
                    <a:pt x="857954" y="1542797"/>
                  </a:lnTo>
                  <a:cubicBezTo>
                    <a:pt x="916718" y="1581228"/>
                    <a:pt x="953273" y="1648172"/>
                    <a:pt x="953273" y="1723653"/>
                  </a:cubicBezTo>
                  <a:cubicBezTo>
                    <a:pt x="953273" y="1850000"/>
                    <a:pt x="850851" y="1952424"/>
                    <a:pt x="724507" y="1952424"/>
                  </a:cubicBezTo>
                  <a:cubicBezTo>
                    <a:pt x="598162" y="1952424"/>
                    <a:pt x="495741" y="1850000"/>
                    <a:pt x="495741" y="1723653"/>
                  </a:cubicBezTo>
                  <a:cubicBezTo>
                    <a:pt x="495741" y="1648172"/>
                    <a:pt x="532295" y="1581228"/>
                    <a:pt x="591060" y="1542797"/>
                  </a:cubicBezTo>
                  <a:lnTo>
                    <a:pt x="591060" y="1444024"/>
                  </a:lnTo>
                  <a:lnTo>
                    <a:pt x="0" y="1444024"/>
                  </a:lnTo>
                  <a:close/>
                </a:path>
              </a:pathLst>
            </a:custGeom>
            <a:solidFill>
              <a:schemeClr val="accent4"/>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grpSp>
      <p:sp>
        <p:nvSpPr>
          <p:cNvPr id="181" name="TextBox 180">
            <a:extLst>
              <a:ext uri="{FF2B5EF4-FFF2-40B4-BE49-F238E27FC236}">
                <a16:creationId xmlns:a16="http://schemas.microsoft.com/office/drawing/2014/main" id="{BE0838B4-73A6-4378-A41C-3958E501A7D6}"/>
              </a:ext>
            </a:extLst>
          </p:cNvPr>
          <p:cNvSpPr txBox="1"/>
          <p:nvPr/>
        </p:nvSpPr>
        <p:spPr>
          <a:xfrm>
            <a:off x="2242425" y="492962"/>
            <a:ext cx="7649306" cy="584775"/>
          </a:xfrm>
          <a:prstGeom prst="rect">
            <a:avLst/>
          </a:prstGeom>
          <a:noFill/>
        </p:spPr>
        <p:txBody>
          <a:bodyPr wrap="square" rtlCol="0">
            <a:spAutoFit/>
          </a:bodyPr>
          <a:lstStyle/>
          <a:p>
            <a:r>
              <a:rPr lang="en-IN" sz="3200" b="1" dirty="0">
                <a:latin typeface="Eras Demi ITC" panose="020B0805030504020804" pitchFamily="34" charset="0"/>
                <a:cs typeface="Aharoni" panose="020B0604020202020204" pitchFamily="2" charset="-79"/>
              </a:rPr>
              <a:t>Overall System Architecture Diagram</a:t>
            </a:r>
          </a:p>
        </p:txBody>
      </p:sp>
      <p:grpSp>
        <p:nvGrpSpPr>
          <p:cNvPr id="182" name="Group 181">
            <a:extLst>
              <a:ext uri="{FF2B5EF4-FFF2-40B4-BE49-F238E27FC236}">
                <a16:creationId xmlns:a16="http://schemas.microsoft.com/office/drawing/2014/main" id="{B00685BF-C1E5-419E-AFD2-15544514507A}"/>
              </a:ext>
            </a:extLst>
          </p:cNvPr>
          <p:cNvGrpSpPr/>
          <p:nvPr/>
        </p:nvGrpSpPr>
        <p:grpSpPr>
          <a:xfrm rot="10800000">
            <a:off x="498054" y="3821931"/>
            <a:ext cx="2782515" cy="889187"/>
            <a:chOff x="2670350" y="1534411"/>
            <a:chExt cx="6851301" cy="2189418"/>
          </a:xfrm>
        </p:grpSpPr>
        <p:sp>
          <p:nvSpPr>
            <p:cNvPr id="183" name="Oval 21">
              <a:extLst>
                <a:ext uri="{FF2B5EF4-FFF2-40B4-BE49-F238E27FC236}">
                  <a16:creationId xmlns:a16="http://schemas.microsoft.com/office/drawing/2014/main" id="{0AF7D85A-B6C7-4039-BDA1-341A711506F0}"/>
                </a:ext>
              </a:extLst>
            </p:cNvPr>
            <p:cNvSpPr/>
            <p:nvPr/>
          </p:nvSpPr>
          <p:spPr>
            <a:xfrm rot="5400000">
              <a:off x="6157610" y="1570415"/>
              <a:ext cx="1620536" cy="2686291"/>
            </a:xfrm>
            <a:custGeom>
              <a:avLst/>
              <a:gdLst/>
              <a:ahLst/>
              <a:cxnLst/>
              <a:rect l="l" t="t" r="r" b="b"/>
              <a:pathLst>
                <a:path w="1368152" h="2298537">
                  <a:moveTo>
                    <a:pt x="684076" y="0"/>
                  </a:moveTo>
                  <a:cubicBezTo>
                    <a:pt x="803370" y="0"/>
                    <a:pt x="900076" y="96706"/>
                    <a:pt x="900076" y="216000"/>
                  </a:cubicBezTo>
                  <a:cubicBezTo>
                    <a:pt x="900076" y="287268"/>
                    <a:pt x="865561" y="350475"/>
                    <a:pt x="810076" y="386760"/>
                  </a:cubicBezTo>
                  <a:lnTo>
                    <a:pt x="810076" y="450517"/>
                  </a:lnTo>
                  <a:lnTo>
                    <a:pt x="1368152" y="450517"/>
                  </a:lnTo>
                  <a:lnTo>
                    <a:pt x="1368152" y="895744"/>
                  </a:lnTo>
                  <a:cubicBezTo>
                    <a:pt x="1331417" y="875468"/>
                    <a:pt x="1289090" y="864516"/>
                    <a:pt x="1244206" y="864516"/>
                  </a:cubicBezTo>
                  <a:cubicBezTo>
                    <a:pt x="1095089" y="864516"/>
                    <a:pt x="974206" y="985399"/>
                    <a:pt x="974206" y="1134516"/>
                  </a:cubicBezTo>
                  <a:cubicBezTo>
                    <a:pt x="974206" y="1283633"/>
                    <a:pt x="1095089" y="1404516"/>
                    <a:pt x="1244206" y="1404516"/>
                  </a:cubicBezTo>
                  <a:cubicBezTo>
                    <a:pt x="1289090" y="1404516"/>
                    <a:pt x="1331417" y="1393563"/>
                    <a:pt x="1368152" y="1373288"/>
                  </a:cubicBezTo>
                  <a:lnTo>
                    <a:pt x="1368152" y="1818517"/>
                  </a:lnTo>
                  <a:lnTo>
                    <a:pt x="810076" y="1818517"/>
                  </a:lnTo>
                  <a:lnTo>
                    <a:pt x="810076" y="1911777"/>
                  </a:lnTo>
                  <a:cubicBezTo>
                    <a:pt x="865561" y="1948062"/>
                    <a:pt x="900076" y="2011269"/>
                    <a:pt x="900076" y="2082537"/>
                  </a:cubicBezTo>
                  <a:cubicBezTo>
                    <a:pt x="900076" y="2201831"/>
                    <a:pt x="803370" y="2298537"/>
                    <a:pt x="684076" y="2298537"/>
                  </a:cubicBezTo>
                  <a:cubicBezTo>
                    <a:pt x="564782" y="2298537"/>
                    <a:pt x="468076" y="2201831"/>
                    <a:pt x="468076" y="2082537"/>
                  </a:cubicBezTo>
                  <a:cubicBezTo>
                    <a:pt x="468076" y="2011269"/>
                    <a:pt x="502591" y="1948062"/>
                    <a:pt x="558076" y="1911777"/>
                  </a:cubicBezTo>
                  <a:lnTo>
                    <a:pt x="558076" y="1818517"/>
                  </a:lnTo>
                  <a:lnTo>
                    <a:pt x="0" y="1818517"/>
                  </a:lnTo>
                  <a:lnTo>
                    <a:pt x="0" y="1368933"/>
                  </a:lnTo>
                  <a:cubicBezTo>
                    <a:pt x="39235" y="1391659"/>
                    <a:pt x="84862" y="1404516"/>
                    <a:pt x="133491" y="1404516"/>
                  </a:cubicBezTo>
                  <a:cubicBezTo>
                    <a:pt x="282608" y="1404516"/>
                    <a:pt x="403491" y="1283633"/>
                    <a:pt x="403491" y="1134516"/>
                  </a:cubicBezTo>
                  <a:cubicBezTo>
                    <a:pt x="403491" y="985399"/>
                    <a:pt x="282608" y="864516"/>
                    <a:pt x="133491" y="864516"/>
                  </a:cubicBezTo>
                  <a:cubicBezTo>
                    <a:pt x="84862" y="864516"/>
                    <a:pt x="39235" y="877372"/>
                    <a:pt x="0" y="900098"/>
                  </a:cubicBezTo>
                  <a:lnTo>
                    <a:pt x="0" y="450517"/>
                  </a:lnTo>
                  <a:lnTo>
                    <a:pt x="558076" y="450517"/>
                  </a:lnTo>
                  <a:lnTo>
                    <a:pt x="558076" y="386760"/>
                  </a:lnTo>
                  <a:cubicBezTo>
                    <a:pt x="502591" y="350475"/>
                    <a:pt x="468076" y="287268"/>
                    <a:pt x="468076" y="216000"/>
                  </a:cubicBezTo>
                  <a:cubicBezTo>
                    <a:pt x="468076" y="96706"/>
                    <a:pt x="564782" y="0"/>
                    <a:pt x="684076" y="0"/>
                  </a:cubicBezTo>
                  <a:close/>
                </a:path>
              </a:pathLst>
            </a:custGeom>
            <a:solidFill>
              <a:schemeClr val="accent3"/>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184" name="Oval 21">
              <a:extLst>
                <a:ext uri="{FF2B5EF4-FFF2-40B4-BE49-F238E27FC236}">
                  <a16:creationId xmlns:a16="http://schemas.microsoft.com/office/drawing/2014/main" id="{110EE595-B55B-430A-9E67-BA00C0BA36CE}"/>
                </a:ext>
              </a:extLst>
            </p:cNvPr>
            <p:cNvSpPr/>
            <p:nvPr/>
          </p:nvSpPr>
          <p:spPr>
            <a:xfrm rot="16200000">
              <a:off x="2937315" y="1836328"/>
              <a:ext cx="1620536" cy="2154466"/>
            </a:xfrm>
            <a:custGeom>
              <a:avLst/>
              <a:gdLst/>
              <a:ahLst/>
              <a:cxnLst/>
              <a:rect l="l" t="t" r="r" b="b"/>
              <a:pathLst>
                <a:path w="1449013" h="1952472">
                  <a:moveTo>
                    <a:pt x="1449013" y="0"/>
                  </a:moveTo>
                  <a:lnTo>
                    <a:pt x="1449013" y="466741"/>
                  </a:lnTo>
                  <a:cubicBezTo>
                    <a:pt x="1410107" y="445266"/>
                    <a:pt x="1365278" y="433666"/>
                    <a:pt x="1317741" y="433666"/>
                  </a:cubicBezTo>
                  <a:cubicBezTo>
                    <a:pt x="1159811" y="433666"/>
                    <a:pt x="1031784" y="561696"/>
                    <a:pt x="1031784" y="719630"/>
                  </a:cubicBezTo>
                  <a:cubicBezTo>
                    <a:pt x="1031784" y="877563"/>
                    <a:pt x="1159811" y="1005593"/>
                    <a:pt x="1317741" y="1005593"/>
                  </a:cubicBezTo>
                  <a:cubicBezTo>
                    <a:pt x="1365278" y="1005593"/>
                    <a:pt x="1410107" y="993993"/>
                    <a:pt x="1449013" y="972519"/>
                  </a:cubicBezTo>
                  <a:lnTo>
                    <a:pt x="1449013" y="1444072"/>
                  </a:lnTo>
                  <a:lnTo>
                    <a:pt x="857954" y="1444072"/>
                  </a:lnTo>
                  <a:lnTo>
                    <a:pt x="857954" y="1542845"/>
                  </a:lnTo>
                  <a:cubicBezTo>
                    <a:pt x="916718" y="1581276"/>
                    <a:pt x="953273" y="1648220"/>
                    <a:pt x="953273" y="1723701"/>
                  </a:cubicBezTo>
                  <a:cubicBezTo>
                    <a:pt x="953273" y="1850048"/>
                    <a:pt x="850851" y="1952472"/>
                    <a:pt x="724507" y="1952472"/>
                  </a:cubicBezTo>
                  <a:cubicBezTo>
                    <a:pt x="598162" y="1952472"/>
                    <a:pt x="495741" y="1850048"/>
                    <a:pt x="495741" y="1723701"/>
                  </a:cubicBezTo>
                  <a:cubicBezTo>
                    <a:pt x="495741" y="1648220"/>
                    <a:pt x="532295" y="1581276"/>
                    <a:pt x="591060" y="1542845"/>
                  </a:cubicBezTo>
                  <a:lnTo>
                    <a:pt x="591060" y="1444072"/>
                  </a:lnTo>
                  <a:lnTo>
                    <a:pt x="0" y="1444072"/>
                  </a:lnTo>
                  <a:lnTo>
                    <a:pt x="0" y="967906"/>
                  </a:lnTo>
                  <a:cubicBezTo>
                    <a:pt x="41554" y="991976"/>
                    <a:pt x="89878" y="1005593"/>
                    <a:pt x="141381" y="1005593"/>
                  </a:cubicBezTo>
                  <a:cubicBezTo>
                    <a:pt x="299311" y="1005593"/>
                    <a:pt x="427338" y="877563"/>
                    <a:pt x="427338" y="719630"/>
                  </a:cubicBezTo>
                  <a:cubicBezTo>
                    <a:pt x="427338" y="561696"/>
                    <a:pt x="299311" y="433666"/>
                    <a:pt x="141381" y="433666"/>
                  </a:cubicBezTo>
                  <a:cubicBezTo>
                    <a:pt x="89878" y="433666"/>
                    <a:pt x="41554" y="447283"/>
                    <a:pt x="0" y="471352"/>
                  </a:cubicBezTo>
                  <a:lnTo>
                    <a:pt x="0" y="0"/>
                  </a:lnTo>
                  <a:close/>
                </a:path>
              </a:pathLst>
            </a:custGeom>
            <a:solidFill>
              <a:schemeClr val="accent1"/>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185" name="Oval 21">
              <a:extLst>
                <a:ext uri="{FF2B5EF4-FFF2-40B4-BE49-F238E27FC236}">
                  <a16:creationId xmlns:a16="http://schemas.microsoft.com/office/drawing/2014/main" id="{775015EF-5171-46A5-9709-7BDDADA16C82}"/>
                </a:ext>
              </a:extLst>
            </p:cNvPr>
            <p:cNvSpPr/>
            <p:nvPr/>
          </p:nvSpPr>
          <p:spPr>
            <a:xfrm rot="10800000">
              <a:off x="4427358" y="1534411"/>
              <a:ext cx="1598922" cy="2183591"/>
            </a:xfrm>
            <a:custGeom>
              <a:avLst/>
              <a:gdLst/>
              <a:ahLst/>
              <a:cxnLst/>
              <a:rect l="l" t="t" r="r" b="b"/>
              <a:pathLst>
                <a:path w="1449013" h="1952472">
                  <a:moveTo>
                    <a:pt x="1449013" y="0"/>
                  </a:moveTo>
                  <a:lnTo>
                    <a:pt x="1449013" y="466741"/>
                  </a:lnTo>
                  <a:cubicBezTo>
                    <a:pt x="1410107" y="445266"/>
                    <a:pt x="1365278" y="433666"/>
                    <a:pt x="1317741" y="433666"/>
                  </a:cubicBezTo>
                  <a:cubicBezTo>
                    <a:pt x="1159811" y="433666"/>
                    <a:pt x="1031784" y="561696"/>
                    <a:pt x="1031784" y="719630"/>
                  </a:cubicBezTo>
                  <a:cubicBezTo>
                    <a:pt x="1031784" y="877563"/>
                    <a:pt x="1159811" y="1005593"/>
                    <a:pt x="1317741" y="1005593"/>
                  </a:cubicBezTo>
                  <a:cubicBezTo>
                    <a:pt x="1365278" y="1005593"/>
                    <a:pt x="1410107" y="993993"/>
                    <a:pt x="1449013" y="972519"/>
                  </a:cubicBezTo>
                  <a:lnTo>
                    <a:pt x="1449013" y="1444072"/>
                  </a:lnTo>
                  <a:lnTo>
                    <a:pt x="857954" y="1444072"/>
                  </a:lnTo>
                  <a:lnTo>
                    <a:pt x="857954" y="1542845"/>
                  </a:lnTo>
                  <a:cubicBezTo>
                    <a:pt x="916718" y="1581276"/>
                    <a:pt x="953273" y="1648220"/>
                    <a:pt x="953273" y="1723701"/>
                  </a:cubicBezTo>
                  <a:cubicBezTo>
                    <a:pt x="953273" y="1850048"/>
                    <a:pt x="850851" y="1952472"/>
                    <a:pt x="724507" y="1952472"/>
                  </a:cubicBezTo>
                  <a:cubicBezTo>
                    <a:pt x="598162" y="1952472"/>
                    <a:pt x="495741" y="1850048"/>
                    <a:pt x="495741" y="1723701"/>
                  </a:cubicBezTo>
                  <a:cubicBezTo>
                    <a:pt x="495741" y="1648220"/>
                    <a:pt x="532295" y="1581276"/>
                    <a:pt x="591060" y="1542845"/>
                  </a:cubicBezTo>
                  <a:lnTo>
                    <a:pt x="591060" y="1444072"/>
                  </a:lnTo>
                  <a:lnTo>
                    <a:pt x="0" y="1444072"/>
                  </a:lnTo>
                  <a:lnTo>
                    <a:pt x="0" y="967906"/>
                  </a:lnTo>
                  <a:cubicBezTo>
                    <a:pt x="41554" y="991976"/>
                    <a:pt x="89878" y="1005593"/>
                    <a:pt x="141381" y="1005593"/>
                  </a:cubicBezTo>
                  <a:cubicBezTo>
                    <a:pt x="299311" y="1005593"/>
                    <a:pt x="427338" y="877563"/>
                    <a:pt x="427338" y="719630"/>
                  </a:cubicBezTo>
                  <a:cubicBezTo>
                    <a:pt x="427338" y="561696"/>
                    <a:pt x="299311" y="433666"/>
                    <a:pt x="141381" y="433666"/>
                  </a:cubicBezTo>
                  <a:cubicBezTo>
                    <a:pt x="89878" y="433666"/>
                    <a:pt x="41554" y="447283"/>
                    <a:pt x="0" y="471352"/>
                  </a:cubicBezTo>
                  <a:lnTo>
                    <a:pt x="0" y="0"/>
                  </a:lnTo>
                  <a:close/>
                </a:path>
              </a:pathLst>
            </a:custGeom>
            <a:solidFill>
              <a:schemeClr val="accent2"/>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186" name="Oval 21">
              <a:extLst>
                <a:ext uri="{FF2B5EF4-FFF2-40B4-BE49-F238E27FC236}">
                  <a16:creationId xmlns:a16="http://schemas.microsoft.com/office/drawing/2014/main" id="{30C01250-4D49-4DA2-9FA8-3B83AA26CF87}"/>
                </a:ext>
              </a:extLst>
            </p:cNvPr>
            <p:cNvSpPr/>
            <p:nvPr/>
          </p:nvSpPr>
          <p:spPr>
            <a:xfrm rot="10800000">
              <a:off x="7922729" y="1534466"/>
              <a:ext cx="1598922" cy="2183538"/>
            </a:xfrm>
            <a:custGeom>
              <a:avLst/>
              <a:gdLst>
                <a:gd name="connsiteX0" fmla="*/ 0 w 1449013"/>
                <a:gd name="connsiteY0" fmla="*/ 1444024 h 1952424"/>
                <a:gd name="connsiteX1" fmla="*/ 0 w 1449013"/>
                <a:gd name="connsiteY1" fmla="*/ 967858 h 1952424"/>
                <a:gd name="connsiteX2" fmla="*/ 427338 w 1449013"/>
                <a:gd name="connsiteY2" fmla="*/ 719582 h 1952424"/>
                <a:gd name="connsiteX3" fmla="*/ 141381 w 1449013"/>
                <a:gd name="connsiteY3" fmla="*/ 433619 h 1952424"/>
                <a:gd name="connsiteX4" fmla="*/ 0 w 1449013"/>
                <a:gd name="connsiteY4" fmla="*/ 471304 h 1952424"/>
                <a:gd name="connsiteX5" fmla="*/ 0 w 1449013"/>
                <a:gd name="connsiteY5" fmla="*/ 0 h 1952424"/>
                <a:gd name="connsiteX6" fmla="*/ 1449013 w 1449013"/>
                <a:gd name="connsiteY6" fmla="*/ 0 h 1952424"/>
                <a:gd name="connsiteX7" fmla="*/ 1449013 w 1449013"/>
                <a:gd name="connsiteY7" fmla="*/ 466693 h 1952424"/>
                <a:gd name="connsiteX8" fmla="*/ 1317742 w 1449013"/>
                <a:gd name="connsiteY8" fmla="*/ 433619 h 1952424"/>
                <a:gd name="connsiteX9" fmla="*/ 1031784 w 1449013"/>
                <a:gd name="connsiteY9" fmla="*/ 719582 h 1952424"/>
                <a:gd name="connsiteX10" fmla="*/ 1317742 w 1449013"/>
                <a:gd name="connsiteY10" fmla="*/ 1005545 h 1952424"/>
                <a:gd name="connsiteX11" fmla="*/ 1449013 w 1449013"/>
                <a:gd name="connsiteY11" fmla="*/ 972471 h 1952424"/>
                <a:gd name="connsiteX12" fmla="*/ 1449013 w 1449013"/>
                <a:gd name="connsiteY12" fmla="*/ 1444024 h 1952424"/>
                <a:gd name="connsiteX13" fmla="*/ 857954 w 1449013"/>
                <a:gd name="connsiteY13" fmla="*/ 1444024 h 1952424"/>
                <a:gd name="connsiteX14" fmla="*/ 857954 w 1449013"/>
                <a:gd name="connsiteY14" fmla="*/ 1542797 h 1952424"/>
                <a:gd name="connsiteX15" fmla="*/ 953273 w 1449013"/>
                <a:gd name="connsiteY15" fmla="*/ 1723653 h 1952424"/>
                <a:gd name="connsiteX16" fmla="*/ 724507 w 1449013"/>
                <a:gd name="connsiteY16" fmla="*/ 1952424 h 1952424"/>
                <a:gd name="connsiteX17" fmla="*/ 495741 w 1449013"/>
                <a:gd name="connsiteY17" fmla="*/ 1723653 h 1952424"/>
                <a:gd name="connsiteX18" fmla="*/ 591060 w 1449013"/>
                <a:gd name="connsiteY18" fmla="*/ 1542797 h 1952424"/>
                <a:gd name="connsiteX19" fmla="*/ 591060 w 1449013"/>
                <a:gd name="connsiteY19" fmla="*/ 1444024 h 1952424"/>
                <a:gd name="connsiteX20" fmla="*/ 0 w 1449013"/>
                <a:gd name="connsiteY20" fmla="*/ 1444024 h 1952424"/>
                <a:gd name="connsiteX0" fmla="*/ 0 w 1449013"/>
                <a:gd name="connsiteY0" fmla="*/ 1444024 h 1952424"/>
                <a:gd name="connsiteX1" fmla="*/ 0 w 1449013"/>
                <a:gd name="connsiteY1" fmla="*/ 967858 h 1952424"/>
                <a:gd name="connsiteX2" fmla="*/ 141381 w 1449013"/>
                <a:gd name="connsiteY2" fmla="*/ 433619 h 1952424"/>
                <a:gd name="connsiteX3" fmla="*/ 0 w 1449013"/>
                <a:gd name="connsiteY3" fmla="*/ 471304 h 1952424"/>
                <a:gd name="connsiteX4" fmla="*/ 0 w 1449013"/>
                <a:gd name="connsiteY4" fmla="*/ 0 h 1952424"/>
                <a:gd name="connsiteX5" fmla="*/ 1449013 w 1449013"/>
                <a:gd name="connsiteY5" fmla="*/ 0 h 1952424"/>
                <a:gd name="connsiteX6" fmla="*/ 1449013 w 1449013"/>
                <a:gd name="connsiteY6" fmla="*/ 466693 h 1952424"/>
                <a:gd name="connsiteX7" fmla="*/ 1317742 w 1449013"/>
                <a:gd name="connsiteY7" fmla="*/ 433619 h 1952424"/>
                <a:gd name="connsiteX8" fmla="*/ 1031784 w 1449013"/>
                <a:gd name="connsiteY8" fmla="*/ 719582 h 1952424"/>
                <a:gd name="connsiteX9" fmla="*/ 1317742 w 1449013"/>
                <a:gd name="connsiteY9" fmla="*/ 1005545 h 1952424"/>
                <a:gd name="connsiteX10" fmla="*/ 1449013 w 1449013"/>
                <a:gd name="connsiteY10" fmla="*/ 972471 h 1952424"/>
                <a:gd name="connsiteX11" fmla="*/ 1449013 w 1449013"/>
                <a:gd name="connsiteY11" fmla="*/ 1444024 h 1952424"/>
                <a:gd name="connsiteX12" fmla="*/ 857954 w 1449013"/>
                <a:gd name="connsiteY12" fmla="*/ 1444024 h 1952424"/>
                <a:gd name="connsiteX13" fmla="*/ 857954 w 1449013"/>
                <a:gd name="connsiteY13" fmla="*/ 1542797 h 1952424"/>
                <a:gd name="connsiteX14" fmla="*/ 953273 w 1449013"/>
                <a:gd name="connsiteY14" fmla="*/ 1723653 h 1952424"/>
                <a:gd name="connsiteX15" fmla="*/ 724507 w 1449013"/>
                <a:gd name="connsiteY15" fmla="*/ 1952424 h 1952424"/>
                <a:gd name="connsiteX16" fmla="*/ 495741 w 1449013"/>
                <a:gd name="connsiteY16" fmla="*/ 1723653 h 1952424"/>
                <a:gd name="connsiteX17" fmla="*/ 591060 w 1449013"/>
                <a:gd name="connsiteY17" fmla="*/ 1542797 h 1952424"/>
                <a:gd name="connsiteX18" fmla="*/ 591060 w 1449013"/>
                <a:gd name="connsiteY18" fmla="*/ 1444024 h 1952424"/>
                <a:gd name="connsiteX19" fmla="*/ 0 w 1449013"/>
                <a:gd name="connsiteY19" fmla="*/ 1444024 h 1952424"/>
                <a:gd name="connsiteX0" fmla="*/ 0 w 1449013"/>
                <a:gd name="connsiteY0" fmla="*/ 1444024 h 1952424"/>
                <a:gd name="connsiteX1" fmla="*/ 0 w 1449013"/>
                <a:gd name="connsiteY1" fmla="*/ 967858 h 1952424"/>
                <a:gd name="connsiteX2" fmla="*/ 0 w 1449013"/>
                <a:gd name="connsiteY2" fmla="*/ 471304 h 1952424"/>
                <a:gd name="connsiteX3" fmla="*/ 0 w 1449013"/>
                <a:gd name="connsiteY3" fmla="*/ 0 h 1952424"/>
                <a:gd name="connsiteX4" fmla="*/ 1449013 w 1449013"/>
                <a:gd name="connsiteY4" fmla="*/ 0 h 1952424"/>
                <a:gd name="connsiteX5" fmla="*/ 1449013 w 1449013"/>
                <a:gd name="connsiteY5" fmla="*/ 466693 h 1952424"/>
                <a:gd name="connsiteX6" fmla="*/ 1317742 w 1449013"/>
                <a:gd name="connsiteY6" fmla="*/ 433619 h 1952424"/>
                <a:gd name="connsiteX7" fmla="*/ 1031784 w 1449013"/>
                <a:gd name="connsiteY7" fmla="*/ 719582 h 1952424"/>
                <a:gd name="connsiteX8" fmla="*/ 1317742 w 1449013"/>
                <a:gd name="connsiteY8" fmla="*/ 1005545 h 1952424"/>
                <a:gd name="connsiteX9" fmla="*/ 1449013 w 1449013"/>
                <a:gd name="connsiteY9" fmla="*/ 972471 h 1952424"/>
                <a:gd name="connsiteX10" fmla="*/ 1449013 w 1449013"/>
                <a:gd name="connsiteY10" fmla="*/ 1444024 h 1952424"/>
                <a:gd name="connsiteX11" fmla="*/ 857954 w 1449013"/>
                <a:gd name="connsiteY11" fmla="*/ 1444024 h 1952424"/>
                <a:gd name="connsiteX12" fmla="*/ 857954 w 1449013"/>
                <a:gd name="connsiteY12" fmla="*/ 1542797 h 1952424"/>
                <a:gd name="connsiteX13" fmla="*/ 953273 w 1449013"/>
                <a:gd name="connsiteY13" fmla="*/ 1723653 h 1952424"/>
                <a:gd name="connsiteX14" fmla="*/ 724507 w 1449013"/>
                <a:gd name="connsiteY14" fmla="*/ 1952424 h 1952424"/>
                <a:gd name="connsiteX15" fmla="*/ 495741 w 1449013"/>
                <a:gd name="connsiteY15" fmla="*/ 1723653 h 1952424"/>
                <a:gd name="connsiteX16" fmla="*/ 591060 w 1449013"/>
                <a:gd name="connsiteY16" fmla="*/ 1542797 h 1952424"/>
                <a:gd name="connsiteX17" fmla="*/ 591060 w 1449013"/>
                <a:gd name="connsiteY17" fmla="*/ 1444024 h 1952424"/>
                <a:gd name="connsiteX18" fmla="*/ 0 w 1449013"/>
                <a:gd name="connsiteY18" fmla="*/ 1444024 h 1952424"/>
                <a:gd name="connsiteX0" fmla="*/ 0 w 1449013"/>
                <a:gd name="connsiteY0" fmla="*/ 1444024 h 1952424"/>
                <a:gd name="connsiteX1" fmla="*/ 0 w 1449013"/>
                <a:gd name="connsiteY1" fmla="*/ 967858 h 1952424"/>
                <a:gd name="connsiteX2" fmla="*/ 0 w 1449013"/>
                <a:gd name="connsiteY2" fmla="*/ 0 h 1952424"/>
                <a:gd name="connsiteX3" fmla="*/ 1449013 w 1449013"/>
                <a:gd name="connsiteY3" fmla="*/ 0 h 1952424"/>
                <a:gd name="connsiteX4" fmla="*/ 1449013 w 1449013"/>
                <a:gd name="connsiteY4" fmla="*/ 466693 h 1952424"/>
                <a:gd name="connsiteX5" fmla="*/ 1317742 w 1449013"/>
                <a:gd name="connsiteY5" fmla="*/ 433619 h 1952424"/>
                <a:gd name="connsiteX6" fmla="*/ 1031784 w 1449013"/>
                <a:gd name="connsiteY6" fmla="*/ 719582 h 1952424"/>
                <a:gd name="connsiteX7" fmla="*/ 1317742 w 1449013"/>
                <a:gd name="connsiteY7" fmla="*/ 1005545 h 1952424"/>
                <a:gd name="connsiteX8" fmla="*/ 1449013 w 1449013"/>
                <a:gd name="connsiteY8" fmla="*/ 972471 h 1952424"/>
                <a:gd name="connsiteX9" fmla="*/ 1449013 w 1449013"/>
                <a:gd name="connsiteY9" fmla="*/ 1444024 h 1952424"/>
                <a:gd name="connsiteX10" fmla="*/ 857954 w 1449013"/>
                <a:gd name="connsiteY10" fmla="*/ 1444024 h 1952424"/>
                <a:gd name="connsiteX11" fmla="*/ 857954 w 1449013"/>
                <a:gd name="connsiteY11" fmla="*/ 1542797 h 1952424"/>
                <a:gd name="connsiteX12" fmla="*/ 953273 w 1449013"/>
                <a:gd name="connsiteY12" fmla="*/ 1723653 h 1952424"/>
                <a:gd name="connsiteX13" fmla="*/ 724507 w 1449013"/>
                <a:gd name="connsiteY13" fmla="*/ 1952424 h 1952424"/>
                <a:gd name="connsiteX14" fmla="*/ 495741 w 1449013"/>
                <a:gd name="connsiteY14" fmla="*/ 1723653 h 1952424"/>
                <a:gd name="connsiteX15" fmla="*/ 591060 w 1449013"/>
                <a:gd name="connsiteY15" fmla="*/ 1542797 h 1952424"/>
                <a:gd name="connsiteX16" fmla="*/ 591060 w 1449013"/>
                <a:gd name="connsiteY16" fmla="*/ 1444024 h 1952424"/>
                <a:gd name="connsiteX17" fmla="*/ 0 w 1449013"/>
                <a:gd name="connsiteY17" fmla="*/ 1444024 h 1952424"/>
                <a:gd name="connsiteX0" fmla="*/ 0 w 1449013"/>
                <a:gd name="connsiteY0" fmla="*/ 1444024 h 1952424"/>
                <a:gd name="connsiteX1" fmla="*/ 0 w 1449013"/>
                <a:gd name="connsiteY1" fmla="*/ 0 h 1952424"/>
                <a:gd name="connsiteX2" fmla="*/ 1449013 w 1449013"/>
                <a:gd name="connsiteY2" fmla="*/ 0 h 1952424"/>
                <a:gd name="connsiteX3" fmla="*/ 1449013 w 1449013"/>
                <a:gd name="connsiteY3" fmla="*/ 466693 h 1952424"/>
                <a:gd name="connsiteX4" fmla="*/ 1317742 w 1449013"/>
                <a:gd name="connsiteY4" fmla="*/ 433619 h 1952424"/>
                <a:gd name="connsiteX5" fmla="*/ 1031784 w 1449013"/>
                <a:gd name="connsiteY5" fmla="*/ 719582 h 1952424"/>
                <a:gd name="connsiteX6" fmla="*/ 1317742 w 1449013"/>
                <a:gd name="connsiteY6" fmla="*/ 1005545 h 1952424"/>
                <a:gd name="connsiteX7" fmla="*/ 1449013 w 1449013"/>
                <a:gd name="connsiteY7" fmla="*/ 972471 h 1952424"/>
                <a:gd name="connsiteX8" fmla="*/ 1449013 w 1449013"/>
                <a:gd name="connsiteY8" fmla="*/ 1444024 h 1952424"/>
                <a:gd name="connsiteX9" fmla="*/ 857954 w 1449013"/>
                <a:gd name="connsiteY9" fmla="*/ 1444024 h 1952424"/>
                <a:gd name="connsiteX10" fmla="*/ 857954 w 1449013"/>
                <a:gd name="connsiteY10" fmla="*/ 1542797 h 1952424"/>
                <a:gd name="connsiteX11" fmla="*/ 953273 w 1449013"/>
                <a:gd name="connsiteY11" fmla="*/ 1723653 h 1952424"/>
                <a:gd name="connsiteX12" fmla="*/ 724507 w 1449013"/>
                <a:gd name="connsiteY12" fmla="*/ 1952424 h 1952424"/>
                <a:gd name="connsiteX13" fmla="*/ 495741 w 1449013"/>
                <a:gd name="connsiteY13" fmla="*/ 1723653 h 1952424"/>
                <a:gd name="connsiteX14" fmla="*/ 591060 w 1449013"/>
                <a:gd name="connsiteY14" fmla="*/ 1542797 h 1952424"/>
                <a:gd name="connsiteX15" fmla="*/ 591060 w 1449013"/>
                <a:gd name="connsiteY15" fmla="*/ 1444024 h 1952424"/>
                <a:gd name="connsiteX16" fmla="*/ 0 w 1449013"/>
                <a:gd name="connsiteY16" fmla="*/ 1444024 h 195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49013" h="1952424">
                  <a:moveTo>
                    <a:pt x="0" y="1444024"/>
                  </a:moveTo>
                  <a:lnTo>
                    <a:pt x="0" y="0"/>
                  </a:lnTo>
                  <a:lnTo>
                    <a:pt x="1449013" y="0"/>
                  </a:lnTo>
                  <a:lnTo>
                    <a:pt x="1449013" y="466693"/>
                  </a:lnTo>
                  <a:cubicBezTo>
                    <a:pt x="1410107" y="445218"/>
                    <a:pt x="1365278" y="433619"/>
                    <a:pt x="1317742" y="433619"/>
                  </a:cubicBezTo>
                  <a:cubicBezTo>
                    <a:pt x="1159811" y="433619"/>
                    <a:pt x="1031784" y="561649"/>
                    <a:pt x="1031784" y="719582"/>
                  </a:cubicBezTo>
                  <a:cubicBezTo>
                    <a:pt x="1031784" y="877515"/>
                    <a:pt x="1159811" y="1005545"/>
                    <a:pt x="1317742" y="1005545"/>
                  </a:cubicBezTo>
                  <a:cubicBezTo>
                    <a:pt x="1365278" y="1005545"/>
                    <a:pt x="1410107" y="993945"/>
                    <a:pt x="1449013" y="972471"/>
                  </a:cubicBezTo>
                  <a:lnTo>
                    <a:pt x="1449013" y="1444024"/>
                  </a:lnTo>
                  <a:lnTo>
                    <a:pt x="857954" y="1444024"/>
                  </a:lnTo>
                  <a:lnTo>
                    <a:pt x="857954" y="1542797"/>
                  </a:lnTo>
                  <a:cubicBezTo>
                    <a:pt x="916718" y="1581228"/>
                    <a:pt x="953273" y="1648172"/>
                    <a:pt x="953273" y="1723653"/>
                  </a:cubicBezTo>
                  <a:cubicBezTo>
                    <a:pt x="953273" y="1850000"/>
                    <a:pt x="850851" y="1952424"/>
                    <a:pt x="724507" y="1952424"/>
                  </a:cubicBezTo>
                  <a:cubicBezTo>
                    <a:pt x="598162" y="1952424"/>
                    <a:pt x="495741" y="1850000"/>
                    <a:pt x="495741" y="1723653"/>
                  </a:cubicBezTo>
                  <a:cubicBezTo>
                    <a:pt x="495741" y="1648172"/>
                    <a:pt x="532295" y="1581228"/>
                    <a:pt x="591060" y="1542797"/>
                  </a:cubicBezTo>
                  <a:lnTo>
                    <a:pt x="591060" y="1444024"/>
                  </a:lnTo>
                  <a:lnTo>
                    <a:pt x="0" y="1444024"/>
                  </a:lnTo>
                  <a:close/>
                </a:path>
              </a:pathLst>
            </a:custGeom>
            <a:solidFill>
              <a:schemeClr val="accent4"/>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grpSp>
    </p:spTree>
    <p:extLst>
      <p:ext uri="{BB962C8B-B14F-4D97-AF65-F5344CB8AC3E}">
        <p14:creationId xmlns:p14="http://schemas.microsoft.com/office/powerpoint/2010/main" val="95545605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ED4BC38B-FA1A-4786-9E4C-2DBEA1CD8EB2}"/>
              </a:ext>
            </a:extLst>
          </p:cNvPr>
          <p:cNvGrpSpPr/>
          <p:nvPr/>
        </p:nvGrpSpPr>
        <p:grpSpPr>
          <a:xfrm>
            <a:off x="0" y="5595675"/>
            <a:ext cx="12192000" cy="1262326"/>
            <a:chOff x="0" y="5595675"/>
            <a:chExt cx="12192000" cy="1262326"/>
          </a:xfrm>
          <a:solidFill>
            <a:schemeClr val="accent1">
              <a:lumMod val="60000"/>
              <a:lumOff val="40000"/>
            </a:schemeClr>
          </a:solidFill>
        </p:grpSpPr>
        <p:sp>
          <p:nvSpPr>
            <p:cNvPr id="19" name="Freeform: Shape 18">
              <a:extLst>
                <a:ext uri="{FF2B5EF4-FFF2-40B4-BE49-F238E27FC236}">
                  <a16:creationId xmlns:a16="http://schemas.microsoft.com/office/drawing/2014/main" id="{FEEE6C76-568F-4AC1-B2CA-80EE863AF8DA}"/>
                </a:ext>
              </a:extLst>
            </p:cNvPr>
            <p:cNvSpPr>
              <a:spLocks/>
            </p:cNvSpPr>
            <p:nvPr/>
          </p:nvSpPr>
          <p:spPr bwMode="auto">
            <a:xfrm>
              <a:off x="0" y="5595675"/>
              <a:ext cx="6664569" cy="1262326"/>
            </a:xfrm>
            <a:custGeom>
              <a:avLst/>
              <a:gdLst>
                <a:gd name="connsiteX0" fmla="*/ 1649375 w 8882887"/>
                <a:gd name="connsiteY0" fmla="*/ 0 h 1682495"/>
                <a:gd name="connsiteX1" fmla="*/ 1652414 w 8882887"/>
                <a:gd name="connsiteY1" fmla="*/ 369665 h 1682495"/>
                <a:gd name="connsiteX2" fmla="*/ 1710174 w 8882887"/>
                <a:gd name="connsiteY2" fmla="*/ 489644 h 1682495"/>
                <a:gd name="connsiteX3" fmla="*/ 1713215 w 8882887"/>
                <a:gd name="connsiteY3" fmla="*/ 489644 h 1682495"/>
                <a:gd name="connsiteX4" fmla="*/ 1734495 w 8882887"/>
                <a:gd name="connsiteY4" fmla="*/ 489644 h 1682495"/>
                <a:gd name="connsiteX5" fmla="*/ 1734495 w 8882887"/>
                <a:gd name="connsiteY5" fmla="*/ 525312 h 1682495"/>
                <a:gd name="connsiteX6" fmla="*/ 1735256 w 8882887"/>
                <a:gd name="connsiteY6" fmla="*/ 526529 h 1682495"/>
                <a:gd name="connsiteX7" fmla="*/ 1740575 w 8882887"/>
                <a:gd name="connsiteY7" fmla="*/ 535041 h 1682495"/>
                <a:gd name="connsiteX8" fmla="*/ 1740575 w 8882887"/>
                <a:gd name="connsiteY8" fmla="*/ 706902 h 1682495"/>
                <a:gd name="connsiteX9" fmla="*/ 1743995 w 8882887"/>
                <a:gd name="connsiteY9" fmla="*/ 706902 h 1682495"/>
                <a:gd name="connsiteX10" fmla="*/ 1767936 w 8882887"/>
                <a:gd name="connsiteY10" fmla="*/ 706902 h 1682495"/>
                <a:gd name="connsiteX11" fmla="*/ 1767936 w 8882887"/>
                <a:gd name="connsiteY11" fmla="*/ 917675 h 1682495"/>
                <a:gd name="connsiteX12" fmla="*/ 1770216 w 8882887"/>
                <a:gd name="connsiteY12" fmla="*/ 917270 h 1682495"/>
                <a:gd name="connsiteX13" fmla="*/ 1786176 w 8882887"/>
                <a:gd name="connsiteY13" fmla="*/ 914433 h 1682495"/>
                <a:gd name="connsiteX14" fmla="*/ 1783136 w 8882887"/>
                <a:gd name="connsiteY14" fmla="*/ 1047381 h 1682495"/>
                <a:gd name="connsiteX15" fmla="*/ 1785416 w 8882887"/>
                <a:gd name="connsiteY15" fmla="*/ 1047788 h 1682495"/>
                <a:gd name="connsiteX16" fmla="*/ 1801376 w 8882887"/>
                <a:gd name="connsiteY16" fmla="*/ 1050624 h 1682495"/>
                <a:gd name="connsiteX17" fmla="*/ 1801755 w 8882887"/>
                <a:gd name="connsiteY17" fmla="*/ 1051841 h 1682495"/>
                <a:gd name="connsiteX18" fmla="*/ 1804416 w 8882887"/>
                <a:gd name="connsiteY18" fmla="*/ 1060353 h 1682495"/>
                <a:gd name="connsiteX19" fmla="*/ 1805556 w 8882887"/>
                <a:gd name="connsiteY19" fmla="*/ 1056705 h 1682495"/>
                <a:gd name="connsiteX20" fmla="*/ 1813536 w 8882887"/>
                <a:gd name="connsiteY20" fmla="*/ 1031169 h 1682495"/>
                <a:gd name="connsiteX21" fmla="*/ 1816196 w 8882887"/>
                <a:gd name="connsiteY21" fmla="*/ 1031169 h 1682495"/>
                <a:gd name="connsiteX22" fmla="*/ 1834817 w 8882887"/>
                <a:gd name="connsiteY22" fmla="*/ 1031169 h 1682495"/>
                <a:gd name="connsiteX23" fmla="*/ 1834817 w 8882887"/>
                <a:gd name="connsiteY23" fmla="*/ 1079808 h 1682495"/>
                <a:gd name="connsiteX24" fmla="*/ 1836336 w 8882887"/>
                <a:gd name="connsiteY24" fmla="*/ 1080620 h 1682495"/>
                <a:gd name="connsiteX25" fmla="*/ 1846977 w 8882887"/>
                <a:gd name="connsiteY25" fmla="*/ 1086294 h 1682495"/>
                <a:gd name="connsiteX26" fmla="*/ 1846977 w 8882887"/>
                <a:gd name="connsiteY26" fmla="*/ 1088321 h 1682495"/>
                <a:gd name="connsiteX27" fmla="*/ 1846977 w 8882887"/>
                <a:gd name="connsiteY27" fmla="*/ 1102508 h 1682495"/>
                <a:gd name="connsiteX28" fmla="*/ 1913858 w 8882887"/>
                <a:gd name="connsiteY28" fmla="*/ 1102508 h 1682495"/>
                <a:gd name="connsiteX29" fmla="*/ 1913858 w 8882887"/>
                <a:gd name="connsiteY29" fmla="*/ 1104129 h 1682495"/>
                <a:gd name="connsiteX30" fmla="*/ 1913858 w 8882887"/>
                <a:gd name="connsiteY30" fmla="*/ 1115478 h 1682495"/>
                <a:gd name="connsiteX31" fmla="*/ 1916897 w 8882887"/>
                <a:gd name="connsiteY31" fmla="*/ 1115478 h 1682495"/>
                <a:gd name="connsiteX32" fmla="*/ 1938177 w 8882887"/>
                <a:gd name="connsiteY32" fmla="*/ 1115478 h 1682495"/>
                <a:gd name="connsiteX33" fmla="*/ 1938177 w 8882887"/>
                <a:gd name="connsiteY33" fmla="*/ 1070081 h 1682495"/>
                <a:gd name="connsiteX34" fmla="*/ 2005058 w 8882887"/>
                <a:gd name="connsiteY34" fmla="*/ 1070081 h 1682495"/>
                <a:gd name="connsiteX35" fmla="*/ 2005058 w 8882887"/>
                <a:gd name="connsiteY35" fmla="*/ 1068054 h 1682495"/>
                <a:gd name="connsiteX36" fmla="*/ 2005058 w 8882887"/>
                <a:gd name="connsiteY36" fmla="*/ 1053867 h 1682495"/>
                <a:gd name="connsiteX37" fmla="*/ 2006579 w 8882887"/>
                <a:gd name="connsiteY37" fmla="*/ 1053867 h 1682495"/>
                <a:gd name="connsiteX38" fmla="*/ 2017218 w 8882887"/>
                <a:gd name="connsiteY38" fmla="*/ 1053867 h 1682495"/>
                <a:gd name="connsiteX39" fmla="*/ 2017218 w 8882887"/>
                <a:gd name="connsiteY39" fmla="*/ 1051031 h 1682495"/>
                <a:gd name="connsiteX40" fmla="*/ 2017218 w 8882887"/>
                <a:gd name="connsiteY40" fmla="*/ 1031169 h 1682495"/>
                <a:gd name="connsiteX41" fmla="*/ 2018358 w 8882887"/>
                <a:gd name="connsiteY41" fmla="*/ 1031169 h 1682495"/>
                <a:gd name="connsiteX42" fmla="*/ 2026338 w 8882887"/>
                <a:gd name="connsiteY42" fmla="*/ 1031169 h 1682495"/>
                <a:gd name="connsiteX43" fmla="*/ 2026338 w 8882887"/>
                <a:gd name="connsiteY43" fmla="*/ 1029548 h 1682495"/>
                <a:gd name="connsiteX44" fmla="*/ 2026338 w 8882887"/>
                <a:gd name="connsiteY44" fmla="*/ 1018197 h 1682495"/>
                <a:gd name="connsiteX45" fmla="*/ 2029379 w 8882887"/>
                <a:gd name="connsiteY45" fmla="*/ 1018197 h 1682495"/>
                <a:gd name="connsiteX46" fmla="*/ 2050659 w 8882887"/>
                <a:gd name="connsiteY46" fmla="*/ 1018197 h 1682495"/>
                <a:gd name="connsiteX47" fmla="*/ 2050659 w 8882887"/>
                <a:gd name="connsiteY47" fmla="*/ 1019819 h 1682495"/>
                <a:gd name="connsiteX48" fmla="*/ 2050659 w 8882887"/>
                <a:gd name="connsiteY48" fmla="*/ 1031169 h 1682495"/>
                <a:gd name="connsiteX49" fmla="*/ 2084099 w 8882887"/>
                <a:gd name="connsiteY49" fmla="*/ 1031169 h 1682495"/>
                <a:gd name="connsiteX50" fmla="*/ 2084099 w 8882887"/>
                <a:gd name="connsiteY50" fmla="*/ 1028331 h 1682495"/>
                <a:gd name="connsiteX51" fmla="*/ 2084099 w 8882887"/>
                <a:gd name="connsiteY51" fmla="*/ 1008470 h 1682495"/>
                <a:gd name="connsiteX52" fmla="*/ 2086760 w 8882887"/>
                <a:gd name="connsiteY52" fmla="*/ 1008470 h 1682495"/>
                <a:gd name="connsiteX53" fmla="*/ 2105379 w 8882887"/>
                <a:gd name="connsiteY53" fmla="*/ 1008470 h 1682495"/>
                <a:gd name="connsiteX54" fmla="*/ 2105379 w 8882887"/>
                <a:gd name="connsiteY54" fmla="*/ 1044140 h 1682495"/>
                <a:gd name="connsiteX55" fmla="*/ 2106900 w 8882887"/>
                <a:gd name="connsiteY55" fmla="*/ 1044140 h 1682495"/>
                <a:gd name="connsiteX56" fmla="*/ 2117540 w 8882887"/>
                <a:gd name="connsiteY56" fmla="*/ 1044140 h 1682495"/>
                <a:gd name="connsiteX57" fmla="*/ 2117540 w 8882887"/>
                <a:gd name="connsiteY57" fmla="*/ 1042518 h 1682495"/>
                <a:gd name="connsiteX58" fmla="*/ 2117540 w 8882887"/>
                <a:gd name="connsiteY58" fmla="*/ 1031169 h 1682495"/>
                <a:gd name="connsiteX59" fmla="*/ 2120199 w 8882887"/>
                <a:gd name="connsiteY59" fmla="*/ 1031169 h 1682495"/>
                <a:gd name="connsiteX60" fmla="*/ 2138820 w 8882887"/>
                <a:gd name="connsiteY60" fmla="*/ 1031169 h 1682495"/>
                <a:gd name="connsiteX61" fmla="*/ 2138820 w 8882887"/>
                <a:gd name="connsiteY61" fmla="*/ 1070081 h 1682495"/>
                <a:gd name="connsiteX62" fmla="*/ 2141861 w 8882887"/>
                <a:gd name="connsiteY62" fmla="*/ 1070081 h 1682495"/>
                <a:gd name="connsiteX63" fmla="*/ 2163140 w 8882887"/>
                <a:gd name="connsiteY63" fmla="*/ 1070081 h 1682495"/>
                <a:gd name="connsiteX64" fmla="*/ 2163140 w 8882887"/>
                <a:gd name="connsiteY64" fmla="*/ 1072512 h 1682495"/>
                <a:gd name="connsiteX65" fmla="*/ 2163140 w 8882887"/>
                <a:gd name="connsiteY65" fmla="*/ 1089537 h 1682495"/>
                <a:gd name="connsiteX66" fmla="*/ 2164280 w 8882887"/>
                <a:gd name="connsiteY66" fmla="*/ 1089537 h 1682495"/>
                <a:gd name="connsiteX67" fmla="*/ 2172261 w 8882887"/>
                <a:gd name="connsiteY67" fmla="*/ 1089537 h 1682495"/>
                <a:gd name="connsiteX68" fmla="*/ 2172261 w 8882887"/>
                <a:gd name="connsiteY68" fmla="*/ 1088321 h 1682495"/>
                <a:gd name="connsiteX69" fmla="*/ 2172261 w 8882887"/>
                <a:gd name="connsiteY69" fmla="*/ 1079808 h 1682495"/>
                <a:gd name="connsiteX70" fmla="*/ 2217861 w 8882887"/>
                <a:gd name="connsiteY70" fmla="*/ 1079808 h 1682495"/>
                <a:gd name="connsiteX71" fmla="*/ 2217861 w 8882887"/>
                <a:gd name="connsiteY71" fmla="*/ 1115478 h 1682495"/>
                <a:gd name="connsiteX72" fmla="*/ 2219381 w 8882887"/>
                <a:gd name="connsiteY72" fmla="*/ 1115478 h 1682495"/>
                <a:gd name="connsiteX73" fmla="*/ 2230022 w 8882887"/>
                <a:gd name="connsiteY73" fmla="*/ 1115478 h 1682495"/>
                <a:gd name="connsiteX74" fmla="*/ 2230022 w 8882887"/>
                <a:gd name="connsiteY74" fmla="*/ 1117100 h 1682495"/>
                <a:gd name="connsiteX75" fmla="*/ 2230022 w 8882887"/>
                <a:gd name="connsiteY75" fmla="*/ 1128449 h 1682495"/>
                <a:gd name="connsiteX76" fmla="*/ 2231162 w 8882887"/>
                <a:gd name="connsiteY76" fmla="*/ 1128449 h 1682495"/>
                <a:gd name="connsiteX77" fmla="*/ 2239142 w 8882887"/>
                <a:gd name="connsiteY77" fmla="*/ 1128449 h 1682495"/>
                <a:gd name="connsiteX78" fmla="*/ 2239142 w 8882887"/>
                <a:gd name="connsiteY78" fmla="*/ 1125206 h 1682495"/>
                <a:gd name="connsiteX79" fmla="*/ 2239142 w 8882887"/>
                <a:gd name="connsiteY79" fmla="*/ 1102508 h 1682495"/>
                <a:gd name="connsiteX80" fmla="*/ 2240661 w 8882887"/>
                <a:gd name="connsiteY80" fmla="*/ 1102508 h 1682495"/>
                <a:gd name="connsiteX81" fmla="*/ 2251302 w 8882887"/>
                <a:gd name="connsiteY81" fmla="*/ 1102508 h 1682495"/>
                <a:gd name="connsiteX82" fmla="*/ 2251302 w 8882887"/>
                <a:gd name="connsiteY82" fmla="*/ 1104129 h 1682495"/>
                <a:gd name="connsiteX83" fmla="*/ 2251302 w 8882887"/>
                <a:gd name="connsiteY83" fmla="*/ 1115478 h 1682495"/>
                <a:gd name="connsiteX84" fmla="*/ 2259282 w 8882887"/>
                <a:gd name="connsiteY84" fmla="*/ 1112489 h 1682495"/>
                <a:gd name="connsiteX85" fmla="*/ 2260422 w 8882887"/>
                <a:gd name="connsiteY85" fmla="*/ 1111019 h 1682495"/>
                <a:gd name="connsiteX86" fmla="*/ 2260422 w 8882887"/>
                <a:gd name="connsiteY86" fmla="*/ 1102508 h 1682495"/>
                <a:gd name="connsiteX87" fmla="*/ 2318183 w 8882887"/>
                <a:gd name="connsiteY87" fmla="*/ 1102508 h 1682495"/>
                <a:gd name="connsiteX88" fmla="*/ 2318183 w 8882887"/>
                <a:gd name="connsiteY88" fmla="*/ 1138176 h 1682495"/>
                <a:gd name="connsiteX89" fmla="*/ 2321222 w 8882887"/>
                <a:gd name="connsiteY89" fmla="*/ 1138176 h 1682495"/>
                <a:gd name="connsiteX90" fmla="*/ 2342502 w 8882887"/>
                <a:gd name="connsiteY90" fmla="*/ 1138176 h 1682495"/>
                <a:gd name="connsiteX91" fmla="*/ 2342502 w 8882887"/>
                <a:gd name="connsiteY91" fmla="*/ 1139798 h 1682495"/>
                <a:gd name="connsiteX92" fmla="*/ 2342502 w 8882887"/>
                <a:gd name="connsiteY92" fmla="*/ 1151147 h 1682495"/>
                <a:gd name="connsiteX93" fmla="*/ 2345163 w 8882887"/>
                <a:gd name="connsiteY93" fmla="*/ 1151147 h 1682495"/>
                <a:gd name="connsiteX94" fmla="*/ 2363783 w 8882887"/>
                <a:gd name="connsiteY94" fmla="*/ 1151147 h 1682495"/>
                <a:gd name="connsiteX95" fmla="*/ 2363783 w 8882887"/>
                <a:gd name="connsiteY95" fmla="*/ 1115478 h 1682495"/>
                <a:gd name="connsiteX96" fmla="*/ 2365302 w 8882887"/>
                <a:gd name="connsiteY96" fmla="*/ 1115478 h 1682495"/>
                <a:gd name="connsiteX97" fmla="*/ 2375943 w 8882887"/>
                <a:gd name="connsiteY97" fmla="*/ 1115478 h 1682495"/>
                <a:gd name="connsiteX98" fmla="*/ 2375943 w 8882887"/>
                <a:gd name="connsiteY98" fmla="*/ 1066838 h 1682495"/>
                <a:gd name="connsiteX99" fmla="*/ 2377463 w 8882887"/>
                <a:gd name="connsiteY99" fmla="*/ 1066838 h 1682495"/>
                <a:gd name="connsiteX100" fmla="*/ 2388104 w 8882887"/>
                <a:gd name="connsiteY100" fmla="*/ 1066838 h 1682495"/>
                <a:gd name="connsiteX101" fmla="*/ 2388104 w 8882887"/>
                <a:gd name="connsiteY101" fmla="*/ 1064001 h 1682495"/>
                <a:gd name="connsiteX102" fmla="*/ 2388104 w 8882887"/>
                <a:gd name="connsiteY102" fmla="*/ 1044140 h 1682495"/>
                <a:gd name="connsiteX103" fmla="*/ 2386203 w 8882887"/>
                <a:gd name="connsiteY103" fmla="*/ 1041707 h 1682495"/>
                <a:gd name="connsiteX104" fmla="*/ 2394183 w 8882887"/>
                <a:gd name="connsiteY104" fmla="*/ 1024683 h 1682495"/>
                <a:gd name="connsiteX105" fmla="*/ 2406344 w 8882887"/>
                <a:gd name="connsiteY105" fmla="*/ 1066838 h 1682495"/>
                <a:gd name="connsiteX106" fmla="*/ 2407484 w 8882887"/>
                <a:gd name="connsiteY106" fmla="*/ 1066838 h 1682495"/>
                <a:gd name="connsiteX107" fmla="*/ 2415464 w 8882887"/>
                <a:gd name="connsiteY107" fmla="*/ 1066838 h 1682495"/>
                <a:gd name="connsiteX108" fmla="*/ 2415464 w 8882887"/>
                <a:gd name="connsiteY108" fmla="*/ 907947 h 1682495"/>
                <a:gd name="connsiteX109" fmla="*/ 2417744 w 8882887"/>
                <a:gd name="connsiteY109" fmla="*/ 907947 h 1682495"/>
                <a:gd name="connsiteX110" fmla="*/ 2433704 w 8882887"/>
                <a:gd name="connsiteY110" fmla="*/ 907947 h 1682495"/>
                <a:gd name="connsiteX111" fmla="*/ 2433704 w 8882887"/>
                <a:gd name="connsiteY111" fmla="*/ 836609 h 1682495"/>
                <a:gd name="connsiteX112" fmla="*/ 2473224 w 8882887"/>
                <a:gd name="connsiteY112" fmla="*/ 836609 h 1682495"/>
                <a:gd name="connsiteX113" fmla="*/ 2473224 w 8882887"/>
                <a:gd name="connsiteY113" fmla="*/ 804182 h 1682495"/>
                <a:gd name="connsiteX114" fmla="*/ 2524905 w 8882887"/>
                <a:gd name="connsiteY114" fmla="*/ 804182 h 1682495"/>
                <a:gd name="connsiteX115" fmla="*/ 2524905 w 8882887"/>
                <a:gd name="connsiteY115" fmla="*/ 807830 h 1682495"/>
                <a:gd name="connsiteX116" fmla="*/ 2524905 w 8882887"/>
                <a:gd name="connsiteY116" fmla="*/ 833366 h 1682495"/>
                <a:gd name="connsiteX117" fmla="*/ 2528325 w 8882887"/>
                <a:gd name="connsiteY117" fmla="*/ 833366 h 1682495"/>
                <a:gd name="connsiteX118" fmla="*/ 2552265 w 8882887"/>
                <a:gd name="connsiteY118" fmla="*/ 833366 h 1682495"/>
                <a:gd name="connsiteX119" fmla="*/ 2552265 w 8882887"/>
                <a:gd name="connsiteY119" fmla="*/ 904704 h 1682495"/>
                <a:gd name="connsiteX120" fmla="*/ 2553785 w 8882887"/>
                <a:gd name="connsiteY120" fmla="*/ 904704 h 1682495"/>
                <a:gd name="connsiteX121" fmla="*/ 2564426 w 8882887"/>
                <a:gd name="connsiteY121" fmla="*/ 904704 h 1682495"/>
                <a:gd name="connsiteX122" fmla="*/ 2585706 w 8882887"/>
                <a:gd name="connsiteY122" fmla="*/ 911190 h 1682495"/>
                <a:gd name="connsiteX123" fmla="*/ 2585706 w 8882887"/>
                <a:gd name="connsiteY123" fmla="*/ 969558 h 1682495"/>
                <a:gd name="connsiteX124" fmla="*/ 2587226 w 8882887"/>
                <a:gd name="connsiteY124" fmla="*/ 969558 h 1682495"/>
                <a:gd name="connsiteX125" fmla="*/ 2597865 w 8882887"/>
                <a:gd name="connsiteY125" fmla="*/ 969558 h 1682495"/>
                <a:gd name="connsiteX126" fmla="*/ 2597865 w 8882887"/>
                <a:gd name="connsiteY126" fmla="*/ 971990 h 1682495"/>
                <a:gd name="connsiteX127" fmla="*/ 2597865 w 8882887"/>
                <a:gd name="connsiteY127" fmla="*/ 989013 h 1682495"/>
                <a:gd name="connsiteX128" fmla="*/ 2600906 w 8882887"/>
                <a:gd name="connsiteY128" fmla="*/ 989013 h 1682495"/>
                <a:gd name="connsiteX129" fmla="*/ 2622186 w 8882887"/>
                <a:gd name="connsiteY129" fmla="*/ 989013 h 1682495"/>
                <a:gd name="connsiteX130" fmla="*/ 2631306 w 8882887"/>
                <a:gd name="connsiteY130" fmla="*/ 998742 h 1682495"/>
                <a:gd name="connsiteX131" fmla="*/ 2631306 w 8882887"/>
                <a:gd name="connsiteY131" fmla="*/ 1031169 h 1682495"/>
                <a:gd name="connsiteX132" fmla="*/ 2634726 w 8882887"/>
                <a:gd name="connsiteY132" fmla="*/ 1031169 h 1682495"/>
                <a:gd name="connsiteX133" fmla="*/ 2658666 w 8882887"/>
                <a:gd name="connsiteY133" fmla="*/ 1031169 h 1682495"/>
                <a:gd name="connsiteX134" fmla="*/ 2658666 w 8882887"/>
                <a:gd name="connsiteY134" fmla="*/ 1032789 h 1682495"/>
                <a:gd name="connsiteX135" fmla="*/ 2658666 w 8882887"/>
                <a:gd name="connsiteY135" fmla="*/ 1044140 h 1682495"/>
                <a:gd name="connsiteX136" fmla="*/ 2660567 w 8882887"/>
                <a:gd name="connsiteY136" fmla="*/ 1044140 h 1682495"/>
                <a:gd name="connsiteX137" fmla="*/ 2673867 w 8882887"/>
                <a:gd name="connsiteY137" fmla="*/ 1044140 h 1682495"/>
                <a:gd name="connsiteX138" fmla="*/ 2673867 w 8882887"/>
                <a:gd name="connsiteY138" fmla="*/ 1047381 h 1682495"/>
                <a:gd name="connsiteX139" fmla="*/ 2673867 w 8882887"/>
                <a:gd name="connsiteY139" fmla="*/ 1070081 h 1682495"/>
                <a:gd name="connsiteX140" fmla="*/ 2679947 w 8882887"/>
                <a:gd name="connsiteY140" fmla="*/ 1067243 h 1682495"/>
                <a:gd name="connsiteX141" fmla="*/ 2679947 w 8882887"/>
                <a:gd name="connsiteY141" fmla="*/ 1047381 h 1682495"/>
                <a:gd name="connsiteX142" fmla="*/ 2681466 w 8882887"/>
                <a:gd name="connsiteY142" fmla="*/ 1047381 h 1682495"/>
                <a:gd name="connsiteX143" fmla="*/ 2692107 w 8882887"/>
                <a:gd name="connsiteY143" fmla="*/ 1047381 h 1682495"/>
                <a:gd name="connsiteX144" fmla="*/ 2692107 w 8882887"/>
                <a:gd name="connsiteY144" fmla="*/ 1049814 h 1682495"/>
                <a:gd name="connsiteX145" fmla="*/ 2692107 w 8882887"/>
                <a:gd name="connsiteY145" fmla="*/ 1066838 h 1682495"/>
                <a:gd name="connsiteX146" fmla="*/ 2693247 w 8882887"/>
                <a:gd name="connsiteY146" fmla="*/ 1066838 h 1682495"/>
                <a:gd name="connsiteX147" fmla="*/ 2701227 w 8882887"/>
                <a:gd name="connsiteY147" fmla="*/ 1066838 h 1682495"/>
                <a:gd name="connsiteX148" fmla="*/ 2774187 w 8882887"/>
                <a:gd name="connsiteY148" fmla="*/ 1060353 h 1682495"/>
                <a:gd name="connsiteX149" fmla="*/ 2774187 w 8882887"/>
                <a:gd name="connsiteY149" fmla="*/ 1062380 h 1682495"/>
                <a:gd name="connsiteX150" fmla="*/ 2774187 w 8882887"/>
                <a:gd name="connsiteY150" fmla="*/ 1076565 h 1682495"/>
                <a:gd name="connsiteX151" fmla="*/ 2775327 w 8882887"/>
                <a:gd name="connsiteY151" fmla="*/ 1076565 h 1682495"/>
                <a:gd name="connsiteX152" fmla="*/ 2783309 w 8882887"/>
                <a:gd name="connsiteY152" fmla="*/ 1076565 h 1682495"/>
                <a:gd name="connsiteX153" fmla="*/ 2783309 w 8882887"/>
                <a:gd name="connsiteY153" fmla="*/ 1079808 h 1682495"/>
                <a:gd name="connsiteX154" fmla="*/ 2783309 w 8882887"/>
                <a:gd name="connsiteY154" fmla="*/ 1102508 h 1682495"/>
                <a:gd name="connsiteX155" fmla="*/ 2786348 w 8882887"/>
                <a:gd name="connsiteY155" fmla="*/ 1100481 h 1682495"/>
                <a:gd name="connsiteX156" fmla="*/ 2807628 w 8882887"/>
                <a:gd name="connsiteY156" fmla="*/ 1086294 h 1682495"/>
                <a:gd name="connsiteX157" fmla="*/ 2816748 w 8882887"/>
                <a:gd name="connsiteY157" fmla="*/ 1024683 h 1682495"/>
                <a:gd name="connsiteX158" fmla="*/ 2817888 w 8882887"/>
                <a:gd name="connsiteY158" fmla="*/ 1024278 h 1682495"/>
                <a:gd name="connsiteX159" fmla="*/ 2825868 w 8882887"/>
                <a:gd name="connsiteY159" fmla="*/ 1021440 h 1682495"/>
                <a:gd name="connsiteX160" fmla="*/ 2828909 w 8882887"/>
                <a:gd name="connsiteY160" fmla="*/ 917675 h 1682495"/>
                <a:gd name="connsiteX161" fmla="*/ 2831949 w 8882887"/>
                <a:gd name="connsiteY161" fmla="*/ 1021440 h 1682495"/>
                <a:gd name="connsiteX162" fmla="*/ 2833089 w 8882887"/>
                <a:gd name="connsiteY162" fmla="*/ 1021845 h 1682495"/>
                <a:gd name="connsiteX163" fmla="*/ 2841069 w 8882887"/>
                <a:gd name="connsiteY163" fmla="*/ 1024683 h 1682495"/>
                <a:gd name="connsiteX164" fmla="*/ 2841069 w 8882887"/>
                <a:gd name="connsiteY164" fmla="*/ 894977 h 1682495"/>
                <a:gd name="connsiteX165" fmla="*/ 2847149 w 8882887"/>
                <a:gd name="connsiteY165" fmla="*/ 846336 h 1682495"/>
                <a:gd name="connsiteX166" fmla="*/ 2904909 w 8882887"/>
                <a:gd name="connsiteY166" fmla="*/ 846336 h 1682495"/>
                <a:gd name="connsiteX167" fmla="*/ 2904909 w 8882887"/>
                <a:gd name="connsiteY167" fmla="*/ 894977 h 1682495"/>
                <a:gd name="connsiteX168" fmla="*/ 2906049 w 8882887"/>
                <a:gd name="connsiteY168" fmla="*/ 894977 h 1682495"/>
                <a:gd name="connsiteX169" fmla="*/ 2914029 w 8882887"/>
                <a:gd name="connsiteY169" fmla="*/ 894977 h 1682495"/>
                <a:gd name="connsiteX170" fmla="*/ 2914029 w 8882887"/>
                <a:gd name="connsiteY170" fmla="*/ 771755 h 1682495"/>
                <a:gd name="connsiteX171" fmla="*/ 2916690 w 8882887"/>
                <a:gd name="connsiteY171" fmla="*/ 771755 h 1682495"/>
                <a:gd name="connsiteX172" fmla="*/ 2935310 w 8882887"/>
                <a:gd name="connsiteY172" fmla="*/ 771755 h 1682495"/>
                <a:gd name="connsiteX173" fmla="*/ 2935310 w 8882887"/>
                <a:gd name="connsiteY173" fmla="*/ 768918 h 1682495"/>
                <a:gd name="connsiteX174" fmla="*/ 2935310 w 8882887"/>
                <a:gd name="connsiteY174" fmla="*/ 749057 h 1682495"/>
                <a:gd name="connsiteX175" fmla="*/ 2968751 w 8882887"/>
                <a:gd name="connsiteY175" fmla="*/ 749057 h 1682495"/>
                <a:gd name="connsiteX176" fmla="*/ 2968751 w 8882887"/>
                <a:gd name="connsiteY176" fmla="*/ 747435 h 1682495"/>
                <a:gd name="connsiteX177" fmla="*/ 2968751 w 8882887"/>
                <a:gd name="connsiteY177" fmla="*/ 736086 h 1682495"/>
                <a:gd name="connsiteX178" fmla="*/ 2971410 w 8882887"/>
                <a:gd name="connsiteY178" fmla="*/ 736086 h 1682495"/>
                <a:gd name="connsiteX179" fmla="*/ 2990031 w 8882887"/>
                <a:gd name="connsiteY179" fmla="*/ 736086 h 1682495"/>
                <a:gd name="connsiteX180" fmla="*/ 2990031 w 8882887"/>
                <a:gd name="connsiteY180" fmla="*/ 737708 h 1682495"/>
                <a:gd name="connsiteX181" fmla="*/ 2990031 w 8882887"/>
                <a:gd name="connsiteY181" fmla="*/ 749057 h 1682495"/>
                <a:gd name="connsiteX182" fmla="*/ 2991171 w 8882887"/>
                <a:gd name="connsiteY182" fmla="*/ 749057 h 1682495"/>
                <a:gd name="connsiteX183" fmla="*/ 2999151 w 8882887"/>
                <a:gd name="connsiteY183" fmla="*/ 749057 h 1682495"/>
                <a:gd name="connsiteX184" fmla="*/ 3014351 w 8882887"/>
                <a:gd name="connsiteY184" fmla="*/ 742571 h 1682495"/>
                <a:gd name="connsiteX185" fmla="*/ 3020430 w 8882887"/>
                <a:gd name="connsiteY185" fmla="*/ 747435 h 1682495"/>
                <a:gd name="connsiteX186" fmla="*/ 3020430 w 8882887"/>
                <a:gd name="connsiteY186" fmla="*/ 736086 h 1682495"/>
                <a:gd name="connsiteX187" fmla="*/ 3023850 w 8882887"/>
                <a:gd name="connsiteY187" fmla="*/ 736086 h 1682495"/>
                <a:gd name="connsiteX188" fmla="*/ 3047792 w 8882887"/>
                <a:gd name="connsiteY188" fmla="*/ 736086 h 1682495"/>
                <a:gd name="connsiteX189" fmla="*/ 3047792 w 8882887"/>
                <a:gd name="connsiteY189" fmla="*/ 737708 h 1682495"/>
                <a:gd name="connsiteX190" fmla="*/ 3047792 w 8882887"/>
                <a:gd name="connsiteY190" fmla="*/ 749057 h 1682495"/>
                <a:gd name="connsiteX191" fmla="*/ 3093392 w 8882887"/>
                <a:gd name="connsiteY191" fmla="*/ 749057 h 1682495"/>
                <a:gd name="connsiteX192" fmla="*/ 3093392 w 8882887"/>
                <a:gd name="connsiteY192" fmla="*/ 751488 h 1682495"/>
                <a:gd name="connsiteX193" fmla="*/ 3093392 w 8882887"/>
                <a:gd name="connsiteY193" fmla="*/ 768513 h 1682495"/>
                <a:gd name="connsiteX194" fmla="*/ 3132912 w 8882887"/>
                <a:gd name="connsiteY194" fmla="*/ 768513 h 1682495"/>
                <a:gd name="connsiteX195" fmla="*/ 3132912 w 8882887"/>
                <a:gd name="connsiteY195" fmla="*/ 813909 h 1682495"/>
                <a:gd name="connsiteX196" fmla="*/ 3134052 w 8882887"/>
                <a:gd name="connsiteY196" fmla="*/ 813909 h 1682495"/>
                <a:gd name="connsiteX197" fmla="*/ 3142032 w 8882887"/>
                <a:gd name="connsiteY197" fmla="*/ 813909 h 1682495"/>
                <a:gd name="connsiteX198" fmla="*/ 3142032 w 8882887"/>
                <a:gd name="connsiteY198" fmla="*/ 815531 h 1682495"/>
                <a:gd name="connsiteX199" fmla="*/ 3142032 w 8882887"/>
                <a:gd name="connsiteY199" fmla="*/ 826881 h 1682495"/>
                <a:gd name="connsiteX200" fmla="*/ 3148113 w 8882887"/>
                <a:gd name="connsiteY200" fmla="*/ 872277 h 1682495"/>
                <a:gd name="connsiteX201" fmla="*/ 3149253 w 8882887"/>
                <a:gd name="connsiteY201" fmla="*/ 872277 h 1682495"/>
                <a:gd name="connsiteX202" fmla="*/ 3157233 w 8882887"/>
                <a:gd name="connsiteY202" fmla="*/ 872277 h 1682495"/>
                <a:gd name="connsiteX203" fmla="*/ 3157233 w 8882887"/>
                <a:gd name="connsiteY203" fmla="*/ 873494 h 1682495"/>
                <a:gd name="connsiteX204" fmla="*/ 3157233 w 8882887"/>
                <a:gd name="connsiteY204" fmla="*/ 882006 h 1682495"/>
                <a:gd name="connsiteX205" fmla="*/ 3158753 w 8882887"/>
                <a:gd name="connsiteY205" fmla="*/ 882006 h 1682495"/>
                <a:gd name="connsiteX206" fmla="*/ 3169392 w 8882887"/>
                <a:gd name="connsiteY206" fmla="*/ 882006 h 1682495"/>
                <a:gd name="connsiteX207" fmla="*/ 3169392 w 8882887"/>
                <a:gd name="connsiteY207" fmla="*/ 927404 h 1682495"/>
                <a:gd name="connsiteX208" fmla="*/ 3172433 w 8882887"/>
                <a:gd name="connsiteY208" fmla="*/ 927404 h 1682495"/>
                <a:gd name="connsiteX209" fmla="*/ 3193713 w 8882887"/>
                <a:gd name="connsiteY209" fmla="*/ 927404 h 1682495"/>
                <a:gd name="connsiteX210" fmla="*/ 3193713 w 8882887"/>
                <a:gd name="connsiteY210" fmla="*/ 963072 h 1682495"/>
                <a:gd name="connsiteX211" fmla="*/ 3196754 w 8882887"/>
                <a:gd name="connsiteY211" fmla="*/ 965504 h 1682495"/>
                <a:gd name="connsiteX212" fmla="*/ 3196754 w 8882887"/>
                <a:gd name="connsiteY212" fmla="*/ 982529 h 1682495"/>
                <a:gd name="connsiteX213" fmla="*/ 3197894 w 8882887"/>
                <a:gd name="connsiteY213" fmla="*/ 982529 h 1682495"/>
                <a:gd name="connsiteX214" fmla="*/ 3205874 w 8882887"/>
                <a:gd name="connsiteY214" fmla="*/ 982529 h 1682495"/>
                <a:gd name="connsiteX215" fmla="*/ 3205874 w 8882887"/>
                <a:gd name="connsiteY215" fmla="*/ 1018197 h 1682495"/>
                <a:gd name="connsiteX216" fmla="*/ 3207773 w 8882887"/>
                <a:gd name="connsiteY216" fmla="*/ 1018197 h 1682495"/>
                <a:gd name="connsiteX217" fmla="*/ 3221073 w 8882887"/>
                <a:gd name="connsiteY217" fmla="*/ 1018197 h 1682495"/>
                <a:gd name="connsiteX218" fmla="*/ 3224114 w 8882887"/>
                <a:gd name="connsiteY218" fmla="*/ 1024278 h 1682495"/>
                <a:gd name="connsiteX219" fmla="*/ 3224114 w 8882887"/>
                <a:gd name="connsiteY219" fmla="*/ 1044140 h 1682495"/>
                <a:gd name="connsiteX220" fmla="*/ 3226394 w 8882887"/>
                <a:gd name="connsiteY220" fmla="*/ 1041302 h 1682495"/>
                <a:gd name="connsiteX221" fmla="*/ 3242354 w 8882887"/>
                <a:gd name="connsiteY221" fmla="*/ 1021440 h 1682495"/>
                <a:gd name="connsiteX222" fmla="*/ 3284915 w 8882887"/>
                <a:gd name="connsiteY222" fmla="*/ 1021440 h 1682495"/>
                <a:gd name="connsiteX223" fmla="*/ 3284915 w 8882887"/>
                <a:gd name="connsiteY223" fmla="*/ 1151147 h 1682495"/>
                <a:gd name="connsiteX224" fmla="*/ 3286055 w 8882887"/>
                <a:gd name="connsiteY224" fmla="*/ 1151147 h 1682495"/>
                <a:gd name="connsiteX225" fmla="*/ 3294035 w 8882887"/>
                <a:gd name="connsiteY225" fmla="*/ 1151147 h 1682495"/>
                <a:gd name="connsiteX226" fmla="*/ 3295175 w 8882887"/>
                <a:gd name="connsiteY226" fmla="*/ 1149120 h 1682495"/>
                <a:gd name="connsiteX227" fmla="*/ 3303155 w 8882887"/>
                <a:gd name="connsiteY227" fmla="*/ 1134933 h 1682495"/>
                <a:gd name="connsiteX228" fmla="*/ 3303155 w 8882887"/>
                <a:gd name="connsiteY228" fmla="*/ 1137771 h 1682495"/>
                <a:gd name="connsiteX229" fmla="*/ 3303155 w 8882887"/>
                <a:gd name="connsiteY229" fmla="*/ 1157633 h 1682495"/>
                <a:gd name="connsiteX230" fmla="*/ 3309234 w 8882887"/>
                <a:gd name="connsiteY230" fmla="*/ 1089537 h 1682495"/>
                <a:gd name="connsiteX231" fmla="*/ 3310374 w 8882887"/>
                <a:gd name="connsiteY231" fmla="*/ 1089537 h 1682495"/>
                <a:gd name="connsiteX232" fmla="*/ 3318354 w 8882887"/>
                <a:gd name="connsiteY232" fmla="*/ 1089537 h 1682495"/>
                <a:gd name="connsiteX233" fmla="*/ 3318354 w 8882887"/>
                <a:gd name="connsiteY233" fmla="*/ 992256 h 1682495"/>
                <a:gd name="connsiteX234" fmla="*/ 3319875 w 8882887"/>
                <a:gd name="connsiteY234" fmla="*/ 992256 h 1682495"/>
                <a:gd name="connsiteX235" fmla="*/ 3330515 w 8882887"/>
                <a:gd name="connsiteY235" fmla="*/ 992256 h 1682495"/>
                <a:gd name="connsiteX236" fmla="*/ 3348755 w 8882887"/>
                <a:gd name="connsiteY236" fmla="*/ 927404 h 1682495"/>
                <a:gd name="connsiteX237" fmla="*/ 3350655 w 8882887"/>
                <a:gd name="connsiteY237" fmla="*/ 927404 h 1682495"/>
                <a:gd name="connsiteX238" fmla="*/ 3363956 w 8882887"/>
                <a:gd name="connsiteY238" fmla="*/ 927404 h 1682495"/>
                <a:gd name="connsiteX239" fmla="*/ 3379155 w 8882887"/>
                <a:gd name="connsiteY239" fmla="*/ 992256 h 1682495"/>
                <a:gd name="connsiteX240" fmla="*/ 3380675 w 8882887"/>
                <a:gd name="connsiteY240" fmla="*/ 992256 h 1682495"/>
                <a:gd name="connsiteX241" fmla="*/ 3391316 w 8882887"/>
                <a:gd name="connsiteY241" fmla="*/ 992256 h 1682495"/>
                <a:gd name="connsiteX242" fmla="*/ 3391316 w 8882887"/>
                <a:gd name="connsiteY242" fmla="*/ 1050624 h 1682495"/>
                <a:gd name="connsiteX243" fmla="*/ 3393975 w 8882887"/>
                <a:gd name="connsiteY243" fmla="*/ 1050624 h 1682495"/>
                <a:gd name="connsiteX244" fmla="*/ 3412596 w 8882887"/>
                <a:gd name="connsiteY244" fmla="*/ 1050624 h 1682495"/>
                <a:gd name="connsiteX245" fmla="*/ 3412596 w 8882887"/>
                <a:gd name="connsiteY245" fmla="*/ 1053867 h 1682495"/>
                <a:gd name="connsiteX246" fmla="*/ 3412596 w 8882887"/>
                <a:gd name="connsiteY246" fmla="*/ 1076565 h 1682495"/>
                <a:gd name="connsiteX247" fmla="*/ 3418676 w 8882887"/>
                <a:gd name="connsiteY247" fmla="*/ 1073324 h 1682495"/>
                <a:gd name="connsiteX248" fmla="*/ 3418676 w 8882887"/>
                <a:gd name="connsiteY248" fmla="*/ 1050624 h 1682495"/>
                <a:gd name="connsiteX249" fmla="*/ 3420956 w 8882887"/>
                <a:gd name="connsiteY249" fmla="*/ 1050624 h 1682495"/>
                <a:gd name="connsiteX250" fmla="*/ 3436916 w 8882887"/>
                <a:gd name="connsiteY250" fmla="*/ 1050624 h 1682495"/>
                <a:gd name="connsiteX251" fmla="*/ 3436916 w 8882887"/>
                <a:gd name="connsiteY251" fmla="*/ 1053056 h 1682495"/>
                <a:gd name="connsiteX252" fmla="*/ 3436916 w 8882887"/>
                <a:gd name="connsiteY252" fmla="*/ 1070081 h 1682495"/>
                <a:gd name="connsiteX253" fmla="*/ 3482517 w 8882887"/>
                <a:gd name="connsiteY253" fmla="*/ 1070081 h 1682495"/>
                <a:gd name="connsiteX254" fmla="*/ 3482517 w 8882887"/>
                <a:gd name="connsiteY254" fmla="*/ 1014956 h 1682495"/>
                <a:gd name="connsiteX255" fmla="*/ 3484416 w 8882887"/>
                <a:gd name="connsiteY255" fmla="*/ 1014956 h 1682495"/>
                <a:gd name="connsiteX256" fmla="*/ 3497717 w 8882887"/>
                <a:gd name="connsiteY256" fmla="*/ 1014956 h 1682495"/>
                <a:gd name="connsiteX257" fmla="*/ 3497717 w 8882887"/>
                <a:gd name="connsiteY257" fmla="*/ 1047381 h 1682495"/>
                <a:gd name="connsiteX258" fmla="*/ 3500757 w 8882887"/>
                <a:gd name="connsiteY258" fmla="*/ 998742 h 1682495"/>
                <a:gd name="connsiteX259" fmla="*/ 3534197 w 8882887"/>
                <a:gd name="connsiteY259" fmla="*/ 998742 h 1682495"/>
                <a:gd name="connsiteX260" fmla="*/ 3534197 w 8882887"/>
                <a:gd name="connsiteY260" fmla="*/ 996309 h 1682495"/>
                <a:gd name="connsiteX261" fmla="*/ 3534197 w 8882887"/>
                <a:gd name="connsiteY261" fmla="*/ 979286 h 1682495"/>
                <a:gd name="connsiteX262" fmla="*/ 3535337 w 8882887"/>
                <a:gd name="connsiteY262" fmla="*/ 979286 h 1682495"/>
                <a:gd name="connsiteX263" fmla="*/ 3543317 w 8882887"/>
                <a:gd name="connsiteY263" fmla="*/ 979286 h 1682495"/>
                <a:gd name="connsiteX264" fmla="*/ 3543317 w 8882887"/>
                <a:gd name="connsiteY264" fmla="*/ 976449 h 1682495"/>
                <a:gd name="connsiteX265" fmla="*/ 3543317 w 8882887"/>
                <a:gd name="connsiteY265" fmla="*/ 956588 h 1682495"/>
                <a:gd name="connsiteX266" fmla="*/ 3549398 w 8882887"/>
                <a:gd name="connsiteY266" fmla="*/ 966315 h 1682495"/>
                <a:gd name="connsiteX267" fmla="*/ 3552818 w 8882887"/>
                <a:gd name="connsiteY267" fmla="*/ 966315 h 1682495"/>
                <a:gd name="connsiteX268" fmla="*/ 3576758 w 8882887"/>
                <a:gd name="connsiteY268" fmla="*/ 966315 h 1682495"/>
                <a:gd name="connsiteX269" fmla="*/ 3576758 w 8882887"/>
                <a:gd name="connsiteY269" fmla="*/ 965099 h 1682495"/>
                <a:gd name="connsiteX270" fmla="*/ 3576758 w 8882887"/>
                <a:gd name="connsiteY270" fmla="*/ 956588 h 1682495"/>
                <a:gd name="connsiteX271" fmla="*/ 3577898 w 8882887"/>
                <a:gd name="connsiteY271" fmla="*/ 956588 h 1682495"/>
                <a:gd name="connsiteX272" fmla="*/ 3585878 w 8882887"/>
                <a:gd name="connsiteY272" fmla="*/ 956588 h 1682495"/>
                <a:gd name="connsiteX273" fmla="*/ 3585878 w 8882887"/>
                <a:gd name="connsiteY273" fmla="*/ 958614 h 1682495"/>
                <a:gd name="connsiteX274" fmla="*/ 3585878 w 8882887"/>
                <a:gd name="connsiteY274" fmla="*/ 972801 h 1682495"/>
                <a:gd name="connsiteX275" fmla="*/ 3643638 w 8882887"/>
                <a:gd name="connsiteY275" fmla="*/ 972801 h 1682495"/>
                <a:gd name="connsiteX276" fmla="*/ 3643638 w 8882887"/>
                <a:gd name="connsiteY276" fmla="*/ 1180331 h 1682495"/>
                <a:gd name="connsiteX277" fmla="*/ 3645918 w 8882887"/>
                <a:gd name="connsiteY277" fmla="*/ 1180331 h 1682495"/>
                <a:gd name="connsiteX278" fmla="*/ 3661878 w 8882887"/>
                <a:gd name="connsiteY278" fmla="*/ 1180331 h 1682495"/>
                <a:gd name="connsiteX279" fmla="*/ 3661878 w 8882887"/>
                <a:gd name="connsiteY279" fmla="*/ 1160876 h 1682495"/>
                <a:gd name="connsiteX280" fmla="*/ 3667959 w 8882887"/>
                <a:gd name="connsiteY280" fmla="*/ 1160876 h 1682495"/>
                <a:gd name="connsiteX281" fmla="*/ 3667959 w 8882887"/>
                <a:gd name="connsiteY281" fmla="*/ 1180331 h 1682495"/>
                <a:gd name="connsiteX282" fmla="*/ 3713559 w 8882887"/>
                <a:gd name="connsiteY282" fmla="*/ 1180331 h 1682495"/>
                <a:gd name="connsiteX283" fmla="*/ 3713559 w 8882887"/>
                <a:gd name="connsiteY283" fmla="*/ 1134933 h 1682495"/>
                <a:gd name="connsiteX284" fmla="*/ 3731799 w 8882887"/>
                <a:gd name="connsiteY284" fmla="*/ 1134933 h 1682495"/>
                <a:gd name="connsiteX285" fmla="*/ 3750039 w 8882887"/>
                <a:gd name="connsiteY285" fmla="*/ 1131692 h 1682495"/>
                <a:gd name="connsiteX286" fmla="*/ 3756120 w 8882887"/>
                <a:gd name="connsiteY286" fmla="*/ 1134933 h 1682495"/>
                <a:gd name="connsiteX287" fmla="*/ 3771320 w 8882887"/>
                <a:gd name="connsiteY287" fmla="*/ 1134933 h 1682495"/>
                <a:gd name="connsiteX288" fmla="*/ 3771320 w 8882887"/>
                <a:gd name="connsiteY288" fmla="*/ 1180331 h 1682495"/>
                <a:gd name="connsiteX289" fmla="*/ 3783480 w 8882887"/>
                <a:gd name="connsiteY289" fmla="*/ 1180331 h 1682495"/>
                <a:gd name="connsiteX290" fmla="*/ 3783480 w 8882887"/>
                <a:gd name="connsiteY290" fmla="*/ 1206273 h 1682495"/>
                <a:gd name="connsiteX291" fmla="*/ 3797484 w 8882887"/>
                <a:gd name="connsiteY291" fmla="*/ 1207631 h 1682495"/>
                <a:gd name="connsiteX292" fmla="*/ 3816921 w 8882887"/>
                <a:gd name="connsiteY292" fmla="*/ 1207631 h 1682495"/>
                <a:gd name="connsiteX293" fmla="*/ 3816921 w 8882887"/>
                <a:gd name="connsiteY293" fmla="*/ 1183574 h 1682495"/>
                <a:gd name="connsiteX294" fmla="*/ 3918855 w 8882887"/>
                <a:gd name="connsiteY294" fmla="*/ 1183574 h 1682495"/>
                <a:gd name="connsiteX295" fmla="*/ 3918855 w 8882887"/>
                <a:gd name="connsiteY295" fmla="*/ 1055694 h 1682495"/>
                <a:gd name="connsiteX296" fmla="*/ 4026867 w 8882887"/>
                <a:gd name="connsiteY296" fmla="*/ 1055694 h 1682495"/>
                <a:gd name="connsiteX297" fmla="*/ 4026867 w 8882887"/>
                <a:gd name="connsiteY297" fmla="*/ 1173846 h 1682495"/>
                <a:gd name="connsiteX298" fmla="*/ 4029723 w 8882887"/>
                <a:gd name="connsiteY298" fmla="*/ 1173846 h 1682495"/>
                <a:gd name="connsiteX299" fmla="*/ 4031586 w 8882887"/>
                <a:gd name="connsiteY299" fmla="*/ 1207631 h 1682495"/>
                <a:gd name="connsiteX300" fmla="*/ 4046100 w 8882887"/>
                <a:gd name="connsiteY300" fmla="*/ 1207631 h 1682495"/>
                <a:gd name="connsiteX301" fmla="*/ 4047963 w 8882887"/>
                <a:gd name="connsiteY301" fmla="*/ 1173846 h 1682495"/>
                <a:gd name="connsiteX302" fmla="*/ 4057083 w 8882887"/>
                <a:gd name="connsiteY302" fmla="*/ 1173846 h 1682495"/>
                <a:gd name="connsiteX303" fmla="*/ 4058946 w 8882887"/>
                <a:gd name="connsiteY303" fmla="*/ 1207631 h 1682495"/>
                <a:gd name="connsiteX304" fmla="*/ 4134879 w 8882887"/>
                <a:gd name="connsiteY304" fmla="*/ 1207631 h 1682495"/>
                <a:gd name="connsiteX305" fmla="*/ 4134879 w 8882887"/>
                <a:gd name="connsiteY305" fmla="*/ 963089 h 1682495"/>
                <a:gd name="connsiteX306" fmla="*/ 4430870 w 8882887"/>
                <a:gd name="connsiteY306" fmla="*/ 963089 h 1682495"/>
                <a:gd name="connsiteX307" fmla="*/ 4430870 w 8882887"/>
                <a:gd name="connsiteY307" fmla="*/ 1207631 h 1682495"/>
                <a:gd name="connsiteX308" fmla="*/ 4458915 w 8882887"/>
                <a:gd name="connsiteY308" fmla="*/ 1207631 h 1682495"/>
                <a:gd name="connsiteX309" fmla="*/ 4458915 w 8882887"/>
                <a:gd name="connsiteY309" fmla="*/ 1083591 h 1682495"/>
                <a:gd name="connsiteX310" fmla="*/ 4601595 w 8882887"/>
                <a:gd name="connsiteY310" fmla="*/ 1083591 h 1682495"/>
                <a:gd name="connsiteX311" fmla="*/ 4619491 w 8882887"/>
                <a:gd name="connsiteY311" fmla="*/ 606380 h 1682495"/>
                <a:gd name="connsiteX312" fmla="*/ 4601251 w 8882887"/>
                <a:gd name="connsiteY312" fmla="*/ 573953 h 1682495"/>
                <a:gd name="connsiteX313" fmla="*/ 4592131 w 8882887"/>
                <a:gd name="connsiteY313" fmla="*/ 567467 h 1682495"/>
                <a:gd name="connsiteX314" fmla="*/ 4604291 w 8882887"/>
                <a:gd name="connsiteY314" fmla="*/ 531798 h 1682495"/>
                <a:gd name="connsiteX315" fmla="*/ 4604291 w 8882887"/>
                <a:gd name="connsiteY315" fmla="*/ 505857 h 1682495"/>
                <a:gd name="connsiteX316" fmla="*/ 4625571 w 8882887"/>
                <a:gd name="connsiteY316" fmla="*/ 505857 h 1682495"/>
                <a:gd name="connsiteX317" fmla="*/ 4625571 w 8882887"/>
                <a:gd name="connsiteY317" fmla="*/ 473430 h 1682495"/>
                <a:gd name="connsiteX318" fmla="*/ 4628611 w 8882887"/>
                <a:gd name="connsiteY318" fmla="*/ 466944 h 1682495"/>
                <a:gd name="connsiteX319" fmla="*/ 4628611 w 8882887"/>
                <a:gd name="connsiteY319" fmla="*/ 350208 h 1682495"/>
                <a:gd name="connsiteX320" fmla="*/ 4625571 w 8882887"/>
                <a:gd name="connsiteY320" fmla="*/ 340481 h 1682495"/>
                <a:gd name="connsiteX321" fmla="*/ 4634691 w 8882887"/>
                <a:gd name="connsiteY321" fmla="*/ 330752 h 1682495"/>
                <a:gd name="connsiteX322" fmla="*/ 4634691 w 8882887"/>
                <a:gd name="connsiteY322" fmla="*/ 243200 h 1682495"/>
                <a:gd name="connsiteX323" fmla="*/ 4637731 w 8882887"/>
                <a:gd name="connsiteY323" fmla="*/ 236715 h 1682495"/>
                <a:gd name="connsiteX324" fmla="*/ 4637731 w 8882887"/>
                <a:gd name="connsiteY324" fmla="*/ 152406 h 1682495"/>
                <a:gd name="connsiteX325" fmla="*/ 4640771 w 8882887"/>
                <a:gd name="connsiteY325" fmla="*/ 123222 h 1682495"/>
                <a:gd name="connsiteX326" fmla="*/ 4646851 w 8882887"/>
                <a:gd name="connsiteY326" fmla="*/ 149163 h 1682495"/>
                <a:gd name="connsiteX327" fmla="*/ 4649891 w 8882887"/>
                <a:gd name="connsiteY327" fmla="*/ 236715 h 1682495"/>
                <a:gd name="connsiteX328" fmla="*/ 4652931 w 8882887"/>
                <a:gd name="connsiteY328" fmla="*/ 330752 h 1682495"/>
                <a:gd name="connsiteX329" fmla="*/ 4662051 w 8882887"/>
                <a:gd name="connsiteY329" fmla="*/ 340481 h 1682495"/>
                <a:gd name="connsiteX330" fmla="*/ 4659011 w 8882887"/>
                <a:gd name="connsiteY330" fmla="*/ 350208 h 1682495"/>
                <a:gd name="connsiteX331" fmla="*/ 4659011 w 8882887"/>
                <a:gd name="connsiteY331" fmla="*/ 466944 h 1682495"/>
                <a:gd name="connsiteX332" fmla="*/ 4662051 w 8882887"/>
                <a:gd name="connsiteY332" fmla="*/ 473430 h 1682495"/>
                <a:gd name="connsiteX333" fmla="*/ 4662051 w 8882887"/>
                <a:gd name="connsiteY333" fmla="*/ 505857 h 1682495"/>
                <a:gd name="connsiteX334" fmla="*/ 4683331 w 8882887"/>
                <a:gd name="connsiteY334" fmla="*/ 505857 h 1682495"/>
                <a:gd name="connsiteX335" fmla="*/ 4683331 w 8882887"/>
                <a:gd name="connsiteY335" fmla="*/ 531798 h 1682495"/>
                <a:gd name="connsiteX336" fmla="*/ 4695493 w 8882887"/>
                <a:gd name="connsiteY336" fmla="*/ 567467 h 1682495"/>
                <a:gd name="connsiteX337" fmla="*/ 4686373 w 8882887"/>
                <a:gd name="connsiteY337" fmla="*/ 573953 h 1682495"/>
                <a:gd name="connsiteX338" fmla="*/ 4668131 w 8882887"/>
                <a:gd name="connsiteY338" fmla="*/ 606380 h 1682495"/>
                <a:gd name="connsiteX339" fmla="*/ 4680291 w 8882887"/>
                <a:gd name="connsiteY339" fmla="*/ 985772 h 1682495"/>
                <a:gd name="connsiteX340" fmla="*/ 4777573 w 8882887"/>
                <a:gd name="connsiteY340" fmla="*/ 985772 h 1682495"/>
                <a:gd name="connsiteX341" fmla="*/ 4777573 w 8882887"/>
                <a:gd name="connsiteY341" fmla="*/ 1099265 h 1682495"/>
                <a:gd name="connsiteX342" fmla="*/ 4789733 w 8882887"/>
                <a:gd name="connsiteY342" fmla="*/ 1099265 h 1682495"/>
                <a:gd name="connsiteX343" fmla="*/ 4792773 w 8882887"/>
                <a:gd name="connsiteY343" fmla="*/ 1089537 h 1682495"/>
                <a:gd name="connsiteX344" fmla="*/ 4801893 w 8882887"/>
                <a:gd name="connsiteY344" fmla="*/ 1089537 h 1682495"/>
                <a:gd name="connsiteX345" fmla="*/ 4804935 w 8882887"/>
                <a:gd name="connsiteY345" fmla="*/ 1102508 h 1682495"/>
                <a:gd name="connsiteX346" fmla="*/ 4823175 w 8882887"/>
                <a:gd name="connsiteY346" fmla="*/ 1102508 h 1682495"/>
                <a:gd name="connsiteX347" fmla="*/ 4823175 w 8882887"/>
                <a:gd name="connsiteY347" fmla="*/ 1092779 h 1682495"/>
                <a:gd name="connsiteX348" fmla="*/ 4856613 w 8882887"/>
                <a:gd name="connsiteY348" fmla="*/ 1092779 h 1682495"/>
                <a:gd name="connsiteX349" fmla="*/ 4856613 w 8882887"/>
                <a:gd name="connsiteY349" fmla="*/ 1102508 h 1682495"/>
                <a:gd name="connsiteX350" fmla="*/ 4887015 w 8882887"/>
                <a:gd name="connsiteY350" fmla="*/ 1102508 h 1682495"/>
                <a:gd name="connsiteX351" fmla="*/ 4887015 w 8882887"/>
                <a:gd name="connsiteY351" fmla="*/ 1170603 h 1682495"/>
                <a:gd name="connsiteX352" fmla="*/ 4908295 w 8882887"/>
                <a:gd name="connsiteY352" fmla="*/ 1170603 h 1682495"/>
                <a:gd name="connsiteX353" fmla="*/ 4908295 w 8882887"/>
                <a:gd name="connsiteY353" fmla="*/ 1151147 h 1682495"/>
                <a:gd name="connsiteX354" fmla="*/ 4932615 w 8882887"/>
                <a:gd name="connsiteY354" fmla="*/ 1151147 h 1682495"/>
                <a:gd name="connsiteX355" fmla="*/ 4932615 w 8882887"/>
                <a:gd name="connsiteY355" fmla="*/ 882006 h 1682495"/>
                <a:gd name="connsiteX356" fmla="*/ 4941735 w 8882887"/>
                <a:gd name="connsiteY356" fmla="*/ 872277 h 1682495"/>
                <a:gd name="connsiteX357" fmla="*/ 5051177 w 8882887"/>
                <a:gd name="connsiteY357" fmla="*/ 872277 h 1682495"/>
                <a:gd name="connsiteX358" fmla="*/ 5051177 w 8882887"/>
                <a:gd name="connsiteY358" fmla="*/ 885249 h 1682495"/>
                <a:gd name="connsiteX359" fmla="*/ 5066377 w 8882887"/>
                <a:gd name="connsiteY359" fmla="*/ 885249 h 1682495"/>
                <a:gd name="connsiteX360" fmla="*/ 5066377 w 8882887"/>
                <a:gd name="connsiteY360" fmla="*/ 1057110 h 1682495"/>
                <a:gd name="connsiteX361" fmla="*/ 5099817 w 8882887"/>
                <a:gd name="connsiteY361" fmla="*/ 1057110 h 1682495"/>
                <a:gd name="connsiteX362" fmla="*/ 5099817 w 8882887"/>
                <a:gd name="connsiteY362" fmla="*/ 956588 h 1682495"/>
                <a:gd name="connsiteX363" fmla="*/ 5139339 w 8882887"/>
                <a:gd name="connsiteY363" fmla="*/ 956588 h 1682495"/>
                <a:gd name="connsiteX364" fmla="*/ 5145417 w 8882887"/>
                <a:gd name="connsiteY364" fmla="*/ 950102 h 1682495"/>
                <a:gd name="connsiteX365" fmla="*/ 5157579 w 8882887"/>
                <a:gd name="connsiteY365" fmla="*/ 950102 h 1682495"/>
                <a:gd name="connsiteX366" fmla="*/ 5163657 w 8882887"/>
                <a:gd name="connsiteY366" fmla="*/ 956588 h 1682495"/>
                <a:gd name="connsiteX367" fmla="*/ 5197099 w 8882887"/>
                <a:gd name="connsiteY367" fmla="*/ 956588 h 1682495"/>
                <a:gd name="connsiteX368" fmla="*/ 5197099 w 8882887"/>
                <a:gd name="connsiteY368" fmla="*/ 781484 h 1682495"/>
                <a:gd name="connsiteX369" fmla="*/ 5282219 w 8882887"/>
                <a:gd name="connsiteY369" fmla="*/ 765270 h 1682495"/>
                <a:gd name="connsiteX370" fmla="*/ 5282219 w 8882887"/>
                <a:gd name="connsiteY370" fmla="*/ 766892 h 1682495"/>
                <a:gd name="connsiteX371" fmla="*/ 5282219 w 8882887"/>
                <a:gd name="connsiteY371" fmla="*/ 778241 h 1682495"/>
                <a:gd name="connsiteX372" fmla="*/ 5321739 w 8882887"/>
                <a:gd name="connsiteY372" fmla="*/ 778241 h 1682495"/>
                <a:gd name="connsiteX373" fmla="*/ 5321739 w 8882887"/>
                <a:gd name="connsiteY373" fmla="*/ 1160876 h 1682495"/>
                <a:gd name="connsiteX374" fmla="*/ 5355181 w 8882887"/>
                <a:gd name="connsiteY374" fmla="*/ 1160876 h 1682495"/>
                <a:gd name="connsiteX375" fmla="*/ 5355181 w 8882887"/>
                <a:gd name="connsiteY375" fmla="*/ 1154390 h 1682495"/>
                <a:gd name="connsiteX376" fmla="*/ 5373421 w 8882887"/>
                <a:gd name="connsiteY376" fmla="*/ 1154390 h 1682495"/>
                <a:gd name="connsiteX377" fmla="*/ 5373421 w 8882887"/>
                <a:gd name="connsiteY377" fmla="*/ 1160876 h 1682495"/>
                <a:gd name="connsiteX378" fmla="*/ 5409901 w 8882887"/>
                <a:gd name="connsiteY378" fmla="*/ 1160876 h 1682495"/>
                <a:gd name="connsiteX379" fmla="*/ 5409901 w 8882887"/>
                <a:gd name="connsiteY379" fmla="*/ 1141419 h 1682495"/>
                <a:gd name="connsiteX380" fmla="*/ 5452461 w 8882887"/>
                <a:gd name="connsiteY380" fmla="*/ 1141419 h 1682495"/>
                <a:gd name="connsiteX381" fmla="*/ 5470701 w 8882887"/>
                <a:gd name="connsiteY381" fmla="*/ 1134933 h 1682495"/>
                <a:gd name="connsiteX382" fmla="*/ 5501103 w 8882887"/>
                <a:gd name="connsiteY382" fmla="*/ 1141419 h 1682495"/>
                <a:gd name="connsiteX383" fmla="*/ 5501103 w 8882887"/>
                <a:gd name="connsiteY383" fmla="*/ 1115478 h 1682495"/>
                <a:gd name="connsiteX384" fmla="*/ 5513263 w 8882887"/>
                <a:gd name="connsiteY384" fmla="*/ 1115478 h 1682495"/>
                <a:gd name="connsiteX385" fmla="*/ 5513263 w 8882887"/>
                <a:gd name="connsiteY385" fmla="*/ 1096022 h 1682495"/>
                <a:gd name="connsiteX386" fmla="*/ 5598383 w 8882887"/>
                <a:gd name="connsiteY386" fmla="*/ 1096022 h 1682495"/>
                <a:gd name="connsiteX387" fmla="*/ 5598383 w 8882887"/>
                <a:gd name="connsiteY387" fmla="*/ 1050624 h 1682495"/>
                <a:gd name="connsiteX388" fmla="*/ 5625743 w 8882887"/>
                <a:gd name="connsiteY388" fmla="*/ 1050624 h 1682495"/>
                <a:gd name="connsiteX389" fmla="*/ 5625743 w 8882887"/>
                <a:gd name="connsiteY389" fmla="*/ 1040897 h 1682495"/>
                <a:gd name="connsiteX390" fmla="*/ 5643983 w 8882887"/>
                <a:gd name="connsiteY390" fmla="*/ 1040897 h 1682495"/>
                <a:gd name="connsiteX391" fmla="*/ 5643983 w 8882887"/>
                <a:gd name="connsiteY391" fmla="*/ 1050624 h 1682495"/>
                <a:gd name="connsiteX392" fmla="*/ 5668303 w 8882887"/>
                <a:gd name="connsiteY392" fmla="*/ 1050624 h 1682495"/>
                <a:gd name="connsiteX393" fmla="*/ 5668303 w 8882887"/>
                <a:gd name="connsiteY393" fmla="*/ 1125206 h 1682495"/>
                <a:gd name="connsiteX394" fmla="*/ 5716945 w 8882887"/>
                <a:gd name="connsiteY394" fmla="*/ 1125206 h 1682495"/>
                <a:gd name="connsiteX395" fmla="*/ 5716945 w 8882887"/>
                <a:gd name="connsiteY395" fmla="*/ 1086294 h 1682495"/>
                <a:gd name="connsiteX396" fmla="*/ 5774705 w 8882887"/>
                <a:gd name="connsiteY396" fmla="*/ 1086294 h 1682495"/>
                <a:gd name="connsiteX397" fmla="*/ 5774705 w 8882887"/>
                <a:gd name="connsiteY397" fmla="*/ 1040897 h 1682495"/>
                <a:gd name="connsiteX398" fmla="*/ 5847667 w 8882887"/>
                <a:gd name="connsiteY398" fmla="*/ 1040897 h 1682495"/>
                <a:gd name="connsiteX399" fmla="*/ 5847667 w 8882887"/>
                <a:gd name="connsiteY399" fmla="*/ 1207631 h 1682495"/>
                <a:gd name="connsiteX400" fmla="*/ 5847667 w 8882887"/>
                <a:gd name="connsiteY400" fmla="*/ 1228299 h 1682495"/>
                <a:gd name="connsiteX401" fmla="*/ 5946479 w 8882887"/>
                <a:gd name="connsiteY401" fmla="*/ 1228299 h 1682495"/>
                <a:gd name="connsiteX402" fmla="*/ 5946479 w 8882887"/>
                <a:gd name="connsiteY402" fmla="*/ 1386957 h 1682495"/>
                <a:gd name="connsiteX403" fmla="*/ 5946479 w 8882887"/>
                <a:gd name="connsiteY403" fmla="*/ 1421828 h 1682495"/>
                <a:gd name="connsiteX404" fmla="*/ 5968919 w 8882887"/>
                <a:gd name="connsiteY404" fmla="*/ 1421828 h 1682495"/>
                <a:gd name="connsiteX405" fmla="*/ 5968919 w 8882887"/>
                <a:gd name="connsiteY405" fmla="*/ 1420085 h 1682495"/>
                <a:gd name="connsiteX406" fmla="*/ 5968919 w 8882887"/>
                <a:gd name="connsiteY406" fmla="*/ 1407881 h 1682495"/>
                <a:gd name="connsiteX407" fmla="*/ 6035789 w 8882887"/>
                <a:gd name="connsiteY407" fmla="*/ 1407881 h 1682495"/>
                <a:gd name="connsiteX408" fmla="*/ 6035789 w 8882887"/>
                <a:gd name="connsiteY408" fmla="*/ 1439262 h 1682495"/>
                <a:gd name="connsiteX409" fmla="*/ 6039131 w 8882887"/>
                <a:gd name="connsiteY409" fmla="*/ 1441007 h 1682495"/>
                <a:gd name="connsiteX410" fmla="*/ 6062537 w 8882887"/>
                <a:gd name="connsiteY410" fmla="*/ 1453211 h 1682495"/>
                <a:gd name="connsiteX411" fmla="*/ 6062537 w 8882887"/>
                <a:gd name="connsiteY411" fmla="*/ 1498541 h 1682495"/>
                <a:gd name="connsiteX412" fmla="*/ 6064627 w 8882887"/>
                <a:gd name="connsiteY412" fmla="*/ 1499414 h 1682495"/>
                <a:gd name="connsiteX413" fmla="*/ 6079255 w 8882887"/>
                <a:gd name="connsiteY413" fmla="*/ 1505516 h 1682495"/>
                <a:gd name="connsiteX414" fmla="*/ 6079255 w 8882887"/>
                <a:gd name="connsiteY414" fmla="*/ 1503773 h 1682495"/>
                <a:gd name="connsiteX415" fmla="*/ 6079255 w 8882887"/>
                <a:gd name="connsiteY415" fmla="*/ 1491567 h 1682495"/>
                <a:gd name="connsiteX416" fmla="*/ 6080927 w 8882887"/>
                <a:gd name="connsiteY416" fmla="*/ 1491567 h 1682495"/>
                <a:gd name="connsiteX417" fmla="*/ 6092629 w 8882887"/>
                <a:gd name="connsiteY417" fmla="*/ 1491567 h 1682495"/>
                <a:gd name="connsiteX418" fmla="*/ 6092629 w 8882887"/>
                <a:gd name="connsiteY418" fmla="*/ 1490259 h 1682495"/>
                <a:gd name="connsiteX419" fmla="*/ 6092629 w 8882887"/>
                <a:gd name="connsiteY419" fmla="*/ 1481106 h 1682495"/>
                <a:gd name="connsiteX420" fmla="*/ 6090957 w 8882887"/>
                <a:gd name="connsiteY420" fmla="*/ 1481106 h 1682495"/>
                <a:gd name="connsiteX421" fmla="*/ 6079255 w 8882887"/>
                <a:gd name="connsiteY421" fmla="*/ 1481106 h 1682495"/>
                <a:gd name="connsiteX422" fmla="*/ 6079255 w 8882887"/>
                <a:gd name="connsiteY422" fmla="*/ 1479363 h 1682495"/>
                <a:gd name="connsiteX423" fmla="*/ 6079255 w 8882887"/>
                <a:gd name="connsiteY423" fmla="*/ 1467159 h 1682495"/>
                <a:gd name="connsiteX424" fmla="*/ 6080927 w 8882887"/>
                <a:gd name="connsiteY424" fmla="*/ 1467159 h 1682495"/>
                <a:gd name="connsiteX425" fmla="*/ 6092629 w 8882887"/>
                <a:gd name="connsiteY425" fmla="*/ 1467159 h 1682495"/>
                <a:gd name="connsiteX426" fmla="*/ 6092629 w 8882887"/>
                <a:gd name="connsiteY426" fmla="*/ 1465415 h 1682495"/>
                <a:gd name="connsiteX427" fmla="*/ 6092629 w 8882887"/>
                <a:gd name="connsiteY427" fmla="*/ 1453211 h 1682495"/>
                <a:gd name="connsiteX428" fmla="*/ 6090957 w 8882887"/>
                <a:gd name="connsiteY428" fmla="*/ 1453211 h 1682495"/>
                <a:gd name="connsiteX429" fmla="*/ 6079255 w 8882887"/>
                <a:gd name="connsiteY429" fmla="*/ 1453211 h 1682495"/>
                <a:gd name="connsiteX430" fmla="*/ 6079255 w 8882887"/>
                <a:gd name="connsiteY430" fmla="*/ 1451468 h 1682495"/>
                <a:gd name="connsiteX431" fmla="*/ 6079255 w 8882887"/>
                <a:gd name="connsiteY431" fmla="*/ 1439262 h 1682495"/>
                <a:gd name="connsiteX432" fmla="*/ 6080927 w 8882887"/>
                <a:gd name="connsiteY432" fmla="*/ 1439262 h 1682495"/>
                <a:gd name="connsiteX433" fmla="*/ 6092629 w 8882887"/>
                <a:gd name="connsiteY433" fmla="*/ 1439262 h 1682495"/>
                <a:gd name="connsiteX434" fmla="*/ 6092629 w 8882887"/>
                <a:gd name="connsiteY434" fmla="*/ 1437956 h 1682495"/>
                <a:gd name="connsiteX435" fmla="*/ 6092629 w 8882887"/>
                <a:gd name="connsiteY435" fmla="*/ 1428803 h 1682495"/>
                <a:gd name="connsiteX436" fmla="*/ 6090957 w 8882887"/>
                <a:gd name="connsiteY436" fmla="*/ 1428803 h 1682495"/>
                <a:gd name="connsiteX437" fmla="*/ 6079255 w 8882887"/>
                <a:gd name="connsiteY437" fmla="*/ 1428803 h 1682495"/>
                <a:gd name="connsiteX438" fmla="*/ 6079255 w 8882887"/>
                <a:gd name="connsiteY438" fmla="*/ 1427058 h 1682495"/>
                <a:gd name="connsiteX439" fmla="*/ 6079255 w 8882887"/>
                <a:gd name="connsiteY439" fmla="*/ 1414854 h 1682495"/>
                <a:gd name="connsiteX440" fmla="*/ 6080927 w 8882887"/>
                <a:gd name="connsiteY440" fmla="*/ 1414854 h 1682495"/>
                <a:gd name="connsiteX441" fmla="*/ 6092629 w 8882887"/>
                <a:gd name="connsiteY441" fmla="*/ 1414854 h 1682495"/>
                <a:gd name="connsiteX442" fmla="*/ 6092629 w 8882887"/>
                <a:gd name="connsiteY442" fmla="*/ 1413111 h 1682495"/>
                <a:gd name="connsiteX443" fmla="*/ 6092629 w 8882887"/>
                <a:gd name="connsiteY443" fmla="*/ 1400906 h 1682495"/>
                <a:gd name="connsiteX444" fmla="*/ 6090957 w 8882887"/>
                <a:gd name="connsiteY444" fmla="*/ 1400906 h 1682495"/>
                <a:gd name="connsiteX445" fmla="*/ 6079255 w 8882887"/>
                <a:gd name="connsiteY445" fmla="*/ 1400906 h 1682495"/>
                <a:gd name="connsiteX446" fmla="*/ 6079255 w 8882887"/>
                <a:gd name="connsiteY446" fmla="*/ 1399599 h 1682495"/>
                <a:gd name="connsiteX447" fmla="*/ 6079255 w 8882887"/>
                <a:gd name="connsiteY447" fmla="*/ 1390445 h 1682495"/>
                <a:gd name="connsiteX448" fmla="*/ 6080927 w 8882887"/>
                <a:gd name="connsiteY448" fmla="*/ 1390445 h 1682495"/>
                <a:gd name="connsiteX449" fmla="*/ 6092629 w 8882887"/>
                <a:gd name="connsiteY449" fmla="*/ 1390445 h 1682495"/>
                <a:gd name="connsiteX450" fmla="*/ 6092629 w 8882887"/>
                <a:gd name="connsiteY450" fmla="*/ 1388702 h 1682495"/>
                <a:gd name="connsiteX451" fmla="*/ 6092629 w 8882887"/>
                <a:gd name="connsiteY451" fmla="*/ 1376498 h 1682495"/>
                <a:gd name="connsiteX452" fmla="*/ 6090957 w 8882887"/>
                <a:gd name="connsiteY452" fmla="*/ 1376498 h 1682495"/>
                <a:gd name="connsiteX453" fmla="*/ 6079255 w 8882887"/>
                <a:gd name="connsiteY453" fmla="*/ 1376498 h 1682495"/>
                <a:gd name="connsiteX454" fmla="*/ 6079255 w 8882887"/>
                <a:gd name="connsiteY454" fmla="*/ 1374755 h 1682495"/>
                <a:gd name="connsiteX455" fmla="*/ 6079255 w 8882887"/>
                <a:gd name="connsiteY455" fmla="*/ 1362549 h 1682495"/>
                <a:gd name="connsiteX456" fmla="*/ 6080927 w 8882887"/>
                <a:gd name="connsiteY456" fmla="*/ 1362549 h 1682495"/>
                <a:gd name="connsiteX457" fmla="*/ 6092629 w 8882887"/>
                <a:gd name="connsiteY457" fmla="*/ 1362549 h 1682495"/>
                <a:gd name="connsiteX458" fmla="*/ 6092629 w 8882887"/>
                <a:gd name="connsiteY458" fmla="*/ 1360806 h 1682495"/>
                <a:gd name="connsiteX459" fmla="*/ 6092629 w 8882887"/>
                <a:gd name="connsiteY459" fmla="*/ 1348602 h 1682495"/>
                <a:gd name="connsiteX460" fmla="*/ 6090957 w 8882887"/>
                <a:gd name="connsiteY460" fmla="*/ 1348602 h 1682495"/>
                <a:gd name="connsiteX461" fmla="*/ 6079255 w 8882887"/>
                <a:gd name="connsiteY461" fmla="*/ 1348602 h 1682495"/>
                <a:gd name="connsiteX462" fmla="*/ 6079255 w 8882887"/>
                <a:gd name="connsiteY462" fmla="*/ 1347294 h 1682495"/>
                <a:gd name="connsiteX463" fmla="*/ 6079255 w 8882887"/>
                <a:gd name="connsiteY463" fmla="*/ 1338141 h 1682495"/>
                <a:gd name="connsiteX464" fmla="*/ 6080927 w 8882887"/>
                <a:gd name="connsiteY464" fmla="*/ 1338141 h 1682495"/>
                <a:gd name="connsiteX465" fmla="*/ 6092629 w 8882887"/>
                <a:gd name="connsiteY465" fmla="*/ 1338141 h 1682495"/>
                <a:gd name="connsiteX466" fmla="*/ 6092629 w 8882887"/>
                <a:gd name="connsiteY466" fmla="*/ 1336397 h 1682495"/>
                <a:gd name="connsiteX467" fmla="*/ 6092629 w 8882887"/>
                <a:gd name="connsiteY467" fmla="*/ 1324193 h 1682495"/>
                <a:gd name="connsiteX468" fmla="*/ 6090957 w 8882887"/>
                <a:gd name="connsiteY468" fmla="*/ 1324193 h 1682495"/>
                <a:gd name="connsiteX469" fmla="*/ 6079255 w 8882887"/>
                <a:gd name="connsiteY469" fmla="*/ 1324193 h 1682495"/>
                <a:gd name="connsiteX470" fmla="*/ 6079255 w 8882887"/>
                <a:gd name="connsiteY470" fmla="*/ 1322450 h 1682495"/>
                <a:gd name="connsiteX471" fmla="*/ 6079255 w 8882887"/>
                <a:gd name="connsiteY471" fmla="*/ 1310244 h 1682495"/>
                <a:gd name="connsiteX472" fmla="*/ 6080927 w 8882887"/>
                <a:gd name="connsiteY472" fmla="*/ 1310244 h 1682495"/>
                <a:gd name="connsiteX473" fmla="*/ 6092629 w 8882887"/>
                <a:gd name="connsiteY473" fmla="*/ 1310244 h 1682495"/>
                <a:gd name="connsiteX474" fmla="*/ 6092629 w 8882887"/>
                <a:gd name="connsiteY474" fmla="*/ 1308938 h 1682495"/>
                <a:gd name="connsiteX475" fmla="*/ 6092629 w 8882887"/>
                <a:gd name="connsiteY475" fmla="*/ 1299785 h 1682495"/>
                <a:gd name="connsiteX476" fmla="*/ 6090957 w 8882887"/>
                <a:gd name="connsiteY476" fmla="*/ 1299785 h 1682495"/>
                <a:gd name="connsiteX477" fmla="*/ 6079255 w 8882887"/>
                <a:gd name="connsiteY477" fmla="*/ 1299785 h 1682495"/>
                <a:gd name="connsiteX478" fmla="*/ 6079255 w 8882887"/>
                <a:gd name="connsiteY478" fmla="*/ 1298040 h 1682495"/>
                <a:gd name="connsiteX479" fmla="*/ 6079255 w 8882887"/>
                <a:gd name="connsiteY479" fmla="*/ 1285836 h 1682495"/>
                <a:gd name="connsiteX480" fmla="*/ 6080927 w 8882887"/>
                <a:gd name="connsiteY480" fmla="*/ 1285836 h 1682495"/>
                <a:gd name="connsiteX481" fmla="*/ 6092629 w 8882887"/>
                <a:gd name="connsiteY481" fmla="*/ 1285836 h 1682495"/>
                <a:gd name="connsiteX482" fmla="*/ 6092629 w 8882887"/>
                <a:gd name="connsiteY482" fmla="*/ 1284093 h 1682495"/>
                <a:gd name="connsiteX483" fmla="*/ 6092629 w 8882887"/>
                <a:gd name="connsiteY483" fmla="*/ 1271888 h 1682495"/>
                <a:gd name="connsiteX484" fmla="*/ 6090957 w 8882887"/>
                <a:gd name="connsiteY484" fmla="*/ 1271888 h 1682495"/>
                <a:gd name="connsiteX485" fmla="*/ 6079255 w 8882887"/>
                <a:gd name="connsiteY485" fmla="*/ 1271888 h 1682495"/>
                <a:gd name="connsiteX486" fmla="*/ 6079255 w 8882887"/>
                <a:gd name="connsiteY486" fmla="*/ 1270145 h 1682495"/>
                <a:gd name="connsiteX487" fmla="*/ 6079255 w 8882887"/>
                <a:gd name="connsiteY487" fmla="*/ 1257941 h 1682495"/>
                <a:gd name="connsiteX488" fmla="*/ 6080927 w 8882887"/>
                <a:gd name="connsiteY488" fmla="*/ 1257941 h 1682495"/>
                <a:gd name="connsiteX489" fmla="*/ 6092629 w 8882887"/>
                <a:gd name="connsiteY489" fmla="*/ 1257941 h 1682495"/>
                <a:gd name="connsiteX490" fmla="*/ 6092629 w 8882887"/>
                <a:gd name="connsiteY490" fmla="*/ 1256633 h 1682495"/>
                <a:gd name="connsiteX491" fmla="*/ 6092629 w 8882887"/>
                <a:gd name="connsiteY491" fmla="*/ 1247480 h 1682495"/>
                <a:gd name="connsiteX492" fmla="*/ 6090957 w 8882887"/>
                <a:gd name="connsiteY492" fmla="*/ 1247480 h 1682495"/>
                <a:gd name="connsiteX493" fmla="*/ 6079255 w 8882887"/>
                <a:gd name="connsiteY493" fmla="*/ 1247480 h 1682495"/>
                <a:gd name="connsiteX494" fmla="*/ 6079255 w 8882887"/>
                <a:gd name="connsiteY494" fmla="*/ 1245737 h 1682495"/>
                <a:gd name="connsiteX495" fmla="*/ 6079255 w 8882887"/>
                <a:gd name="connsiteY495" fmla="*/ 1233531 h 1682495"/>
                <a:gd name="connsiteX496" fmla="*/ 6080927 w 8882887"/>
                <a:gd name="connsiteY496" fmla="*/ 1233531 h 1682495"/>
                <a:gd name="connsiteX497" fmla="*/ 6092629 w 8882887"/>
                <a:gd name="connsiteY497" fmla="*/ 1233531 h 1682495"/>
                <a:gd name="connsiteX498" fmla="*/ 6092629 w 8882887"/>
                <a:gd name="connsiteY498" fmla="*/ 1231788 h 1682495"/>
                <a:gd name="connsiteX499" fmla="*/ 6092629 w 8882887"/>
                <a:gd name="connsiteY499" fmla="*/ 1219584 h 1682495"/>
                <a:gd name="connsiteX500" fmla="*/ 6090957 w 8882887"/>
                <a:gd name="connsiteY500" fmla="*/ 1219584 h 1682495"/>
                <a:gd name="connsiteX501" fmla="*/ 6079255 w 8882887"/>
                <a:gd name="connsiteY501" fmla="*/ 1219584 h 1682495"/>
                <a:gd name="connsiteX502" fmla="*/ 6079255 w 8882887"/>
                <a:gd name="connsiteY502" fmla="*/ 1217840 h 1682495"/>
                <a:gd name="connsiteX503" fmla="*/ 6079255 w 8882887"/>
                <a:gd name="connsiteY503" fmla="*/ 1205636 h 1682495"/>
                <a:gd name="connsiteX504" fmla="*/ 6080927 w 8882887"/>
                <a:gd name="connsiteY504" fmla="*/ 1205636 h 1682495"/>
                <a:gd name="connsiteX505" fmla="*/ 6092629 w 8882887"/>
                <a:gd name="connsiteY505" fmla="*/ 1205636 h 1682495"/>
                <a:gd name="connsiteX506" fmla="*/ 6092629 w 8882887"/>
                <a:gd name="connsiteY506" fmla="*/ 1204328 h 1682495"/>
                <a:gd name="connsiteX507" fmla="*/ 6092629 w 8882887"/>
                <a:gd name="connsiteY507" fmla="*/ 1195175 h 1682495"/>
                <a:gd name="connsiteX508" fmla="*/ 6090957 w 8882887"/>
                <a:gd name="connsiteY508" fmla="*/ 1195175 h 1682495"/>
                <a:gd name="connsiteX509" fmla="*/ 6079255 w 8882887"/>
                <a:gd name="connsiteY509" fmla="*/ 1195175 h 1682495"/>
                <a:gd name="connsiteX510" fmla="*/ 6079255 w 8882887"/>
                <a:gd name="connsiteY510" fmla="*/ 1193432 h 1682495"/>
                <a:gd name="connsiteX511" fmla="*/ 6079255 w 8882887"/>
                <a:gd name="connsiteY511" fmla="*/ 1181226 h 1682495"/>
                <a:gd name="connsiteX512" fmla="*/ 6080927 w 8882887"/>
                <a:gd name="connsiteY512" fmla="*/ 1181226 h 1682495"/>
                <a:gd name="connsiteX513" fmla="*/ 6092629 w 8882887"/>
                <a:gd name="connsiteY513" fmla="*/ 1181226 h 1682495"/>
                <a:gd name="connsiteX514" fmla="*/ 6090957 w 8882887"/>
                <a:gd name="connsiteY514" fmla="*/ 1178612 h 1682495"/>
                <a:gd name="connsiteX515" fmla="*/ 6079255 w 8882887"/>
                <a:gd name="connsiteY515" fmla="*/ 1160306 h 1682495"/>
                <a:gd name="connsiteX516" fmla="*/ 6079255 w 8882887"/>
                <a:gd name="connsiteY516" fmla="*/ 1104513 h 1682495"/>
                <a:gd name="connsiteX517" fmla="*/ 6303271 w 8882887"/>
                <a:gd name="connsiteY517" fmla="*/ 1104513 h 1682495"/>
                <a:gd name="connsiteX518" fmla="*/ 6323331 w 8882887"/>
                <a:gd name="connsiteY518" fmla="*/ 1135896 h 1682495"/>
                <a:gd name="connsiteX519" fmla="*/ 6323331 w 8882887"/>
                <a:gd name="connsiteY519" fmla="*/ 1205636 h 1682495"/>
                <a:gd name="connsiteX520" fmla="*/ 6321659 w 8882887"/>
                <a:gd name="connsiteY520" fmla="*/ 1205636 h 1682495"/>
                <a:gd name="connsiteX521" fmla="*/ 6309957 w 8882887"/>
                <a:gd name="connsiteY521" fmla="*/ 1205636 h 1682495"/>
                <a:gd name="connsiteX522" fmla="*/ 6309957 w 8882887"/>
                <a:gd name="connsiteY522" fmla="*/ 1207379 h 1682495"/>
                <a:gd name="connsiteX523" fmla="*/ 6309957 w 8882887"/>
                <a:gd name="connsiteY523" fmla="*/ 1219584 h 1682495"/>
                <a:gd name="connsiteX524" fmla="*/ 6311629 w 8882887"/>
                <a:gd name="connsiteY524" fmla="*/ 1219584 h 1682495"/>
                <a:gd name="connsiteX525" fmla="*/ 6323331 w 8882887"/>
                <a:gd name="connsiteY525" fmla="*/ 1219584 h 1682495"/>
                <a:gd name="connsiteX526" fmla="*/ 6323331 w 8882887"/>
                <a:gd name="connsiteY526" fmla="*/ 1221327 h 1682495"/>
                <a:gd name="connsiteX527" fmla="*/ 6323331 w 8882887"/>
                <a:gd name="connsiteY527" fmla="*/ 1233531 h 1682495"/>
                <a:gd name="connsiteX528" fmla="*/ 6321659 w 8882887"/>
                <a:gd name="connsiteY528" fmla="*/ 1233531 h 1682495"/>
                <a:gd name="connsiteX529" fmla="*/ 6309957 w 8882887"/>
                <a:gd name="connsiteY529" fmla="*/ 1233531 h 1682495"/>
                <a:gd name="connsiteX530" fmla="*/ 6309957 w 8882887"/>
                <a:gd name="connsiteY530" fmla="*/ 1235274 h 1682495"/>
                <a:gd name="connsiteX531" fmla="*/ 6309957 w 8882887"/>
                <a:gd name="connsiteY531" fmla="*/ 1247480 h 1682495"/>
                <a:gd name="connsiteX532" fmla="*/ 6311629 w 8882887"/>
                <a:gd name="connsiteY532" fmla="*/ 1247480 h 1682495"/>
                <a:gd name="connsiteX533" fmla="*/ 6323331 w 8882887"/>
                <a:gd name="connsiteY533" fmla="*/ 1247480 h 1682495"/>
                <a:gd name="connsiteX534" fmla="*/ 6323331 w 8882887"/>
                <a:gd name="connsiteY534" fmla="*/ 1248788 h 1682495"/>
                <a:gd name="connsiteX535" fmla="*/ 6323331 w 8882887"/>
                <a:gd name="connsiteY535" fmla="*/ 1257941 h 1682495"/>
                <a:gd name="connsiteX536" fmla="*/ 6321659 w 8882887"/>
                <a:gd name="connsiteY536" fmla="*/ 1257941 h 1682495"/>
                <a:gd name="connsiteX537" fmla="*/ 6309957 w 8882887"/>
                <a:gd name="connsiteY537" fmla="*/ 1257941 h 1682495"/>
                <a:gd name="connsiteX538" fmla="*/ 6309957 w 8882887"/>
                <a:gd name="connsiteY538" fmla="*/ 1259684 h 1682495"/>
                <a:gd name="connsiteX539" fmla="*/ 6309957 w 8882887"/>
                <a:gd name="connsiteY539" fmla="*/ 1271888 h 1682495"/>
                <a:gd name="connsiteX540" fmla="*/ 6311629 w 8882887"/>
                <a:gd name="connsiteY540" fmla="*/ 1271888 h 1682495"/>
                <a:gd name="connsiteX541" fmla="*/ 6323331 w 8882887"/>
                <a:gd name="connsiteY541" fmla="*/ 1271888 h 1682495"/>
                <a:gd name="connsiteX542" fmla="*/ 6323331 w 8882887"/>
                <a:gd name="connsiteY542" fmla="*/ 1273632 h 1682495"/>
                <a:gd name="connsiteX543" fmla="*/ 6323331 w 8882887"/>
                <a:gd name="connsiteY543" fmla="*/ 1285836 h 1682495"/>
                <a:gd name="connsiteX544" fmla="*/ 6321659 w 8882887"/>
                <a:gd name="connsiteY544" fmla="*/ 1285836 h 1682495"/>
                <a:gd name="connsiteX545" fmla="*/ 6309957 w 8882887"/>
                <a:gd name="connsiteY545" fmla="*/ 1285836 h 1682495"/>
                <a:gd name="connsiteX546" fmla="*/ 6309957 w 8882887"/>
                <a:gd name="connsiteY546" fmla="*/ 1287579 h 1682495"/>
                <a:gd name="connsiteX547" fmla="*/ 6309957 w 8882887"/>
                <a:gd name="connsiteY547" fmla="*/ 1299785 h 1682495"/>
                <a:gd name="connsiteX548" fmla="*/ 6311629 w 8882887"/>
                <a:gd name="connsiteY548" fmla="*/ 1299785 h 1682495"/>
                <a:gd name="connsiteX549" fmla="*/ 6323331 w 8882887"/>
                <a:gd name="connsiteY549" fmla="*/ 1299785 h 1682495"/>
                <a:gd name="connsiteX550" fmla="*/ 6323331 w 8882887"/>
                <a:gd name="connsiteY550" fmla="*/ 1301091 h 1682495"/>
                <a:gd name="connsiteX551" fmla="*/ 6323331 w 8882887"/>
                <a:gd name="connsiteY551" fmla="*/ 1310244 h 1682495"/>
                <a:gd name="connsiteX552" fmla="*/ 6321659 w 8882887"/>
                <a:gd name="connsiteY552" fmla="*/ 1310244 h 1682495"/>
                <a:gd name="connsiteX553" fmla="*/ 6309957 w 8882887"/>
                <a:gd name="connsiteY553" fmla="*/ 1310244 h 1682495"/>
                <a:gd name="connsiteX554" fmla="*/ 6309957 w 8882887"/>
                <a:gd name="connsiteY554" fmla="*/ 1311989 h 1682495"/>
                <a:gd name="connsiteX555" fmla="*/ 6309957 w 8882887"/>
                <a:gd name="connsiteY555" fmla="*/ 1324193 h 1682495"/>
                <a:gd name="connsiteX556" fmla="*/ 6311629 w 8882887"/>
                <a:gd name="connsiteY556" fmla="*/ 1324193 h 1682495"/>
                <a:gd name="connsiteX557" fmla="*/ 6323331 w 8882887"/>
                <a:gd name="connsiteY557" fmla="*/ 1324193 h 1682495"/>
                <a:gd name="connsiteX558" fmla="*/ 6323331 w 8882887"/>
                <a:gd name="connsiteY558" fmla="*/ 1325936 h 1682495"/>
                <a:gd name="connsiteX559" fmla="*/ 6323331 w 8882887"/>
                <a:gd name="connsiteY559" fmla="*/ 1338141 h 1682495"/>
                <a:gd name="connsiteX560" fmla="*/ 6321659 w 8882887"/>
                <a:gd name="connsiteY560" fmla="*/ 1338141 h 1682495"/>
                <a:gd name="connsiteX561" fmla="*/ 6309957 w 8882887"/>
                <a:gd name="connsiteY561" fmla="*/ 1338141 h 1682495"/>
                <a:gd name="connsiteX562" fmla="*/ 6309957 w 8882887"/>
                <a:gd name="connsiteY562" fmla="*/ 1339448 h 1682495"/>
                <a:gd name="connsiteX563" fmla="*/ 6309957 w 8882887"/>
                <a:gd name="connsiteY563" fmla="*/ 1348602 h 1682495"/>
                <a:gd name="connsiteX564" fmla="*/ 6311629 w 8882887"/>
                <a:gd name="connsiteY564" fmla="*/ 1348602 h 1682495"/>
                <a:gd name="connsiteX565" fmla="*/ 6323331 w 8882887"/>
                <a:gd name="connsiteY565" fmla="*/ 1348602 h 1682495"/>
                <a:gd name="connsiteX566" fmla="*/ 6323331 w 8882887"/>
                <a:gd name="connsiteY566" fmla="*/ 1350345 h 1682495"/>
                <a:gd name="connsiteX567" fmla="*/ 6323331 w 8882887"/>
                <a:gd name="connsiteY567" fmla="*/ 1362549 h 1682495"/>
                <a:gd name="connsiteX568" fmla="*/ 6321659 w 8882887"/>
                <a:gd name="connsiteY568" fmla="*/ 1362549 h 1682495"/>
                <a:gd name="connsiteX569" fmla="*/ 6309957 w 8882887"/>
                <a:gd name="connsiteY569" fmla="*/ 1362549 h 1682495"/>
                <a:gd name="connsiteX570" fmla="*/ 6309957 w 8882887"/>
                <a:gd name="connsiteY570" fmla="*/ 1364292 h 1682495"/>
                <a:gd name="connsiteX571" fmla="*/ 6309957 w 8882887"/>
                <a:gd name="connsiteY571" fmla="*/ 1376498 h 1682495"/>
                <a:gd name="connsiteX572" fmla="*/ 6311629 w 8882887"/>
                <a:gd name="connsiteY572" fmla="*/ 1376498 h 1682495"/>
                <a:gd name="connsiteX573" fmla="*/ 6323331 w 8882887"/>
                <a:gd name="connsiteY573" fmla="*/ 1376498 h 1682495"/>
                <a:gd name="connsiteX574" fmla="*/ 6323331 w 8882887"/>
                <a:gd name="connsiteY574" fmla="*/ 1378241 h 1682495"/>
                <a:gd name="connsiteX575" fmla="*/ 6323331 w 8882887"/>
                <a:gd name="connsiteY575" fmla="*/ 1390445 h 1682495"/>
                <a:gd name="connsiteX576" fmla="*/ 6321659 w 8882887"/>
                <a:gd name="connsiteY576" fmla="*/ 1390445 h 1682495"/>
                <a:gd name="connsiteX577" fmla="*/ 6309957 w 8882887"/>
                <a:gd name="connsiteY577" fmla="*/ 1390445 h 1682495"/>
                <a:gd name="connsiteX578" fmla="*/ 6309957 w 8882887"/>
                <a:gd name="connsiteY578" fmla="*/ 1391753 h 1682495"/>
                <a:gd name="connsiteX579" fmla="*/ 6309957 w 8882887"/>
                <a:gd name="connsiteY579" fmla="*/ 1400906 h 1682495"/>
                <a:gd name="connsiteX580" fmla="*/ 6311629 w 8882887"/>
                <a:gd name="connsiteY580" fmla="*/ 1400906 h 1682495"/>
                <a:gd name="connsiteX581" fmla="*/ 6323331 w 8882887"/>
                <a:gd name="connsiteY581" fmla="*/ 1400906 h 1682495"/>
                <a:gd name="connsiteX582" fmla="*/ 6323331 w 8882887"/>
                <a:gd name="connsiteY582" fmla="*/ 1402650 h 1682495"/>
                <a:gd name="connsiteX583" fmla="*/ 6323331 w 8882887"/>
                <a:gd name="connsiteY583" fmla="*/ 1414854 h 1682495"/>
                <a:gd name="connsiteX584" fmla="*/ 6321659 w 8882887"/>
                <a:gd name="connsiteY584" fmla="*/ 1414854 h 1682495"/>
                <a:gd name="connsiteX585" fmla="*/ 6309957 w 8882887"/>
                <a:gd name="connsiteY585" fmla="*/ 1414854 h 1682495"/>
                <a:gd name="connsiteX586" fmla="*/ 6309957 w 8882887"/>
                <a:gd name="connsiteY586" fmla="*/ 1416597 h 1682495"/>
                <a:gd name="connsiteX587" fmla="*/ 6309957 w 8882887"/>
                <a:gd name="connsiteY587" fmla="*/ 1428803 h 1682495"/>
                <a:gd name="connsiteX588" fmla="*/ 6311629 w 8882887"/>
                <a:gd name="connsiteY588" fmla="*/ 1428803 h 1682495"/>
                <a:gd name="connsiteX589" fmla="*/ 6323331 w 8882887"/>
                <a:gd name="connsiteY589" fmla="*/ 1428803 h 1682495"/>
                <a:gd name="connsiteX590" fmla="*/ 6323331 w 8882887"/>
                <a:gd name="connsiteY590" fmla="*/ 1430109 h 1682495"/>
                <a:gd name="connsiteX591" fmla="*/ 6323331 w 8882887"/>
                <a:gd name="connsiteY591" fmla="*/ 1439262 h 1682495"/>
                <a:gd name="connsiteX592" fmla="*/ 6321659 w 8882887"/>
                <a:gd name="connsiteY592" fmla="*/ 1439262 h 1682495"/>
                <a:gd name="connsiteX593" fmla="*/ 6309957 w 8882887"/>
                <a:gd name="connsiteY593" fmla="*/ 1439262 h 1682495"/>
                <a:gd name="connsiteX594" fmla="*/ 6309957 w 8882887"/>
                <a:gd name="connsiteY594" fmla="*/ 1441007 h 1682495"/>
                <a:gd name="connsiteX595" fmla="*/ 6309957 w 8882887"/>
                <a:gd name="connsiteY595" fmla="*/ 1453211 h 1682495"/>
                <a:gd name="connsiteX596" fmla="*/ 6311629 w 8882887"/>
                <a:gd name="connsiteY596" fmla="*/ 1453211 h 1682495"/>
                <a:gd name="connsiteX597" fmla="*/ 6323331 w 8882887"/>
                <a:gd name="connsiteY597" fmla="*/ 1453211 h 1682495"/>
                <a:gd name="connsiteX598" fmla="*/ 6323331 w 8882887"/>
                <a:gd name="connsiteY598" fmla="*/ 1454954 h 1682495"/>
                <a:gd name="connsiteX599" fmla="*/ 6323331 w 8882887"/>
                <a:gd name="connsiteY599" fmla="*/ 1467159 h 1682495"/>
                <a:gd name="connsiteX600" fmla="*/ 6321659 w 8882887"/>
                <a:gd name="connsiteY600" fmla="*/ 1467159 h 1682495"/>
                <a:gd name="connsiteX601" fmla="*/ 6309957 w 8882887"/>
                <a:gd name="connsiteY601" fmla="*/ 1467159 h 1682495"/>
                <a:gd name="connsiteX602" fmla="*/ 6309957 w 8882887"/>
                <a:gd name="connsiteY602" fmla="*/ 1468902 h 1682495"/>
                <a:gd name="connsiteX603" fmla="*/ 6309957 w 8882887"/>
                <a:gd name="connsiteY603" fmla="*/ 1481106 h 1682495"/>
                <a:gd name="connsiteX604" fmla="*/ 6311629 w 8882887"/>
                <a:gd name="connsiteY604" fmla="*/ 1481106 h 1682495"/>
                <a:gd name="connsiteX605" fmla="*/ 6323331 w 8882887"/>
                <a:gd name="connsiteY605" fmla="*/ 1481106 h 1682495"/>
                <a:gd name="connsiteX606" fmla="*/ 6323331 w 8882887"/>
                <a:gd name="connsiteY606" fmla="*/ 1482414 h 1682495"/>
                <a:gd name="connsiteX607" fmla="*/ 6323331 w 8882887"/>
                <a:gd name="connsiteY607" fmla="*/ 1491567 h 1682495"/>
                <a:gd name="connsiteX608" fmla="*/ 6321659 w 8882887"/>
                <a:gd name="connsiteY608" fmla="*/ 1491567 h 1682495"/>
                <a:gd name="connsiteX609" fmla="*/ 6309957 w 8882887"/>
                <a:gd name="connsiteY609" fmla="*/ 1491567 h 1682495"/>
                <a:gd name="connsiteX610" fmla="*/ 6309957 w 8882887"/>
                <a:gd name="connsiteY610" fmla="*/ 1493310 h 1682495"/>
                <a:gd name="connsiteX611" fmla="*/ 6309957 w 8882887"/>
                <a:gd name="connsiteY611" fmla="*/ 1505516 h 1682495"/>
                <a:gd name="connsiteX612" fmla="*/ 6346735 w 8882887"/>
                <a:gd name="connsiteY612" fmla="*/ 1536899 h 1682495"/>
                <a:gd name="connsiteX613" fmla="*/ 6345065 w 8882887"/>
                <a:gd name="connsiteY613" fmla="*/ 1543872 h 1682495"/>
                <a:gd name="connsiteX614" fmla="*/ 6333361 w 8882887"/>
                <a:gd name="connsiteY614" fmla="*/ 1543872 h 1682495"/>
                <a:gd name="connsiteX615" fmla="*/ 6333361 w 8882887"/>
                <a:gd name="connsiteY615" fmla="*/ 1582229 h 1682495"/>
                <a:gd name="connsiteX616" fmla="*/ 6335035 w 8882887"/>
                <a:gd name="connsiteY616" fmla="*/ 1582229 h 1682495"/>
                <a:gd name="connsiteX617" fmla="*/ 6346735 w 8882887"/>
                <a:gd name="connsiteY617" fmla="*/ 1582229 h 1682495"/>
                <a:gd name="connsiteX618" fmla="*/ 6346735 w 8882887"/>
                <a:gd name="connsiteY618" fmla="*/ 1580049 h 1682495"/>
                <a:gd name="connsiteX619" fmla="*/ 6346735 w 8882887"/>
                <a:gd name="connsiteY619" fmla="*/ 1564794 h 1682495"/>
                <a:gd name="connsiteX620" fmla="*/ 6348407 w 8882887"/>
                <a:gd name="connsiteY620" fmla="*/ 1563923 h 1682495"/>
                <a:gd name="connsiteX621" fmla="*/ 6360109 w 8882887"/>
                <a:gd name="connsiteY621" fmla="*/ 1557821 h 1682495"/>
                <a:gd name="connsiteX622" fmla="*/ 6363035 w 8882887"/>
                <a:gd name="connsiteY622" fmla="*/ 1557821 h 1682495"/>
                <a:gd name="connsiteX623" fmla="*/ 6383515 w 8882887"/>
                <a:gd name="connsiteY623" fmla="*/ 1557821 h 1682495"/>
                <a:gd name="connsiteX624" fmla="*/ 6383515 w 8882887"/>
                <a:gd name="connsiteY624" fmla="*/ 1559564 h 1682495"/>
                <a:gd name="connsiteX625" fmla="*/ 6383515 w 8882887"/>
                <a:gd name="connsiteY625" fmla="*/ 1571768 h 1682495"/>
                <a:gd name="connsiteX626" fmla="*/ 6386023 w 8882887"/>
                <a:gd name="connsiteY626" fmla="*/ 1571768 h 1682495"/>
                <a:gd name="connsiteX627" fmla="*/ 6403577 w 8882887"/>
                <a:gd name="connsiteY627" fmla="*/ 1571768 h 1682495"/>
                <a:gd name="connsiteX628" fmla="*/ 6405247 w 8882887"/>
                <a:gd name="connsiteY628" fmla="*/ 1578741 h 1682495"/>
                <a:gd name="connsiteX629" fmla="*/ 6416951 w 8882887"/>
                <a:gd name="connsiteY629" fmla="*/ 1578741 h 1682495"/>
                <a:gd name="connsiteX630" fmla="*/ 6453729 w 8882887"/>
                <a:gd name="connsiteY630" fmla="*/ 1627559 h 1682495"/>
                <a:gd name="connsiteX631" fmla="*/ 6453729 w 8882887"/>
                <a:gd name="connsiteY631" fmla="*/ 1679864 h 1682495"/>
                <a:gd name="connsiteX632" fmla="*/ 6455399 w 8882887"/>
                <a:gd name="connsiteY632" fmla="*/ 1679864 h 1682495"/>
                <a:gd name="connsiteX633" fmla="*/ 6467103 w 8882887"/>
                <a:gd name="connsiteY633" fmla="*/ 1679864 h 1682495"/>
                <a:gd name="connsiteX634" fmla="*/ 6467103 w 8882887"/>
                <a:gd name="connsiteY634" fmla="*/ 1676813 h 1682495"/>
                <a:gd name="connsiteX635" fmla="*/ 6467103 w 8882887"/>
                <a:gd name="connsiteY635" fmla="*/ 1655456 h 1682495"/>
                <a:gd name="connsiteX636" fmla="*/ 6468357 w 8882887"/>
                <a:gd name="connsiteY636" fmla="*/ 1655456 h 1682495"/>
                <a:gd name="connsiteX637" fmla="*/ 6477133 w 8882887"/>
                <a:gd name="connsiteY637" fmla="*/ 1655456 h 1682495"/>
                <a:gd name="connsiteX638" fmla="*/ 6477133 w 8882887"/>
                <a:gd name="connsiteY638" fmla="*/ 1657199 h 1682495"/>
                <a:gd name="connsiteX639" fmla="*/ 6477133 w 8882887"/>
                <a:gd name="connsiteY639" fmla="*/ 1669403 h 1682495"/>
                <a:gd name="connsiteX640" fmla="*/ 6490507 w 8882887"/>
                <a:gd name="connsiteY640" fmla="*/ 1596177 h 1682495"/>
                <a:gd name="connsiteX641" fmla="*/ 6547347 w 8882887"/>
                <a:gd name="connsiteY641" fmla="*/ 1596177 h 1682495"/>
                <a:gd name="connsiteX642" fmla="*/ 6547347 w 8882887"/>
                <a:gd name="connsiteY642" fmla="*/ 1484594 h 1682495"/>
                <a:gd name="connsiteX643" fmla="*/ 6600843 w 8882887"/>
                <a:gd name="connsiteY643" fmla="*/ 1484594 h 1682495"/>
                <a:gd name="connsiteX644" fmla="*/ 6600843 w 8882887"/>
                <a:gd name="connsiteY644" fmla="*/ 1483286 h 1682495"/>
                <a:gd name="connsiteX645" fmla="*/ 6600843 w 8882887"/>
                <a:gd name="connsiteY645" fmla="*/ 1474133 h 1682495"/>
                <a:gd name="connsiteX646" fmla="*/ 6634279 w 8882887"/>
                <a:gd name="connsiteY646" fmla="*/ 1474133 h 1682495"/>
                <a:gd name="connsiteX647" fmla="*/ 6634279 w 8882887"/>
                <a:gd name="connsiteY647" fmla="*/ 1414854 h 1682495"/>
                <a:gd name="connsiteX648" fmla="*/ 6627591 w 8882887"/>
                <a:gd name="connsiteY648" fmla="*/ 1412238 h 1682495"/>
                <a:gd name="connsiteX649" fmla="*/ 6627591 w 8882887"/>
                <a:gd name="connsiteY649" fmla="*/ 1393932 h 1682495"/>
                <a:gd name="connsiteX650" fmla="*/ 6634279 w 8882887"/>
                <a:gd name="connsiteY650" fmla="*/ 1397420 h 1682495"/>
                <a:gd name="connsiteX651" fmla="*/ 6640967 w 8882887"/>
                <a:gd name="connsiteY651" fmla="*/ 1362549 h 1682495"/>
                <a:gd name="connsiteX652" fmla="*/ 6647653 w 8882887"/>
                <a:gd name="connsiteY652" fmla="*/ 1397420 h 1682495"/>
                <a:gd name="connsiteX653" fmla="*/ 6651415 w 8882887"/>
                <a:gd name="connsiteY653" fmla="*/ 1392624 h 1682495"/>
                <a:gd name="connsiteX654" fmla="*/ 6654341 w 8882887"/>
                <a:gd name="connsiteY654" fmla="*/ 1383471 h 1682495"/>
                <a:gd name="connsiteX655" fmla="*/ 6655175 w 8882887"/>
                <a:gd name="connsiteY655" fmla="*/ 1381728 h 1682495"/>
                <a:gd name="connsiteX656" fmla="*/ 6661027 w 8882887"/>
                <a:gd name="connsiteY656" fmla="*/ 1369523 h 1682495"/>
                <a:gd name="connsiteX657" fmla="*/ 6661863 w 8882887"/>
                <a:gd name="connsiteY657" fmla="*/ 1367780 h 1682495"/>
                <a:gd name="connsiteX658" fmla="*/ 6667715 w 8882887"/>
                <a:gd name="connsiteY658" fmla="*/ 1355576 h 1682495"/>
                <a:gd name="connsiteX659" fmla="*/ 6669803 w 8882887"/>
                <a:gd name="connsiteY659" fmla="*/ 1354268 h 1682495"/>
                <a:gd name="connsiteX660" fmla="*/ 6684431 w 8882887"/>
                <a:gd name="connsiteY660" fmla="*/ 1345115 h 1682495"/>
                <a:gd name="connsiteX661" fmla="*/ 6686939 w 8882887"/>
                <a:gd name="connsiteY661" fmla="*/ 1343372 h 1682495"/>
                <a:gd name="connsiteX662" fmla="*/ 6704493 w 8882887"/>
                <a:gd name="connsiteY662" fmla="*/ 1331166 h 1682495"/>
                <a:gd name="connsiteX663" fmla="*/ 6705747 w 8882887"/>
                <a:gd name="connsiteY663" fmla="*/ 1329423 h 1682495"/>
                <a:gd name="connsiteX664" fmla="*/ 6714523 w 8882887"/>
                <a:gd name="connsiteY664" fmla="*/ 1317219 h 1682495"/>
                <a:gd name="connsiteX665" fmla="*/ 6715359 w 8882887"/>
                <a:gd name="connsiteY665" fmla="*/ 1314168 h 1682495"/>
                <a:gd name="connsiteX666" fmla="*/ 6721211 w 8882887"/>
                <a:gd name="connsiteY666" fmla="*/ 1292810 h 1682495"/>
                <a:gd name="connsiteX667" fmla="*/ 6722047 w 8882887"/>
                <a:gd name="connsiteY667" fmla="*/ 1295861 h 1682495"/>
                <a:gd name="connsiteX668" fmla="*/ 6727897 w 8882887"/>
                <a:gd name="connsiteY668" fmla="*/ 1317219 h 1682495"/>
                <a:gd name="connsiteX669" fmla="*/ 6728733 w 8882887"/>
                <a:gd name="connsiteY669" fmla="*/ 1318526 h 1682495"/>
                <a:gd name="connsiteX670" fmla="*/ 6734585 w 8882887"/>
                <a:gd name="connsiteY670" fmla="*/ 1327680 h 1682495"/>
                <a:gd name="connsiteX671" fmla="*/ 6736675 w 8882887"/>
                <a:gd name="connsiteY671" fmla="*/ 1329423 h 1682495"/>
                <a:gd name="connsiteX672" fmla="*/ 6751303 w 8882887"/>
                <a:gd name="connsiteY672" fmla="*/ 1341627 h 1682495"/>
                <a:gd name="connsiteX673" fmla="*/ 6752975 w 8882887"/>
                <a:gd name="connsiteY673" fmla="*/ 1343372 h 1682495"/>
                <a:gd name="connsiteX674" fmla="*/ 6764675 w 8882887"/>
                <a:gd name="connsiteY674" fmla="*/ 1355576 h 1682495"/>
                <a:gd name="connsiteX675" fmla="*/ 6766349 w 8882887"/>
                <a:gd name="connsiteY675" fmla="*/ 1357319 h 1682495"/>
                <a:gd name="connsiteX676" fmla="*/ 6778051 w 8882887"/>
                <a:gd name="connsiteY676" fmla="*/ 1369523 h 1682495"/>
                <a:gd name="connsiteX677" fmla="*/ 6778469 w 8882887"/>
                <a:gd name="connsiteY677" fmla="*/ 1371267 h 1682495"/>
                <a:gd name="connsiteX678" fmla="*/ 6781393 w 8882887"/>
                <a:gd name="connsiteY678" fmla="*/ 1383471 h 1682495"/>
                <a:gd name="connsiteX679" fmla="*/ 6781811 w 8882887"/>
                <a:gd name="connsiteY679" fmla="*/ 1385214 h 1682495"/>
                <a:gd name="connsiteX680" fmla="*/ 6784737 w 8882887"/>
                <a:gd name="connsiteY680" fmla="*/ 1397420 h 1682495"/>
                <a:gd name="connsiteX681" fmla="*/ 6794767 w 8882887"/>
                <a:gd name="connsiteY681" fmla="*/ 1362549 h 1682495"/>
                <a:gd name="connsiteX682" fmla="*/ 6801455 w 8882887"/>
                <a:gd name="connsiteY682" fmla="*/ 1397420 h 1682495"/>
                <a:gd name="connsiteX683" fmla="*/ 6808141 w 8882887"/>
                <a:gd name="connsiteY683" fmla="*/ 1400034 h 1682495"/>
                <a:gd name="connsiteX684" fmla="*/ 6808141 w 8882887"/>
                <a:gd name="connsiteY684" fmla="*/ 1418342 h 1682495"/>
                <a:gd name="connsiteX685" fmla="*/ 6801455 w 8882887"/>
                <a:gd name="connsiteY685" fmla="*/ 1467159 h 1682495"/>
                <a:gd name="connsiteX686" fmla="*/ 6803127 w 8882887"/>
                <a:gd name="connsiteY686" fmla="*/ 1467159 h 1682495"/>
                <a:gd name="connsiteX687" fmla="*/ 6814829 w 8882887"/>
                <a:gd name="connsiteY687" fmla="*/ 1467159 h 1682495"/>
                <a:gd name="connsiteX688" fmla="*/ 6816083 w 8882887"/>
                <a:gd name="connsiteY688" fmla="*/ 1474133 h 1682495"/>
                <a:gd name="connsiteX689" fmla="*/ 6824859 w 8882887"/>
                <a:gd name="connsiteY689" fmla="*/ 1474133 h 1682495"/>
                <a:gd name="connsiteX690" fmla="*/ 6824859 w 8882887"/>
                <a:gd name="connsiteY690" fmla="*/ 1472390 h 1682495"/>
                <a:gd name="connsiteX691" fmla="*/ 6824859 w 8882887"/>
                <a:gd name="connsiteY691" fmla="*/ 1460184 h 1682495"/>
                <a:gd name="connsiteX692" fmla="*/ 6828203 w 8882887"/>
                <a:gd name="connsiteY692" fmla="*/ 1460184 h 1682495"/>
                <a:gd name="connsiteX693" fmla="*/ 6851607 w 8882887"/>
                <a:gd name="connsiteY693" fmla="*/ 1460184 h 1682495"/>
                <a:gd name="connsiteX694" fmla="*/ 6851607 w 8882887"/>
                <a:gd name="connsiteY694" fmla="*/ 1457133 h 1682495"/>
                <a:gd name="connsiteX695" fmla="*/ 6851607 w 8882887"/>
                <a:gd name="connsiteY695" fmla="*/ 1435776 h 1682495"/>
                <a:gd name="connsiteX696" fmla="*/ 6908447 w 8882887"/>
                <a:gd name="connsiteY696" fmla="*/ 1435776 h 1682495"/>
                <a:gd name="connsiteX697" fmla="*/ 6908447 w 8882887"/>
                <a:gd name="connsiteY697" fmla="*/ 1437956 h 1682495"/>
                <a:gd name="connsiteX698" fmla="*/ 6908447 w 8882887"/>
                <a:gd name="connsiteY698" fmla="*/ 1453211 h 1682495"/>
                <a:gd name="connsiteX699" fmla="*/ 6938539 w 8882887"/>
                <a:gd name="connsiteY699" fmla="*/ 1453211 h 1682495"/>
                <a:gd name="connsiteX700" fmla="*/ 6938539 w 8882887"/>
                <a:gd name="connsiteY700" fmla="*/ 1456698 h 1682495"/>
                <a:gd name="connsiteX701" fmla="*/ 6938539 w 8882887"/>
                <a:gd name="connsiteY701" fmla="*/ 1481106 h 1682495"/>
                <a:gd name="connsiteX702" fmla="*/ 6931853 w 8882887"/>
                <a:gd name="connsiteY702" fmla="*/ 1482414 h 1682495"/>
                <a:gd name="connsiteX703" fmla="*/ 6931853 w 8882887"/>
                <a:gd name="connsiteY703" fmla="*/ 1491567 h 1682495"/>
                <a:gd name="connsiteX704" fmla="*/ 6938539 w 8882887"/>
                <a:gd name="connsiteY704" fmla="*/ 1494183 h 1682495"/>
                <a:gd name="connsiteX705" fmla="*/ 6938539 w 8882887"/>
                <a:gd name="connsiteY705" fmla="*/ 1512489 h 1682495"/>
                <a:gd name="connsiteX706" fmla="*/ 6931853 w 8882887"/>
                <a:gd name="connsiteY706" fmla="*/ 1519463 h 1682495"/>
                <a:gd name="connsiteX707" fmla="*/ 6931853 w 8882887"/>
                <a:gd name="connsiteY707" fmla="*/ 1603151 h 1682495"/>
                <a:gd name="connsiteX708" fmla="*/ 6934777 w 8882887"/>
                <a:gd name="connsiteY708" fmla="*/ 1603151 h 1682495"/>
                <a:gd name="connsiteX709" fmla="*/ 6955257 w 8882887"/>
                <a:gd name="connsiteY709" fmla="*/ 1603151 h 1682495"/>
                <a:gd name="connsiteX710" fmla="*/ 6957763 w 8882887"/>
                <a:gd name="connsiteY710" fmla="*/ 1610124 h 1682495"/>
                <a:gd name="connsiteX711" fmla="*/ 6975319 w 8882887"/>
                <a:gd name="connsiteY711" fmla="*/ 1610124 h 1682495"/>
                <a:gd name="connsiteX712" fmla="*/ 6975319 w 8882887"/>
                <a:gd name="connsiteY712" fmla="*/ 1613175 h 1682495"/>
                <a:gd name="connsiteX713" fmla="*/ 6975319 w 8882887"/>
                <a:gd name="connsiteY713" fmla="*/ 1634534 h 1682495"/>
                <a:gd name="connsiteX714" fmla="*/ 6977827 w 8882887"/>
                <a:gd name="connsiteY714" fmla="*/ 1634534 h 1682495"/>
                <a:gd name="connsiteX715" fmla="*/ 6995379 w 8882887"/>
                <a:gd name="connsiteY715" fmla="*/ 1634534 h 1682495"/>
                <a:gd name="connsiteX716" fmla="*/ 6995379 w 8882887"/>
                <a:gd name="connsiteY716" fmla="*/ 1631483 h 1682495"/>
                <a:gd name="connsiteX717" fmla="*/ 6995379 w 8882887"/>
                <a:gd name="connsiteY717" fmla="*/ 1610124 h 1682495"/>
                <a:gd name="connsiteX718" fmla="*/ 6998303 w 8882887"/>
                <a:gd name="connsiteY718" fmla="*/ 1608381 h 1682495"/>
                <a:gd name="connsiteX719" fmla="*/ 7018783 w 8882887"/>
                <a:gd name="connsiteY719" fmla="*/ 1596177 h 1682495"/>
                <a:gd name="connsiteX720" fmla="*/ 7018783 w 8882887"/>
                <a:gd name="connsiteY720" fmla="*/ 1564794 h 1682495"/>
                <a:gd name="connsiteX721" fmla="*/ 7012097 w 8882887"/>
                <a:gd name="connsiteY721" fmla="*/ 1529924 h 1682495"/>
                <a:gd name="connsiteX722" fmla="*/ 7013767 w 8882887"/>
                <a:gd name="connsiteY722" fmla="*/ 1529924 h 1682495"/>
                <a:gd name="connsiteX723" fmla="*/ 7025471 w 8882887"/>
                <a:gd name="connsiteY723" fmla="*/ 1529924 h 1682495"/>
                <a:gd name="connsiteX724" fmla="*/ 7055563 w 8882887"/>
                <a:gd name="connsiteY724" fmla="*/ 1526438 h 1682495"/>
                <a:gd name="connsiteX725" fmla="*/ 7055563 w 8882887"/>
                <a:gd name="connsiteY725" fmla="*/ 1524693 h 1682495"/>
                <a:gd name="connsiteX726" fmla="*/ 7055563 w 8882887"/>
                <a:gd name="connsiteY726" fmla="*/ 1512489 h 1682495"/>
                <a:gd name="connsiteX727" fmla="*/ 7058071 w 8882887"/>
                <a:gd name="connsiteY727" fmla="*/ 1512489 h 1682495"/>
                <a:gd name="connsiteX728" fmla="*/ 7075623 w 8882887"/>
                <a:gd name="connsiteY728" fmla="*/ 1512489 h 1682495"/>
                <a:gd name="connsiteX729" fmla="*/ 7075623 w 8882887"/>
                <a:gd name="connsiteY729" fmla="*/ 1338141 h 1682495"/>
                <a:gd name="connsiteX730" fmla="*/ 7077295 w 8882887"/>
                <a:gd name="connsiteY730" fmla="*/ 1338141 h 1682495"/>
                <a:gd name="connsiteX731" fmla="*/ 7088997 w 8882887"/>
                <a:gd name="connsiteY731" fmla="*/ 1338141 h 1682495"/>
                <a:gd name="connsiteX732" fmla="*/ 7088997 w 8882887"/>
                <a:gd name="connsiteY732" fmla="*/ 1334654 h 1682495"/>
                <a:gd name="connsiteX733" fmla="*/ 7088997 w 8882887"/>
                <a:gd name="connsiteY733" fmla="*/ 1310244 h 1682495"/>
                <a:gd name="connsiteX734" fmla="*/ 7092341 w 8882887"/>
                <a:gd name="connsiteY734" fmla="*/ 1240505 h 1682495"/>
                <a:gd name="connsiteX735" fmla="*/ 7094013 w 8882887"/>
                <a:gd name="connsiteY735" fmla="*/ 1240505 h 1682495"/>
                <a:gd name="connsiteX736" fmla="*/ 7105715 w 8882887"/>
                <a:gd name="connsiteY736" fmla="*/ 1240505 h 1682495"/>
                <a:gd name="connsiteX737" fmla="*/ 7105715 w 8882887"/>
                <a:gd name="connsiteY737" fmla="*/ 1242249 h 1682495"/>
                <a:gd name="connsiteX738" fmla="*/ 7105715 w 8882887"/>
                <a:gd name="connsiteY738" fmla="*/ 1254453 h 1682495"/>
                <a:gd name="connsiteX739" fmla="*/ 7112401 w 8882887"/>
                <a:gd name="connsiteY739" fmla="*/ 1250966 h 1682495"/>
                <a:gd name="connsiteX740" fmla="*/ 7112401 w 8882887"/>
                <a:gd name="connsiteY740" fmla="*/ 1226558 h 1682495"/>
                <a:gd name="connsiteX741" fmla="*/ 7114491 w 8882887"/>
                <a:gd name="connsiteY741" fmla="*/ 1225686 h 1682495"/>
                <a:gd name="connsiteX742" fmla="*/ 7129119 w 8882887"/>
                <a:gd name="connsiteY742" fmla="*/ 1219584 h 1682495"/>
                <a:gd name="connsiteX743" fmla="*/ 7130791 w 8882887"/>
                <a:gd name="connsiteY743" fmla="*/ 1220456 h 1682495"/>
                <a:gd name="connsiteX744" fmla="*/ 7142493 w 8882887"/>
                <a:gd name="connsiteY744" fmla="*/ 1226558 h 1682495"/>
                <a:gd name="connsiteX745" fmla="*/ 7145001 w 8882887"/>
                <a:gd name="connsiteY745" fmla="*/ 1226558 h 1682495"/>
                <a:gd name="connsiteX746" fmla="*/ 7162555 w 8882887"/>
                <a:gd name="connsiteY746" fmla="*/ 1226558 h 1682495"/>
                <a:gd name="connsiteX747" fmla="*/ 7162555 w 8882887"/>
                <a:gd name="connsiteY747" fmla="*/ 1181226 h 1682495"/>
                <a:gd name="connsiteX748" fmla="*/ 7164227 w 8882887"/>
                <a:gd name="connsiteY748" fmla="*/ 1181226 h 1682495"/>
                <a:gd name="connsiteX749" fmla="*/ 7175927 w 8882887"/>
                <a:gd name="connsiteY749" fmla="*/ 1181226 h 1682495"/>
                <a:gd name="connsiteX750" fmla="*/ 7178017 w 8882887"/>
                <a:gd name="connsiteY750" fmla="*/ 1188201 h 1682495"/>
                <a:gd name="connsiteX751" fmla="*/ 7192647 w 8882887"/>
                <a:gd name="connsiteY751" fmla="*/ 1188201 h 1682495"/>
                <a:gd name="connsiteX752" fmla="*/ 7194319 w 8882887"/>
                <a:gd name="connsiteY752" fmla="*/ 1181226 h 1682495"/>
                <a:gd name="connsiteX753" fmla="*/ 7206021 w 8882887"/>
                <a:gd name="connsiteY753" fmla="*/ 1181226 h 1682495"/>
                <a:gd name="connsiteX754" fmla="*/ 7206021 w 8882887"/>
                <a:gd name="connsiteY754" fmla="*/ 1233531 h 1682495"/>
                <a:gd name="connsiteX755" fmla="*/ 7208111 w 8882887"/>
                <a:gd name="connsiteY755" fmla="*/ 1235274 h 1682495"/>
                <a:gd name="connsiteX756" fmla="*/ 7222739 w 8882887"/>
                <a:gd name="connsiteY756" fmla="*/ 1247480 h 1682495"/>
                <a:gd name="connsiteX757" fmla="*/ 7256173 w 8882887"/>
                <a:gd name="connsiteY757" fmla="*/ 1257941 h 1682495"/>
                <a:gd name="connsiteX758" fmla="*/ 7256173 w 8882887"/>
                <a:gd name="connsiteY758" fmla="*/ 1255761 h 1682495"/>
                <a:gd name="connsiteX759" fmla="*/ 7256173 w 8882887"/>
                <a:gd name="connsiteY759" fmla="*/ 1240505 h 1682495"/>
                <a:gd name="connsiteX760" fmla="*/ 7299639 w 8882887"/>
                <a:gd name="connsiteY760" fmla="*/ 1226558 h 1682495"/>
                <a:gd name="connsiteX761" fmla="*/ 7299639 w 8882887"/>
                <a:gd name="connsiteY761" fmla="*/ 1224815 h 1682495"/>
                <a:gd name="connsiteX762" fmla="*/ 7299639 w 8882887"/>
                <a:gd name="connsiteY762" fmla="*/ 1212609 h 1682495"/>
                <a:gd name="connsiteX763" fmla="*/ 7300893 w 8882887"/>
                <a:gd name="connsiteY763" fmla="*/ 1212609 h 1682495"/>
                <a:gd name="connsiteX764" fmla="*/ 7309669 w 8882887"/>
                <a:gd name="connsiteY764" fmla="*/ 1212609 h 1682495"/>
                <a:gd name="connsiteX765" fmla="*/ 7309669 w 8882887"/>
                <a:gd name="connsiteY765" fmla="*/ 1211303 h 1682495"/>
                <a:gd name="connsiteX766" fmla="*/ 7309669 w 8882887"/>
                <a:gd name="connsiteY766" fmla="*/ 1202148 h 1682495"/>
                <a:gd name="connsiteX767" fmla="*/ 7313013 w 8882887"/>
                <a:gd name="connsiteY767" fmla="*/ 1202148 h 1682495"/>
                <a:gd name="connsiteX768" fmla="*/ 7336417 w 8882887"/>
                <a:gd name="connsiteY768" fmla="*/ 1202148 h 1682495"/>
                <a:gd name="connsiteX769" fmla="*/ 7336417 w 8882887"/>
                <a:gd name="connsiteY769" fmla="*/ 1203456 h 1682495"/>
                <a:gd name="connsiteX770" fmla="*/ 7336417 w 8882887"/>
                <a:gd name="connsiteY770" fmla="*/ 1212609 h 1682495"/>
                <a:gd name="connsiteX771" fmla="*/ 7338925 w 8882887"/>
                <a:gd name="connsiteY771" fmla="*/ 1212609 h 1682495"/>
                <a:gd name="connsiteX772" fmla="*/ 7356479 w 8882887"/>
                <a:gd name="connsiteY772" fmla="*/ 1212609 h 1682495"/>
                <a:gd name="connsiteX773" fmla="*/ 7356479 w 8882887"/>
                <a:gd name="connsiteY773" fmla="*/ 1215225 h 1682495"/>
                <a:gd name="connsiteX774" fmla="*/ 7356479 w 8882887"/>
                <a:gd name="connsiteY774" fmla="*/ 1233531 h 1682495"/>
                <a:gd name="connsiteX775" fmla="*/ 7393257 w 8882887"/>
                <a:gd name="connsiteY775" fmla="*/ 1233531 h 1682495"/>
                <a:gd name="connsiteX776" fmla="*/ 7393257 w 8882887"/>
                <a:gd name="connsiteY776" fmla="*/ 1231788 h 1682495"/>
                <a:gd name="connsiteX777" fmla="*/ 7393257 w 8882887"/>
                <a:gd name="connsiteY777" fmla="*/ 1219584 h 1682495"/>
                <a:gd name="connsiteX778" fmla="*/ 7395347 w 8882887"/>
                <a:gd name="connsiteY778" fmla="*/ 1219584 h 1682495"/>
                <a:gd name="connsiteX779" fmla="*/ 7409975 w 8882887"/>
                <a:gd name="connsiteY779" fmla="*/ 1219584 h 1682495"/>
                <a:gd name="connsiteX780" fmla="*/ 7409975 w 8882887"/>
                <a:gd name="connsiteY780" fmla="*/ 1217840 h 1682495"/>
                <a:gd name="connsiteX781" fmla="*/ 7409975 w 8882887"/>
                <a:gd name="connsiteY781" fmla="*/ 1205636 h 1682495"/>
                <a:gd name="connsiteX782" fmla="*/ 7412483 w 8882887"/>
                <a:gd name="connsiteY782" fmla="*/ 1205636 h 1682495"/>
                <a:gd name="connsiteX783" fmla="*/ 7430035 w 8882887"/>
                <a:gd name="connsiteY783" fmla="*/ 1205636 h 1682495"/>
                <a:gd name="connsiteX784" fmla="*/ 7430035 w 8882887"/>
                <a:gd name="connsiteY784" fmla="*/ 1207379 h 1682495"/>
                <a:gd name="connsiteX785" fmla="*/ 7430035 w 8882887"/>
                <a:gd name="connsiteY785" fmla="*/ 1219584 h 1682495"/>
                <a:gd name="connsiteX786" fmla="*/ 7436723 w 8882887"/>
                <a:gd name="connsiteY786" fmla="*/ 1135896 h 1682495"/>
                <a:gd name="connsiteX787" fmla="*/ 7587181 w 8882887"/>
                <a:gd name="connsiteY787" fmla="*/ 1135896 h 1682495"/>
                <a:gd name="connsiteX788" fmla="*/ 7587181 w 8882887"/>
                <a:gd name="connsiteY788" fmla="*/ 1247480 h 1682495"/>
                <a:gd name="connsiteX789" fmla="*/ 7590525 w 8882887"/>
                <a:gd name="connsiteY789" fmla="*/ 1247480 h 1682495"/>
                <a:gd name="connsiteX790" fmla="*/ 7613929 w 8882887"/>
                <a:gd name="connsiteY790" fmla="*/ 1247480 h 1682495"/>
                <a:gd name="connsiteX791" fmla="*/ 7613929 w 8882887"/>
                <a:gd name="connsiteY791" fmla="*/ 1121948 h 1682495"/>
                <a:gd name="connsiteX792" fmla="*/ 7647365 w 8882887"/>
                <a:gd name="connsiteY792" fmla="*/ 1104513 h 1682495"/>
                <a:gd name="connsiteX793" fmla="*/ 7690831 w 8882887"/>
                <a:gd name="connsiteY793" fmla="*/ 1104513 h 1682495"/>
                <a:gd name="connsiteX794" fmla="*/ 7693757 w 8882887"/>
                <a:gd name="connsiteY794" fmla="*/ 1101899 h 1682495"/>
                <a:gd name="connsiteX795" fmla="*/ 7714235 w 8882887"/>
                <a:gd name="connsiteY795" fmla="*/ 1083591 h 1682495"/>
                <a:gd name="connsiteX796" fmla="*/ 7771075 w 8882887"/>
                <a:gd name="connsiteY796" fmla="*/ 1083591 h 1682495"/>
                <a:gd name="connsiteX797" fmla="*/ 7771075 w 8882887"/>
                <a:gd name="connsiteY797" fmla="*/ 1086207 h 1682495"/>
                <a:gd name="connsiteX798" fmla="*/ 7771075 w 8882887"/>
                <a:gd name="connsiteY798" fmla="*/ 1104513 h 1682495"/>
                <a:gd name="connsiteX799" fmla="*/ 7827915 w 8882887"/>
                <a:gd name="connsiteY799" fmla="*/ 1104513 h 1682495"/>
                <a:gd name="connsiteX800" fmla="*/ 7827915 w 8882887"/>
                <a:gd name="connsiteY800" fmla="*/ 1240505 h 1682495"/>
                <a:gd name="connsiteX801" fmla="*/ 7830005 w 8882887"/>
                <a:gd name="connsiteY801" fmla="*/ 1240505 h 1682495"/>
                <a:gd name="connsiteX802" fmla="*/ 7844633 w 8882887"/>
                <a:gd name="connsiteY802" fmla="*/ 1240505 h 1682495"/>
                <a:gd name="connsiteX803" fmla="*/ 7844633 w 8882887"/>
                <a:gd name="connsiteY803" fmla="*/ 1439262 h 1682495"/>
                <a:gd name="connsiteX804" fmla="*/ 7847975 w 8882887"/>
                <a:gd name="connsiteY804" fmla="*/ 1439262 h 1682495"/>
                <a:gd name="connsiteX805" fmla="*/ 7871381 w 8882887"/>
                <a:gd name="connsiteY805" fmla="*/ 1439262 h 1682495"/>
                <a:gd name="connsiteX806" fmla="*/ 7871381 w 8882887"/>
                <a:gd name="connsiteY806" fmla="*/ 1310244 h 1682495"/>
                <a:gd name="connsiteX807" fmla="*/ 7872635 w 8882887"/>
                <a:gd name="connsiteY807" fmla="*/ 1309373 h 1682495"/>
                <a:gd name="connsiteX808" fmla="*/ 7881411 w 8882887"/>
                <a:gd name="connsiteY808" fmla="*/ 1303271 h 1682495"/>
                <a:gd name="connsiteX809" fmla="*/ 7888099 w 8882887"/>
                <a:gd name="connsiteY809" fmla="*/ 1305014 h 1682495"/>
                <a:gd name="connsiteX810" fmla="*/ 7888099 w 8882887"/>
                <a:gd name="connsiteY810" fmla="*/ 1317219 h 1682495"/>
                <a:gd name="connsiteX811" fmla="*/ 7891441 w 8882887"/>
                <a:gd name="connsiteY811" fmla="*/ 1315475 h 1682495"/>
                <a:gd name="connsiteX812" fmla="*/ 7914847 w 8882887"/>
                <a:gd name="connsiteY812" fmla="*/ 1303271 h 1682495"/>
                <a:gd name="connsiteX813" fmla="*/ 7917773 w 8882887"/>
                <a:gd name="connsiteY813" fmla="*/ 1303271 h 1682495"/>
                <a:gd name="connsiteX814" fmla="*/ 7938251 w 8882887"/>
                <a:gd name="connsiteY814" fmla="*/ 1303271 h 1682495"/>
                <a:gd name="connsiteX815" fmla="*/ 7938251 w 8882887"/>
                <a:gd name="connsiteY815" fmla="*/ 1540385 h 1682495"/>
                <a:gd name="connsiteX816" fmla="*/ 7985061 w 8882887"/>
                <a:gd name="connsiteY816" fmla="*/ 1547360 h 1682495"/>
                <a:gd name="connsiteX817" fmla="*/ 7985061 w 8882887"/>
                <a:gd name="connsiteY817" fmla="*/ 1536899 h 1682495"/>
                <a:gd name="connsiteX818" fmla="*/ 8035213 w 8882887"/>
                <a:gd name="connsiteY818" fmla="*/ 1536899 h 1682495"/>
                <a:gd name="connsiteX819" fmla="*/ 8035213 w 8882887"/>
                <a:gd name="connsiteY819" fmla="*/ 1491567 h 1682495"/>
                <a:gd name="connsiteX820" fmla="*/ 8048587 w 8882887"/>
                <a:gd name="connsiteY820" fmla="*/ 1491567 h 1682495"/>
                <a:gd name="connsiteX821" fmla="*/ 8048587 w 8882887"/>
                <a:gd name="connsiteY821" fmla="*/ 1432289 h 1682495"/>
                <a:gd name="connsiteX822" fmla="*/ 8058619 w 8882887"/>
                <a:gd name="connsiteY822" fmla="*/ 1432289 h 1682495"/>
                <a:gd name="connsiteX823" fmla="*/ 8058619 w 8882887"/>
                <a:gd name="connsiteY823" fmla="*/ 1373010 h 1682495"/>
                <a:gd name="connsiteX824" fmla="*/ 8082023 w 8882887"/>
                <a:gd name="connsiteY824" fmla="*/ 1373010 h 1682495"/>
                <a:gd name="connsiteX825" fmla="*/ 8155579 w 8882887"/>
                <a:gd name="connsiteY825" fmla="*/ 1341627 h 1682495"/>
                <a:gd name="connsiteX826" fmla="*/ 8158923 w 8882887"/>
                <a:gd name="connsiteY826" fmla="*/ 1310244 h 1682495"/>
                <a:gd name="connsiteX827" fmla="*/ 8165611 w 8882887"/>
                <a:gd name="connsiteY827" fmla="*/ 1341627 h 1682495"/>
                <a:gd name="connsiteX828" fmla="*/ 8242511 w 8882887"/>
                <a:gd name="connsiteY828" fmla="*/ 1383471 h 1682495"/>
                <a:gd name="connsiteX829" fmla="*/ 8242511 w 8882887"/>
                <a:gd name="connsiteY829" fmla="*/ 1376498 h 1682495"/>
                <a:gd name="connsiteX830" fmla="*/ 8262573 w 8882887"/>
                <a:gd name="connsiteY830" fmla="*/ 1376498 h 1682495"/>
                <a:gd name="connsiteX831" fmla="*/ 8262573 w 8882887"/>
                <a:gd name="connsiteY831" fmla="*/ 1432289 h 1682495"/>
                <a:gd name="connsiteX832" fmla="*/ 8272603 w 8882887"/>
                <a:gd name="connsiteY832" fmla="*/ 1432289 h 1682495"/>
                <a:gd name="connsiteX833" fmla="*/ 8272603 w 8882887"/>
                <a:gd name="connsiteY833" fmla="*/ 1498541 h 1682495"/>
                <a:gd name="connsiteX834" fmla="*/ 8282635 w 8882887"/>
                <a:gd name="connsiteY834" fmla="*/ 1498541 h 1682495"/>
                <a:gd name="connsiteX835" fmla="*/ 8282635 w 8882887"/>
                <a:gd name="connsiteY835" fmla="*/ 1529924 h 1682495"/>
                <a:gd name="connsiteX836" fmla="*/ 8302695 w 8882887"/>
                <a:gd name="connsiteY836" fmla="*/ 1529924 h 1682495"/>
                <a:gd name="connsiteX837" fmla="*/ 8302695 w 8882887"/>
                <a:gd name="connsiteY837" fmla="*/ 1578741 h 1682495"/>
                <a:gd name="connsiteX838" fmla="*/ 8429747 w 8882887"/>
                <a:gd name="connsiteY838" fmla="*/ 1568280 h 1682495"/>
                <a:gd name="connsiteX839" fmla="*/ 8429747 w 8882887"/>
                <a:gd name="connsiteY839" fmla="*/ 1519463 h 1682495"/>
                <a:gd name="connsiteX840" fmla="*/ 8496619 w 8882887"/>
                <a:gd name="connsiteY840" fmla="*/ 1519463 h 1682495"/>
                <a:gd name="connsiteX841" fmla="*/ 8496619 w 8882887"/>
                <a:gd name="connsiteY841" fmla="*/ 1491567 h 1682495"/>
                <a:gd name="connsiteX842" fmla="*/ 8637047 w 8882887"/>
                <a:gd name="connsiteY842" fmla="*/ 1491567 h 1682495"/>
                <a:gd name="connsiteX843" fmla="*/ 8637047 w 8882887"/>
                <a:gd name="connsiteY843" fmla="*/ 1509002 h 1682495"/>
                <a:gd name="connsiteX844" fmla="*/ 8727321 w 8882887"/>
                <a:gd name="connsiteY844" fmla="*/ 1509002 h 1682495"/>
                <a:gd name="connsiteX845" fmla="*/ 8727321 w 8882887"/>
                <a:gd name="connsiteY845" fmla="*/ 1519463 h 1682495"/>
                <a:gd name="connsiteX846" fmla="*/ 8754069 w 8882887"/>
                <a:gd name="connsiteY846" fmla="*/ 1519463 h 1682495"/>
                <a:gd name="connsiteX847" fmla="*/ 8754069 w 8882887"/>
                <a:gd name="connsiteY847" fmla="*/ 1529924 h 1682495"/>
                <a:gd name="connsiteX848" fmla="*/ 8777473 w 8882887"/>
                <a:gd name="connsiteY848" fmla="*/ 1529924 h 1682495"/>
                <a:gd name="connsiteX849" fmla="*/ 8777473 w 8882887"/>
                <a:gd name="connsiteY849" fmla="*/ 1499913 h 1682495"/>
                <a:gd name="connsiteX850" fmla="*/ 8882887 w 8882887"/>
                <a:gd name="connsiteY850" fmla="*/ 1682495 h 1682495"/>
                <a:gd name="connsiteX851" fmla="*/ 0 w 8882887"/>
                <a:gd name="connsiteY851" fmla="*/ 1682495 h 1682495"/>
                <a:gd name="connsiteX852" fmla="*/ 63077 w 8882887"/>
                <a:gd name="connsiteY852" fmla="*/ 1573241 h 1682495"/>
                <a:gd name="connsiteX853" fmla="*/ 123345 w 8882887"/>
                <a:gd name="connsiteY853" fmla="*/ 1568279 h 1682495"/>
                <a:gd name="connsiteX854" fmla="*/ 123345 w 8882887"/>
                <a:gd name="connsiteY854" fmla="*/ 1519461 h 1682495"/>
                <a:gd name="connsiteX855" fmla="*/ 190215 w 8882887"/>
                <a:gd name="connsiteY855" fmla="*/ 1519461 h 1682495"/>
                <a:gd name="connsiteX856" fmla="*/ 190215 w 8882887"/>
                <a:gd name="connsiteY856" fmla="*/ 1491566 h 1682495"/>
                <a:gd name="connsiteX857" fmla="*/ 330643 w 8882887"/>
                <a:gd name="connsiteY857" fmla="*/ 1491566 h 1682495"/>
                <a:gd name="connsiteX858" fmla="*/ 330643 w 8882887"/>
                <a:gd name="connsiteY858" fmla="*/ 1509000 h 1682495"/>
                <a:gd name="connsiteX859" fmla="*/ 420917 w 8882887"/>
                <a:gd name="connsiteY859" fmla="*/ 1509000 h 1682495"/>
                <a:gd name="connsiteX860" fmla="*/ 420917 w 8882887"/>
                <a:gd name="connsiteY860" fmla="*/ 1519461 h 1682495"/>
                <a:gd name="connsiteX861" fmla="*/ 447665 w 8882887"/>
                <a:gd name="connsiteY861" fmla="*/ 1519461 h 1682495"/>
                <a:gd name="connsiteX862" fmla="*/ 447665 w 8882887"/>
                <a:gd name="connsiteY862" fmla="*/ 1529922 h 1682495"/>
                <a:gd name="connsiteX863" fmla="*/ 471070 w 8882887"/>
                <a:gd name="connsiteY863" fmla="*/ 1529922 h 1682495"/>
                <a:gd name="connsiteX864" fmla="*/ 471070 w 8882887"/>
                <a:gd name="connsiteY864" fmla="*/ 1373009 h 1682495"/>
                <a:gd name="connsiteX865" fmla="*/ 541285 w 8882887"/>
                <a:gd name="connsiteY865" fmla="*/ 1352087 h 1682495"/>
                <a:gd name="connsiteX866" fmla="*/ 671681 w 8882887"/>
                <a:gd name="connsiteY866" fmla="*/ 1352087 h 1682495"/>
                <a:gd name="connsiteX867" fmla="*/ 671681 w 8882887"/>
                <a:gd name="connsiteY867" fmla="*/ 1101026 h 1682495"/>
                <a:gd name="connsiteX868" fmla="*/ 708460 w 8882887"/>
                <a:gd name="connsiteY868" fmla="*/ 1083590 h 1682495"/>
                <a:gd name="connsiteX869" fmla="*/ 868949 w 8882887"/>
                <a:gd name="connsiteY869" fmla="*/ 1055694 h 1682495"/>
                <a:gd name="connsiteX870" fmla="*/ 925789 w 8882887"/>
                <a:gd name="connsiteY870" fmla="*/ 1073129 h 1682495"/>
                <a:gd name="connsiteX871" fmla="*/ 935819 w 8882887"/>
                <a:gd name="connsiteY871" fmla="*/ 1083590 h 1682495"/>
                <a:gd name="connsiteX872" fmla="*/ 935819 w 8882887"/>
                <a:gd name="connsiteY872" fmla="*/ 1550844 h 1682495"/>
                <a:gd name="connsiteX873" fmla="*/ 959224 w 8882887"/>
                <a:gd name="connsiteY873" fmla="*/ 1550844 h 1682495"/>
                <a:gd name="connsiteX874" fmla="*/ 959224 w 8882887"/>
                <a:gd name="connsiteY874" fmla="*/ 1362548 h 1682495"/>
                <a:gd name="connsiteX875" fmla="*/ 979285 w 8882887"/>
                <a:gd name="connsiteY875" fmla="*/ 1362548 h 1682495"/>
                <a:gd name="connsiteX876" fmla="*/ 979285 w 8882887"/>
                <a:gd name="connsiteY876" fmla="*/ 1345113 h 1682495"/>
                <a:gd name="connsiteX877" fmla="*/ 999346 w 8882887"/>
                <a:gd name="connsiteY877" fmla="*/ 1334652 h 1682495"/>
                <a:gd name="connsiteX878" fmla="*/ 1016063 w 8882887"/>
                <a:gd name="connsiteY878" fmla="*/ 1334652 h 1682495"/>
                <a:gd name="connsiteX879" fmla="*/ 1016063 w 8882887"/>
                <a:gd name="connsiteY879" fmla="*/ 1317218 h 1682495"/>
                <a:gd name="connsiteX880" fmla="*/ 1029437 w 8882887"/>
                <a:gd name="connsiteY880" fmla="*/ 1306757 h 1682495"/>
                <a:gd name="connsiteX881" fmla="*/ 1062874 w 8882887"/>
                <a:gd name="connsiteY881" fmla="*/ 1306757 h 1682495"/>
                <a:gd name="connsiteX882" fmla="*/ 1062874 w 8882887"/>
                <a:gd name="connsiteY882" fmla="*/ 1362548 h 1682495"/>
                <a:gd name="connsiteX883" fmla="*/ 1133087 w 8882887"/>
                <a:gd name="connsiteY883" fmla="*/ 1362548 h 1682495"/>
                <a:gd name="connsiteX884" fmla="*/ 1133087 w 8882887"/>
                <a:gd name="connsiteY884" fmla="*/ 1557819 h 1682495"/>
                <a:gd name="connsiteX885" fmla="*/ 1159835 w 8882887"/>
                <a:gd name="connsiteY885" fmla="*/ 1557819 h 1682495"/>
                <a:gd name="connsiteX886" fmla="*/ 1186583 w 8882887"/>
                <a:gd name="connsiteY886" fmla="*/ 1547358 h 1682495"/>
                <a:gd name="connsiteX887" fmla="*/ 1186583 w 8882887"/>
                <a:gd name="connsiteY887" fmla="*/ 1533410 h 1682495"/>
                <a:gd name="connsiteX888" fmla="*/ 1176553 w 8882887"/>
                <a:gd name="connsiteY888" fmla="*/ 1529922 h 1682495"/>
                <a:gd name="connsiteX889" fmla="*/ 1176553 w 8882887"/>
                <a:gd name="connsiteY889" fmla="*/ 1519461 h 1682495"/>
                <a:gd name="connsiteX890" fmla="*/ 1186583 w 8882887"/>
                <a:gd name="connsiteY890" fmla="*/ 1512488 h 1682495"/>
                <a:gd name="connsiteX891" fmla="*/ 1186583 w 8882887"/>
                <a:gd name="connsiteY891" fmla="*/ 1435775 h 1682495"/>
                <a:gd name="connsiteX892" fmla="*/ 1176553 w 8882887"/>
                <a:gd name="connsiteY892" fmla="*/ 1432287 h 1682495"/>
                <a:gd name="connsiteX893" fmla="*/ 1176553 w 8882887"/>
                <a:gd name="connsiteY893" fmla="*/ 1421826 h 1682495"/>
                <a:gd name="connsiteX894" fmla="*/ 1186583 w 8882887"/>
                <a:gd name="connsiteY894" fmla="*/ 1414853 h 1682495"/>
                <a:gd name="connsiteX895" fmla="*/ 1193271 w 8882887"/>
                <a:gd name="connsiteY895" fmla="*/ 1407879 h 1682495"/>
                <a:gd name="connsiteX896" fmla="*/ 1193271 w 8882887"/>
                <a:gd name="connsiteY896" fmla="*/ 1393931 h 1682495"/>
                <a:gd name="connsiteX897" fmla="*/ 1186583 w 8882887"/>
                <a:gd name="connsiteY897" fmla="*/ 1393931 h 1682495"/>
                <a:gd name="connsiteX898" fmla="*/ 1186583 w 8882887"/>
                <a:gd name="connsiteY898" fmla="*/ 1383470 h 1682495"/>
                <a:gd name="connsiteX899" fmla="*/ 1196614 w 8882887"/>
                <a:gd name="connsiteY899" fmla="*/ 1376496 h 1682495"/>
                <a:gd name="connsiteX900" fmla="*/ 1250110 w 8882887"/>
                <a:gd name="connsiteY900" fmla="*/ 1278861 h 1682495"/>
                <a:gd name="connsiteX901" fmla="*/ 1243423 w 8882887"/>
                <a:gd name="connsiteY901" fmla="*/ 1275374 h 1682495"/>
                <a:gd name="connsiteX902" fmla="*/ 1243423 w 8882887"/>
                <a:gd name="connsiteY902" fmla="*/ 1264913 h 1682495"/>
                <a:gd name="connsiteX903" fmla="*/ 1253453 w 8882887"/>
                <a:gd name="connsiteY903" fmla="*/ 1261425 h 1682495"/>
                <a:gd name="connsiteX904" fmla="*/ 1253453 w 8882887"/>
                <a:gd name="connsiteY904" fmla="*/ 1247478 h 1682495"/>
                <a:gd name="connsiteX905" fmla="*/ 1260141 w 8882887"/>
                <a:gd name="connsiteY905" fmla="*/ 1247478 h 1682495"/>
                <a:gd name="connsiteX906" fmla="*/ 1260141 w 8882887"/>
                <a:gd name="connsiteY906" fmla="*/ 1216095 h 1682495"/>
                <a:gd name="connsiteX907" fmla="*/ 1253453 w 8882887"/>
                <a:gd name="connsiteY907" fmla="*/ 1216095 h 1682495"/>
                <a:gd name="connsiteX908" fmla="*/ 1253453 w 8882887"/>
                <a:gd name="connsiteY908" fmla="*/ 1209122 h 1682495"/>
                <a:gd name="connsiteX909" fmla="*/ 1260141 w 8882887"/>
                <a:gd name="connsiteY909" fmla="*/ 1205634 h 1682495"/>
                <a:gd name="connsiteX910" fmla="*/ 1276858 w 8882887"/>
                <a:gd name="connsiteY910" fmla="*/ 1181225 h 1682495"/>
                <a:gd name="connsiteX911" fmla="*/ 1280201 w 8882887"/>
                <a:gd name="connsiteY911" fmla="*/ 1167278 h 1682495"/>
                <a:gd name="connsiteX912" fmla="*/ 1280201 w 8882887"/>
                <a:gd name="connsiteY912" fmla="*/ 1128921 h 1682495"/>
                <a:gd name="connsiteX913" fmla="*/ 1280620 w 8882887"/>
                <a:gd name="connsiteY913" fmla="*/ 1127613 h 1682495"/>
                <a:gd name="connsiteX914" fmla="*/ 1283545 w 8882887"/>
                <a:gd name="connsiteY914" fmla="*/ 1118460 h 1682495"/>
                <a:gd name="connsiteX915" fmla="*/ 1283963 w 8882887"/>
                <a:gd name="connsiteY915" fmla="*/ 1119768 h 1682495"/>
                <a:gd name="connsiteX916" fmla="*/ 1286889 w 8882887"/>
                <a:gd name="connsiteY916" fmla="*/ 1128921 h 1682495"/>
                <a:gd name="connsiteX917" fmla="*/ 1290232 w 8882887"/>
                <a:gd name="connsiteY917" fmla="*/ 1167278 h 1682495"/>
                <a:gd name="connsiteX918" fmla="*/ 1290232 w 8882887"/>
                <a:gd name="connsiteY918" fmla="*/ 1177739 h 1682495"/>
                <a:gd name="connsiteX919" fmla="*/ 1306951 w 8882887"/>
                <a:gd name="connsiteY919" fmla="*/ 1205634 h 1682495"/>
                <a:gd name="connsiteX920" fmla="*/ 1313638 w 8882887"/>
                <a:gd name="connsiteY920" fmla="*/ 1209122 h 1682495"/>
                <a:gd name="connsiteX921" fmla="*/ 1313638 w 8882887"/>
                <a:gd name="connsiteY921" fmla="*/ 1216095 h 1682495"/>
                <a:gd name="connsiteX922" fmla="*/ 1310295 w 8882887"/>
                <a:gd name="connsiteY922" fmla="*/ 1247478 h 1682495"/>
                <a:gd name="connsiteX923" fmla="*/ 1316981 w 8882887"/>
                <a:gd name="connsiteY923" fmla="*/ 1261425 h 1682495"/>
                <a:gd name="connsiteX924" fmla="*/ 1323669 w 8882887"/>
                <a:gd name="connsiteY924" fmla="*/ 1264913 h 1682495"/>
                <a:gd name="connsiteX925" fmla="*/ 1323669 w 8882887"/>
                <a:gd name="connsiteY925" fmla="*/ 1275374 h 1682495"/>
                <a:gd name="connsiteX926" fmla="*/ 1316981 w 8882887"/>
                <a:gd name="connsiteY926" fmla="*/ 1278861 h 1682495"/>
                <a:gd name="connsiteX927" fmla="*/ 1356268 w 8882887"/>
                <a:gd name="connsiteY927" fmla="*/ 1319833 h 1682495"/>
                <a:gd name="connsiteX928" fmla="*/ 1369603 w 8882887"/>
                <a:gd name="connsiteY928" fmla="*/ 1373009 h 1682495"/>
                <a:gd name="connsiteX929" fmla="*/ 1417287 w 8882887"/>
                <a:gd name="connsiteY929" fmla="*/ 1373009 h 1682495"/>
                <a:gd name="connsiteX930" fmla="*/ 1417287 w 8882887"/>
                <a:gd name="connsiteY930" fmla="*/ 1329494 h 1682495"/>
                <a:gd name="connsiteX931" fmla="*/ 1409211 w 8882887"/>
                <a:gd name="connsiteY931" fmla="*/ 1329494 h 1682495"/>
                <a:gd name="connsiteX932" fmla="*/ 1409211 w 8882887"/>
                <a:gd name="connsiteY932" fmla="*/ 1086294 h 1682495"/>
                <a:gd name="connsiteX933" fmla="*/ 1439612 w 8882887"/>
                <a:gd name="connsiteY933" fmla="*/ 1086294 h 1682495"/>
                <a:gd name="connsiteX934" fmla="*/ 1440372 w 8882887"/>
                <a:gd name="connsiteY934" fmla="*/ 1084673 h 1682495"/>
                <a:gd name="connsiteX935" fmla="*/ 1445691 w 8882887"/>
                <a:gd name="connsiteY935" fmla="*/ 1073324 h 1682495"/>
                <a:gd name="connsiteX936" fmla="*/ 1448352 w 8882887"/>
                <a:gd name="connsiteY936" fmla="*/ 1073729 h 1682495"/>
                <a:gd name="connsiteX937" fmla="*/ 1466972 w 8882887"/>
                <a:gd name="connsiteY937" fmla="*/ 1076565 h 1682495"/>
                <a:gd name="connsiteX938" fmla="*/ 1467732 w 8882887"/>
                <a:gd name="connsiteY938" fmla="*/ 1078593 h 1682495"/>
                <a:gd name="connsiteX939" fmla="*/ 1473051 w 8882887"/>
                <a:gd name="connsiteY939" fmla="*/ 1092779 h 1682495"/>
                <a:gd name="connsiteX940" fmla="*/ 1512572 w 8882887"/>
                <a:gd name="connsiteY940" fmla="*/ 1096022 h 1682495"/>
                <a:gd name="connsiteX941" fmla="*/ 1512572 w 8882887"/>
                <a:gd name="connsiteY941" fmla="*/ 911190 h 1682495"/>
                <a:gd name="connsiteX942" fmla="*/ 1515612 w 8882887"/>
                <a:gd name="connsiteY942" fmla="*/ 911190 h 1682495"/>
                <a:gd name="connsiteX943" fmla="*/ 1536893 w 8882887"/>
                <a:gd name="connsiteY943" fmla="*/ 911190 h 1682495"/>
                <a:gd name="connsiteX944" fmla="*/ 1536893 w 8882887"/>
                <a:gd name="connsiteY944" fmla="*/ 706902 h 1682495"/>
                <a:gd name="connsiteX945" fmla="*/ 1539552 w 8882887"/>
                <a:gd name="connsiteY945" fmla="*/ 706902 h 1682495"/>
                <a:gd name="connsiteX946" fmla="*/ 1558173 w 8882887"/>
                <a:gd name="connsiteY946" fmla="*/ 706902 h 1682495"/>
                <a:gd name="connsiteX947" fmla="*/ 1558173 w 8882887"/>
                <a:gd name="connsiteY947" fmla="*/ 535041 h 1682495"/>
                <a:gd name="connsiteX948" fmla="*/ 1564253 w 8882887"/>
                <a:gd name="connsiteY948" fmla="*/ 492885 h 1682495"/>
                <a:gd name="connsiteX949" fmla="*/ 1567293 w 8882887"/>
                <a:gd name="connsiteY949" fmla="*/ 492885 h 1682495"/>
                <a:gd name="connsiteX950" fmla="*/ 1588574 w 8882887"/>
                <a:gd name="connsiteY950" fmla="*/ 492885 h 1682495"/>
                <a:gd name="connsiteX951" fmla="*/ 1643294 w 8882887"/>
                <a:gd name="connsiteY951" fmla="*/ 369665 h 1682495"/>
                <a:gd name="connsiteX952" fmla="*/ 1649375 w 8882887"/>
                <a:gd name="connsiteY952" fmla="*/ 0 h 1682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Lst>
              <a:rect l="l" t="t" r="r" b="b"/>
              <a:pathLst>
                <a:path w="8882887" h="1682495">
                  <a:moveTo>
                    <a:pt x="1649375" y="0"/>
                  </a:moveTo>
                  <a:cubicBezTo>
                    <a:pt x="1649375" y="27"/>
                    <a:pt x="1649399" y="3060"/>
                    <a:pt x="1652414" y="369665"/>
                  </a:cubicBezTo>
                  <a:cubicBezTo>
                    <a:pt x="1652432" y="369701"/>
                    <a:pt x="1653399" y="371712"/>
                    <a:pt x="1710174" y="489644"/>
                  </a:cubicBezTo>
                  <a:cubicBezTo>
                    <a:pt x="1710186" y="489644"/>
                    <a:pt x="1710353" y="489644"/>
                    <a:pt x="1713215" y="489644"/>
                  </a:cubicBezTo>
                  <a:lnTo>
                    <a:pt x="1734495" y="489644"/>
                  </a:lnTo>
                  <a:cubicBezTo>
                    <a:pt x="1734495" y="489665"/>
                    <a:pt x="1734495" y="490508"/>
                    <a:pt x="1734495" y="525312"/>
                  </a:cubicBezTo>
                  <a:cubicBezTo>
                    <a:pt x="1734498" y="525321"/>
                    <a:pt x="1734555" y="525408"/>
                    <a:pt x="1735256" y="526529"/>
                  </a:cubicBezTo>
                  <a:lnTo>
                    <a:pt x="1740575" y="535041"/>
                  </a:lnTo>
                  <a:cubicBezTo>
                    <a:pt x="1740575" y="535071"/>
                    <a:pt x="1740575" y="537344"/>
                    <a:pt x="1740575" y="706902"/>
                  </a:cubicBezTo>
                  <a:cubicBezTo>
                    <a:pt x="1740588" y="706902"/>
                    <a:pt x="1740798" y="706902"/>
                    <a:pt x="1743995" y="706902"/>
                  </a:cubicBezTo>
                  <a:lnTo>
                    <a:pt x="1767936" y="706902"/>
                  </a:lnTo>
                  <a:cubicBezTo>
                    <a:pt x="1767936" y="706932"/>
                    <a:pt x="1767936" y="709385"/>
                    <a:pt x="1767936" y="917675"/>
                  </a:cubicBezTo>
                  <a:cubicBezTo>
                    <a:pt x="1767951" y="917673"/>
                    <a:pt x="1768119" y="917642"/>
                    <a:pt x="1770216" y="917270"/>
                  </a:cubicBezTo>
                  <a:lnTo>
                    <a:pt x="1786176" y="914433"/>
                  </a:lnTo>
                  <a:cubicBezTo>
                    <a:pt x="1786176" y="914466"/>
                    <a:pt x="1786131" y="916467"/>
                    <a:pt x="1783136" y="1047381"/>
                  </a:cubicBezTo>
                  <a:cubicBezTo>
                    <a:pt x="1783151" y="1047384"/>
                    <a:pt x="1783317" y="1047414"/>
                    <a:pt x="1785416" y="1047788"/>
                  </a:cubicBezTo>
                  <a:lnTo>
                    <a:pt x="1801376" y="1050624"/>
                  </a:lnTo>
                  <a:cubicBezTo>
                    <a:pt x="1801379" y="1050635"/>
                    <a:pt x="1801409" y="1050731"/>
                    <a:pt x="1801755" y="1051841"/>
                  </a:cubicBezTo>
                  <a:lnTo>
                    <a:pt x="1804416" y="1060353"/>
                  </a:lnTo>
                  <a:cubicBezTo>
                    <a:pt x="1804419" y="1060340"/>
                    <a:pt x="1804487" y="1060125"/>
                    <a:pt x="1805556" y="1056705"/>
                  </a:cubicBezTo>
                  <a:lnTo>
                    <a:pt x="1813536" y="1031169"/>
                  </a:lnTo>
                  <a:cubicBezTo>
                    <a:pt x="1813547" y="1031169"/>
                    <a:pt x="1813697" y="1031169"/>
                    <a:pt x="1816196" y="1031169"/>
                  </a:cubicBezTo>
                  <a:lnTo>
                    <a:pt x="1834817" y="1031169"/>
                  </a:lnTo>
                  <a:cubicBezTo>
                    <a:pt x="1834817" y="1031195"/>
                    <a:pt x="1834817" y="1032234"/>
                    <a:pt x="1834817" y="1079808"/>
                  </a:cubicBezTo>
                  <a:cubicBezTo>
                    <a:pt x="1834826" y="1079816"/>
                    <a:pt x="1834941" y="1079876"/>
                    <a:pt x="1836336" y="1080620"/>
                  </a:cubicBezTo>
                  <a:lnTo>
                    <a:pt x="1846977" y="1086294"/>
                  </a:lnTo>
                  <a:cubicBezTo>
                    <a:pt x="1846977" y="1086308"/>
                    <a:pt x="1846977" y="1086459"/>
                    <a:pt x="1846977" y="1088321"/>
                  </a:cubicBezTo>
                  <a:lnTo>
                    <a:pt x="1846977" y="1102508"/>
                  </a:lnTo>
                  <a:cubicBezTo>
                    <a:pt x="1847007" y="1102508"/>
                    <a:pt x="1848369" y="1102508"/>
                    <a:pt x="1913858" y="1102508"/>
                  </a:cubicBezTo>
                  <a:cubicBezTo>
                    <a:pt x="1913858" y="1102520"/>
                    <a:pt x="1913858" y="1102644"/>
                    <a:pt x="1913858" y="1104129"/>
                  </a:cubicBezTo>
                  <a:lnTo>
                    <a:pt x="1913858" y="1115478"/>
                  </a:lnTo>
                  <a:cubicBezTo>
                    <a:pt x="1913871" y="1115478"/>
                    <a:pt x="1914053" y="1115478"/>
                    <a:pt x="1916897" y="1115478"/>
                  </a:cubicBezTo>
                  <a:lnTo>
                    <a:pt x="1938177" y="1115478"/>
                  </a:lnTo>
                  <a:cubicBezTo>
                    <a:pt x="1938177" y="1115451"/>
                    <a:pt x="1938177" y="1114358"/>
                    <a:pt x="1938177" y="1070081"/>
                  </a:cubicBezTo>
                  <a:cubicBezTo>
                    <a:pt x="1938209" y="1070081"/>
                    <a:pt x="1939604" y="1070081"/>
                    <a:pt x="2005058" y="1070081"/>
                  </a:cubicBezTo>
                  <a:cubicBezTo>
                    <a:pt x="2005058" y="1070069"/>
                    <a:pt x="2005058" y="1069923"/>
                    <a:pt x="2005058" y="1068054"/>
                  </a:cubicBezTo>
                  <a:lnTo>
                    <a:pt x="2005058" y="1053867"/>
                  </a:lnTo>
                  <a:cubicBezTo>
                    <a:pt x="2005067" y="1053867"/>
                    <a:pt x="2005178" y="1053867"/>
                    <a:pt x="2006579" y="1053867"/>
                  </a:cubicBezTo>
                  <a:lnTo>
                    <a:pt x="2017218" y="1053867"/>
                  </a:lnTo>
                  <a:cubicBezTo>
                    <a:pt x="2017218" y="1053857"/>
                    <a:pt x="2017218" y="1053687"/>
                    <a:pt x="2017218" y="1051031"/>
                  </a:cubicBezTo>
                  <a:lnTo>
                    <a:pt x="2017218" y="1031169"/>
                  </a:lnTo>
                  <a:cubicBezTo>
                    <a:pt x="2017232" y="1031169"/>
                    <a:pt x="2017340" y="1031169"/>
                    <a:pt x="2018358" y="1031169"/>
                  </a:cubicBezTo>
                  <a:lnTo>
                    <a:pt x="2026338" y="1031169"/>
                  </a:lnTo>
                  <a:cubicBezTo>
                    <a:pt x="2026338" y="1031159"/>
                    <a:pt x="2026338" y="1031031"/>
                    <a:pt x="2026338" y="1029548"/>
                  </a:cubicBezTo>
                  <a:lnTo>
                    <a:pt x="2026338" y="1018197"/>
                  </a:lnTo>
                  <a:cubicBezTo>
                    <a:pt x="2026350" y="1018197"/>
                    <a:pt x="2026536" y="1018197"/>
                    <a:pt x="2029379" y="1018197"/>
                  </a:cubicBezTo>
                  <a:lnTo>
                    <a:pt x="2050659" y="1018197"/>
                  </a:lnTo>
                  <a:cubicBezTo>
                    <a:pt x="2050659" y="1018208"/>
                    <a:pt x="2050659" y="1018323"/>
                    <a:pt x="2050659" y="1019819"/>
                  </a:cubicBezTo>
                  <a:lnTo>
                    <a:pt x="2050659" y="1031169"/>
                  </a:lnTo>
                  <a:cubicBezTo>
                    <a:pt x="2050676" y="1031169"/>
                    <a:pt x="2051427" y="1031169"/>
                    <a:pt x="2084099" y="1031169"/>
                  </a:cubicBezTo>
                  <a:cubicBezTo>
                    <a:pt x="2084099" y="1031157"/>
                    <a:pt x="2084099" y="1030986"/>
                    <a:pt x="2084099" y="1028331"/>
                  </a:cubicBezTo>
                  <a:lnTo>
                    <a:pt x="2084099" y="1008470"/>
                  </a:lnTo>
                  <a:cubicBezTo>
                    <a:pt x="2084108" y="1008470"/>
                    <a:pt x="2084253" y="1008470"/>
                    <a:pt x="2086760" y="1008470"/>
                  </a:cubicBezTo>
                  <a:lnTo>
                    <a:pt x="2105379" y="1008470"/>
                  </a:lnTo>
                  <a:cubicBezTo>
                    <a:pt x="2105379" y="1008488"/>
                    <a:pt x="2105379" y="1009259"/>
                    <a:pt x="2105379" y="1044140"/>
                  </a:cubicBezTo>
                  <a:cubicBezTo>
                    <a:pt x="2105390" y="1044140"/>
                    <a:pt x="2105510" y="1044140"/>
                    <a:pt x="2106900" y="1044140"/>
                  </a:cubicBezTo>
                  <a:lnTo>
                    <a:pt x="2117540" y="1044140"/>
                  </a:lnTo>
                  <a:cubicBezTo>
                    <a:pt x="2117540" y="1044131"/>
                    <a:pt x="2117540" y="1044009"/>
                    <a:pt x="2117540" y="1042518"/>
                  </a:cubicBezTo>
                  <a:lnTo>
                    <a:pt x="2117540" y="1031169"/>
                  </a:lnTo>
                  <a:cubicBezTo>
                    <a:pt x="2117553" y="1031169"/>
                    <a:pt x="2117730" y="1031169"/>
                    <a:pt x="2120199" y="1031169"/>
                  </a:cubicBezTo>
                  <a:lnTo>
                    <a:pt x="2138820" y="1031169"/>
                  </a:lnTo>
                  <a:cubicBezTo>
                    <a:pt x="2138820" y="1031189"/>
                    <a:pt x="2138820" y="1032027"/>
                    <a:pt x="2138820" y="1070081"/>
                  </a:cubicBezTo>
                  <a:cubicBezTo>
                    <a:pt x="2138832" y="1070081"/>
                    <a:pt x="2139009" y="1070081"/>
                    <a:pt x="2141861" y="1070081"/>
                  </a:cubicBezTo>
                  <a:lnTo>
                    <a:pt x="2163140" y="1070081"/>
                  </a:lnTo>
                  <a:cubicBezTo>
                    <a:pt x="2163140" y="1070097"/>
                    <a:pt x="2163140" y="1070270"/>
                    <a:pt x="2163140" y="1072512"/>
                  </a:cubicBezTo>
                  <a:lnTo>
                    <a:pt x="2163140" y="1089537"/>
                  </a:lnTo>
                  <a:cubicBezTo>
                    <a:pt x="2163152" y="1089537"/>
                    <a:pt x="2163258" y="1089537"/>
                    <a:pt x="2164280" y="1089537"/>
                  </a:cubicBezTo>
                  <a:lnTo>
                    <a:pt x="2172261" y="1089537"/>
                  </a:lnTo>
                  <a:cubicBezTo>
                    <a:pt x="2172261" y="1089525"/>
                    <a:pt x="2172261" y="1089411"/>
                    <a:pt x="2172261" y="1088321"/>
                  </a:cubicBezTo>
                  <a:lnTo>
                    <a:pt x="2172261" y="1079808"/>
                  </a:lnTo>
                  <a:cubicBezTo>
                    <a:pt x="2172287" y="1079808"/>
                    <a:pt x="2173365" y="1079808"/>
                    <a:pt x="2217861" y="1079808"/>
                  </a:cubicBezTo>
                  <a:cubicBezTo>
                    <a:pt x="2217861" y="1079829"/>
                    <a:pt x="2217861" y="1080674"/>
                    <a:pt x="2217861" y="1115478"/>
                  </a:cubicBezTo>
                  <a:cubicBezTo>
                    <a:pt x="2217872" y="1115478"/>
                    <a:pt x="2217990" y="1115478"/>
                    <a:pt x="2219381" y="1115478"/>
                  </a:cubicBezTo>
                  <a:lnTo>
                    <a:pt x="2230022" y="1115478"/>
                  </a:lnTo>
                  <a:cubicBezTo>
                    <a:pt x="2230022" y="1115489"/>
                    <a:pt x="2230022" y="1115598"/>
                    <a:pt x="2230022" y="1117100"/>
                  </a:cubicBezTo>
                  <a:lnTo>
                    <a:pt x="2230022" y="1128449"/>
                  </a:lnTo>
                  <a:cubicBezTo>
                    <a:pt x="2230035" y="1128449"/>
                    <a:pt x="2230145" y="1128449"/>
                    <a:pt x="2231162" y="1128449"/>
                  </a:cubicBezTo>
                  <a:lnTo>
                    <a:pt x="2239142" y="1128449"/>
                  </a:lnTo>
                  <a:cubicBezTo>
                    <a:pt x="2239142" y="1128438"/>
                    <a:pt x="2239142" y="1128258"/>
                    <a:pt x="2239142" y="1125206"/>
                  </a:cubicBezTo>
                  <a:lnTo>
                    <a:pt x="2239142" y="1102508"/>
                  </a:lnTo>
                  <a:cubicBezTo>
                    <a:pt x="2239152" y="1102508"/>
                    <a:pt x="2239269" y="1102508"/>
                    <a:pt x="2240661" y="1102508"/>
                  </a:cubicBezTo>
                  <a:lnTo>
                    <a:pt x="2251302" y="1102508"/>
                  </a:lnTo>
                  <a:cubicBezTo>
                    <a:pt x="2251302" y="1102520"/>
                    <a:pt x="2251302" y="1102644"/>
                    <a:pt x="2251302" y="1104129"/>
                  </a:cubicBezTo>
                  <a:lnTo>
                    <a:pt x="2251302" y="1115478"/>
                  </a:lnTo>
                  <a:lnTo>
                    <a:pt x="2259282" y="1112489"/>
                  </a:lnTo>
                  <a:cubicBezTo>
                    <a:pt x="2260422" y="1111931"/>
                    <a:pt x="2260422" y="1111628"/>
                    <a:pt x="2260422" y="1111019"/>
                  </a:cubicBezTo>
                  <a:lnTo>
                    <a:pt x="2260422" y="1102508"/>
                  </a:lnTo>
                  <a:cubicBezTo>
                    <a:pt x="2260448" y="1102508"/>
                    <a:pt x="2261649" y="1102508"/>
                    <a:pt x="2318183" y="1102508"/>
                  </a:cubicBezTo>
                  <a:cubicBezTo>
                    <a:pt x="2318183" y="1102529"/>
                    <a:pt x="2318183" y="1103349"/>
                    <a:pt x="2318183" y="1138176"/>
                  </a:cubicBezTo>
                  <a:cubicBezTo>
                    <a:pt x="2318195" y="1138176"/>
                    <a:pt x="2318372" y="1138176"/>
                    <a:pt x="2321222" y="1138176"/>
                  </a:cubicBezTo>
                  <a:lnTo>
                    <a:pt x="2342502" y="1138176"/>
                  </a:lnTo>
                  <a:cubicBezTo>
                    <a:pt x="2342502" y="1138188"/>
                    <a:pt x="2342502" y="1138311"/>
                    <a:pt x="2342502" y="1139798"/>
                  </a:cubicBezTo>
                  <a:lnTo>
                    <a:pt x="2342502" y="1151147"/>
                  </a:lnTo>
                  <a:cubicBezTo>
                    <a:pt x="2342516" y="1151147"/>
                    <a:pt x="2342700" y="1151147"/>
                    <a:pt x="2345163" y="1151147"/>
                  </a:cubicBezTo>
                  <a:lnTo>
                    <a:pt x="2363783" y="1151147"/>
                  </a:lnTo>
                  <a:cubicBezTo>
                    <a:pt x="2363783" y="1151129"/>
                    <a:pt x="2363783" y="1150362"/>
                    <a:pt x="2363783" y="1115478"/>
                  </a:cubicBezTo>
                  <a:cubicBezTo>
                    <a:pt x="2363793" y="1115478"/>
                    <a:pt x="2363910" y="1115478"/>
                    <a:pt x="2365302" y="1115478"/>
                  </a:cubicBezTo>
                  <a:lnTo>
                    <a:pt x="2375943" y="1115478"/>
                  </a:lnTo>
                  <a:cubicBezTo>
                    <a:pt x="2375943" y="1115450"/>
                    <a:pt x="2375943" y="1114293"/>
                    <a:pt x="2375943" y="1066838"/>
                  </a:cubicBezTo>
                  <a:cubicBezTo>
                    <a:pt x="2375954" y="1066838"/>
                    <a:pt x="2376069" y="1066838"/>
                    <a:pt x="2377463" y="1066838"/>
                  </a:cubicBezTo>
                  <a:lnTo>
                    <a:pt x="2388104" y="1066838"/>
                  </a:lnTo>
                  <a:cubicBezTo>
                    <a:pt x="2388104" y="1066829"/>
                    <a:pt x="2388104" y="1066665"/>
                    <a:pt x="2388104" y="1064001"/>
                  </a:cubicBezTo>
                  <a:lnTo>
                    <a:pt x="2388104" y="1044140"/>
                  </a:lnTo>
                  <a:cubicBezTo>
                    <a:pt x="2385063" y="1044140"/>
                    <a:pt x="2385063" y="1044140"/>
                    <a:pt x="2386203" y="1041707"/>
                  </a:cubicBezTo>
                  <a:lnTo>
                    <a:pt x="2394183" y="1024683"/>
                  </a:lnTo>
                  <a:cubicBezTo>
                    <a:pt x="2394191" y="1024709"/>
                    <a:pt x="2394483" y="1025720"/>
                    <a:pt x="2406344" y="1066838"/>
                  </a:cubicBezTo>
                  <a:cubicBezTo>
                    <a:pt x="2406356" y="1066838"/>
                    <a:pt x="2406465" y="1066838"/>
                    <a:pt x="2407484" y="1066838"/>
                  </a:cubicBezTo>
                  <a:lnTo>
                    <a:pt x="2415464" y="1066838"/>
                  </a:lnTo>
                  <a:cubicBezTo>
                    <a:pt x="2415464" y="1066818"/>
                    <a:pt x="2415464" y="1065050"/>
                    <a:pt x="2415464" y="907947"/>
                  </a:cubicBezTo>
                  <a:cubicBezTo>
                    <a:pt x="2415479" y="907947"/>
                    <a:pt x="2415650" y="907947"/>
                    <a:pt x="2417744" y="907947"/>
                  </a:cubicBezTo>
                  <a:lnTo>
                    <a:pt x="2433704" y="907947"/>
                  </a:lnTo>
                  <a:cubicBezTo>
                    <a:pt x="2433704" y="907914"/>
                    <a:pt x="2433704" y="906399"/>
                    <a:pt x="2433704" y="836609"/>
                  </a:cubicBezTo>
                  <a:cubicBezTo>
                    <a:pt x="2433729" y="836609"/>
                    <a:pt x="2434667" y="836609"/>
                    <a:pt x="2473224" y="836609"/>
                  </a:cubicBezTo>
                  <a:cubicBezTo>
                    <a:pt x="2473224" y="836591"/>
                    <a:pt x="2473224" y="835826"/>
                    <a:pt x="2473224" y="804182"/>
                  </a:cubicBezTo>
                  <a:cubicBezTo>
                    <a:pt x="2473253" y="804182"/>
                    <a:pt x="2474436" y="804182"/>
                    <a:pt x="2524905" y="804182"/>
                  </a:cubicBezTo>
                  <a:cubicBezTo>
                    <a:pt x="2524905" y="804194"/>
                    <a:pt x="2524905" y="804389"/>
                    <a:pt x="2524905" y="807830"/>
                  </a:cubicBezTo>
                  <a:lnTo>
                    <a:pt x="2524905" y="833366"/>
                  </a:lnTo>
                  <a:cubicBezTo>
                    <a:pt x="2524919" y="833366"/>
                    <a:pt x="2525115" y="833366"/>
                    <a:pt x="2528325" y="833366"/>
                  </a:cubicBezTo>
                  <a:lnTo>
                    <a:pt x="2552265" y="833366"/>
                  </a:lnTo>
                  <a:cubicBezTo>
                    <a:pt x="2552265" y="833393"/>
                    <a:pt x="2552265" y="834734"/>
                    <a:pt x="2552265" y="904704"/>
                  </a:cubicBezTo>
                  <a:cubicBezTo>
                    <a:pt x="2552274" y="904704"/>
                    <a:pt x="2552388" y="904704"/>
                    <a:pt x="2553785" y="904704"/>
                  </a:cubicBezTo>
                  <a:lnTo>
                    <a:pt x="2564426" y="904704"/>
                  </a:lnTo>
                  <a:lnTo>
                    <a:pt x="2585706" y="911190"/>
                  </a:lnTo>
                  <a:cubicBezTo>
                    <a:pt x="2585706" y="911205"/>
                    <a:pt x="2585706" y="912180"/>
                    <a:pt x="2585706" y="969558"/>
                  </a:cubicBezTo>
                  <a:cubicBezTo>
                    <a:pt x="2585715" y="969558"/>
                    <a:pt x="2585828" y="969558"/>
                    <a:pt x="2587226" y="969558"/>
                  </a:cubicBezTo>
                  <a:lnTo>
                    <a:pt x="2597865" y="969558"/>
                  </a:lnTo>
                  <a:cubicBezTo>
                    <a:pt x="2597865" y="969573"/>
                    <a:pt x="2597865" y="969732"/>
                    <a:pt x="2597865" y="971990"/>
                  </a:cubicBezTo>
                  <a:lnTo>
                    <a:pt x="2597865" y="989013"/>
                  </a:lnTo>
                  <a:cubicBezTo>
                    <a:pt x="2597877" y="989013"/>
                    <a:pt x="2598063" y="989013"/>
                    <a:pt x="2600906" y="989013"/>
                  </a:cubicBezTo>
                  <a:lnTo>
                    <a:pt x="2622186" y="989013"/>
                  </a:lnTo>
                  <a:lnTo>
                    <a:pt x="2631306" y="998742"/>
                  </a:lnTo>
                  <a:cubicBezTo>
                    <a:pt x="2631306" y="998760"/>
                    <a:pt x="2631306" y="999489"/>
                    <a:pt x="2631306" y="1031169"/>
                  </a:cubicBezTo>
                  <a:cubicBezTo>
                    <a:pt x="2631320" y="1031169"/>
                    <a:pt x="2631516" y="1031169"/>
                    <a:pt x="2634726" y="1031169"/>
                  </a:cubicBezTo>
                  <a:lnTo>
                    <a:pt x="2658666" y="1031169"/>
                  </a:lnTo>
                  <a:cubicBezTo>
                    <a:pt x="2658666" y="1031180"/>
                    <a:pt x="2658666" y="1031300"/>
                    <a:pt x="2658666" y="1032789"/>
                  </a:cubicBezTo>
                  <a:lnTo>
                    <a:pt x="2658666" y="1044140"/>
                  </a:lnTo>
                  <a:cubicBezTo>
                    <a:pt x="2658680" y="1044140"/>
                    <a:pt x="2658828" y="1044140"/>
                    <a:pt x="2660567" y="1044140"/>
                  </a:cubicBezTo>
                  <a:lnTo>
                    <a:pt x="2673867" y="1044140"/>
                  </a:lnTo>
                  <a:cubicBezTo>
                    <a:pt x="2673867" y="1044153"/>
                    <a:pt x="2673867" y="1044347"/>
                    <a:pt x="2673867" y="1047381"/>
                  </a:cubicBezTo>
                  <a:lnTo>
                    <a:pt x="2673867" y="1070081"/>
                  </a:lnTo>
                  <a:cubicBezTo>
                    <a:pt x="2679947" y="1070081"/>
                    <a:pt x="2679947" y="1070081"/>
                    <a:pt x="2679947" y="1067243"/>
                  </a:cubicBezTo>
                  <a:lnTo>
                    <a:pt x="2679947" y="1047381"/>
                  </a:lnTo>
                  <a:cubicBezTo>
                    <a:pt x="2679956" y="1047381"/>
                    <a:pt x="2680073" y="1047381"/>
                    <a:pt x="2681466" y="1047381"/>
                  </a:cubicBezTo>
                  <a:lnTo>
                    <a:pt x="2692107" y="1047381"/>
                  </a:lnTo>
                  <a:cubicBezTo>
                    <a:pt x="2692107" y="1047398"/>
                    <a:pt x="2692107" y="1047576"/>
                    <a:pt x="2692107" y="1049814"/>
                  </a:cubicBezTo>
                  <a:lnTo>
                    <a:pt x="2692107" y="1066838"/>
                  </a:lnTo>
                  <a:cubicBezTo>
                    <a:pt x="2692121" y="1066838"/>
                    <a:pt x="2692230" y="1066838"/>
                    <a:pt x="2693247" y="1066838"/>
                  </a:cubicBezTo>
                  <a:lnTo>
                    <a:pt x="2701227" y="1066838"/>
                  </a:lnTo>
                  <a:cubicBezTo>
                    <a:pt x="2701227" y="1060353"/>
                    <a:pt x="2701227" y="1060353"/>
                    <a:pt x="2774187" y="1060353"/>
                  </a:cubicBezTo>
                  <a:cubicBezTo>
                    <a:pt x="2774187" y="1060367"/>
                    <a:pt x="2774187" y="1060518"/>
                    <a:pt x="2774187" y="1062380"/>
                  </a:cubicBezTo>
                  <a:lnTo>
                    <a:pt x="2774187" y="1076565"/>
                  </a:lnTo>
                  <a:cubicBezTo>
                    <a:pt x="2774199" y="1076565"/>
                    <a:pt x="2774312" y="1076565"/>
                    <a:pt x="2775327" y="1076565"/>
                  </a:cubicBezTo>
                  <a:lnTo>
                    <a:pt x="2783309" y="1076565"/>
                  </a:lnTo>
                  <a:cubicBezTo>
                    <a:pt x="2783309" y="1076579"/>
                    <a:pt x="2783309" y="1076762"/>
                    <a:pt x="2783309" y="1079808"/>
                  </a:cubicBezTo>
                  <a:lnTo>
                    <a:pt x="2783309" y="1102508"/>
                  </a:lnTo>
                  <a:cubicBezTo>
                    <a:pt x="2783321" y="1102502"/>
                    <a:pt x="2783495" y="1102385"/>
                    <a:pt x="2786348" y="1100481"/>
                  </a:cubicBezTo>
                  <a:lnTo>
                    <a:pt x="2807628" y="1086294"/>
                  </a:lnTo>
                  <a:cubicBezTo>
                    <a:pt x="2807631" y="1086266"/>
                    <a:pt x="2807828" y="1084953"/>
                    <a:pt x="2816748" y="1024683"/>
                  </a:cubicBezTo>
                  <a:cubicBezTo>
                    <a:pt x="2816762" y="1024680"/>
                    <a:pt x="2816865" y="1024641"/>
                    <a:pt x="2817888" y="1024278"/>
                  </a:cubicBezTo>
                  <a:lnTo>
                    <a:pt x="2825868" y="1021440"/>
                  </a:lnTo>
                  <a:cubicBezTo>
                    <a:pt x="2825868" y="1021416"/>
                    <a:pt x="2825918" y="1019825"/>
                    <a:pt x="2828909" y="917675"/>
                  </a:cubicBezTo>
                  <a:cubicBezTo>
                    <a:pt x="2828909" y="917702"/>
                    <a:pt x="2828958" y="919338"/>
                    <a:pt x="2831949" y="1021440"/>
                  </a:cubicBezTo>
                  <a:cubicBezTo>
                    <a:pt x="2831963" y="1021445"/>
                    <a:pt x="2832069" y="1021482"/>
                    <a:pt x="2833089" y="1021845"/>
                  </a:cubicBezTo>
                  <a:lnTo>
                    <a:pt x="2841069" y="1024683"/>
                  </a:lnTo>
                  <a:cubicBezTo>
                    <a:pt x="2841069" y="1024653"/>
                    <a:pt x="2841069" y="1022654"/>
                    <a:pt x="2841069" y="894977"/>
                  </a:cubicBezTo>
                  <a:cubicBezTo>
                    <a:pt x="2847149" y="894977"/>
                    <a:pt x="2847149" y="894977"/>
                    <a:pt x="2847149" y="846336"/>
                  </a:cubicBezTo>
                  <a:cubicBezTo>
                    <a:pt x="2847167" y="846336"/>
                    <a:pt x="2848196" y="846336"/>
                    <a:pt x="2904909" y="846336"/>
                  </a:cubicBezTo>
                  <a:cubicBezTo>
                    <a:pt x="2904909" y="846362"/>
                    <a:pt x="2904909" y="847439"/>
                    <a:pt x="2904909" y="894977"/>
                  </a:cubicBezTo>
                  <a:cubicBezTo>
                    <a:pt x="2904923" y="894977"/>
                    <a:pt x="2905031" y="894977"/>
                    <a:pt x="2906049" y="894977"/>
                  </a:cubicBezTo>
                  <a:lnTo>
                    <a:pt x="2914029" y="894977"/>
                  </a:lnTo>
                  <a:cubicBezTo>
                    <a:pt x="2914029" y="894945"/>
                    <a:pt x="2914029" y="892986"/>
                    <a:pt x="2914029" y="771755"/>
                  </a:cubicBezTo>
                  <a:cubicBezTo>
                    <a:pt x="2914038" y="771755"/>
                    <a:pt x="2914187" y="771755"/>
                    <a:pt x="2916690" y="771755"/>
                  </a:cubicBezTo>
                  <a:lnTo>
                    <a:pt x="2935310" y="771755"/>
                  </a:lnTo>
                  <a:cubicBezTo>
                    <a:pt x="2935310" y="771744"/>
                    <a:pt x="2935310" y="771578"/>
                    <a:pt x="2935310" y="768918"/>
                  </a:cubicBezTo>
                  <a:lnTo>
                    <a:pt x="2935310" y="749057"/>
                  </a:lnTo>
                  <a:cubicBezTo>
                    <a:pt x="2935326" y="749057"/>
                    <a:pt x="2936073" y="749057"/>
                    <a:pt x="2968751" y="749057"/>
                  </a:cubicBezTo>
                  <a:cubicBezTo>
                    <a:pt x="2968751" y="749046"/>
                    <a:pt x="2968751" y="748925"/>
                    <a:pt x="2968751" y="747435"/>
                  </a:cubicBezTo>
                  <a:lnTo>
                    <a:pt x="2968751" y="736086"/>
                  </a:lnTo>
                  <a:cubicBezTo>
                    <a:pt x="2968761" y="736086"/>
                    <a:pt x="2968926" y="736086"/>
                    <a:pt x="2971410" y="736086"/>
                  </a:cubicBezTo>
                  <a:lnTo>
                    <a:pt x="2990031" y="736086"/>
                  </a:lnTo>
                  <a:cubicBezTo>
                    <a:pt x="2990031" y="736098"/>
                    <a:pt x="2990031" y="736217"/>
                    <a:pt x="2990031" y="737708"/>
                  </a:cubicBezTo>
                  <a:lnTo>
                    <a:pt x="2990031" y="749057"/>
                  </a:lnTo>
                  <a:cubicBezTo>
                    <a:pt x="2990045" y="749057"/>
                    <a:pt x="2990154" y="749057"/>
                    <a:pt x="2991171" y="749057"/>
                  </a:cubicBezTo>
                  <a:lnTo>
                    <a:pt x="2999151" y="749057"/>
                  </a:lnTo>
                  <a:lnTo>
                    <a:pt x="3014351" y="742571"/>
                  </a:lnTo>
                  <a:lnTo>
                    <a:pt x="3020430" y="747435"/>
                  </a:lnTo>
                  <a:lnTo>
                    <a:pt x="3020430" y="736086"/>
                  </a:lnTo>
                  <a:cubicBezTo>
                    <a:pt x="3020444" y="736086"/>
                    <a:pt x="3020649" y="736086"/>
                    <a:pt x="3023850" y="736086"/>
                  </a:cubicBezTo>
                  <a:lnTo>
                    <a:pt x="3047792" y="736086"/>
                  </a:lnTo>
                  <a:cubicBezTo>
                    <a:pt x="3047792" y="736098"/>
                    <a:pt x="3047792" y="736217"/>
                    <a:pt x="3047792" y="737708"/>
                  </a:cubicBezTo>
                  <a:lnTo>
                    <a:pt x="3047792" y="749057"/>
                  </a:lnTo>
                  <a:cubicBezTo>
                    <a:pt x="3047820" y="749057"/>
                    <a:pt x="3048924" y="749057"/>
                    <a:pt x="3093392" y="749057"/>
                  </a:cubicBezTo>
                  <a:cubicBezTo>
                    <a:pt x="3093392" y="749072"/>
                    <a:pt x="3093392" y="749235"/>
                    <a:pt x="3093392" y="751488"/>
                  </a:cubicBezTo>
                  <a:lnTo>
                    <a:pt x="3093392" y="768513"/>
                  </a:lnTo>
                  <a:cubicBezTo>
                    <a:pt x="3093417" y="768513"/>
                    <a:pt x="3094377" y="768513"/>
                    <a:pt x="3132912" y="768513"/>
                  </a:cubicBezTo>
                  <a:cubicBezTo>
                    <a:pt x="3132912" y="768537"/>
                    <a:pt x="3132912" y="769557"/>
                    <a:pt x="3132912" y="813909"/>
                  </a:cubicBezTo>
                  <a:cubicBezTo>
                    <a:pt x="3132926" y="813909"/>
                    <a:pt x="3133035" y="813909"/>
                    <a:pt x="3134052" y="813909"/>
                  </a:cubicBezTo>
                  <a:lnTo>
                    <a:pt x="3142032" y="813909"/>
                  </a:lnTo>
                  <a:cubicBezTo>
                    <a:pt x="3142032" y="813920"/>
                    <a:pt x="3142032" y="814049"/>
                    <a:pt x="3142032" y="815531"/>
                  </a:cubicBezTo>
                  <a:lnTo>
                    <a:pt x="3142032" y="826881"/>
                  </a:lnTo>
                  <a:cubicBezTo>
                    <a:pt x="3148113" y="826881"/>
                    <a:pt x="3148113" y="826881"/>
                    <a:pt x="3148113" y="872277"/>
                  </a:cubicBezTo>
                  <a:cubicBezTo>
                    <a:pt x="3148127" y="872277"/>
                    <a:pt x="3148238" y="872277"/>
                    <a:pt x="3149253" y="872277"/>
                  </a:cubicBezTo>
                  <a:lnTo>
                    <a:pt x="3157233" y="872277"/>
                  </a:lnTo>
                  <a:cubicBezTo>
                    <a:pt x="3157233" y="872291"/>
                    <a:pt x="3157233" y="872391"/>
                    <a:pt x="3157233" y="873494"/>
                  </a:cubicBezTo>
                  <a:lnTo>
                    <a:pt x="3157233" y="882006"/>
                  </a:lnTo>
                  <a:cubicBezTo>
                    <a:pt x="3157242" y="882006"/>
                    <a:pt x="3157359" y="882006"/>
                    <a:pt x="3158753" y="882006"/>
                  </a:cubicBezTo>
                  <a:lnTo>
                    <a:pt x="3169392" y="882006"/>
                  </a:lnTo>
                  <a:cubicBezTo>
                    <a:pt x="3169392" y="882032"/>
                    <a:pt x="3169392" y="883101"/>
                    <a:pt x="3169392" y="927404"/>
                  </a:cubicBezTo>
                  <a:cubicBezTo>
                    <a:pt x="3169404" y="927404"/>
                    <a:pt x="3169584" y="927404"/>
                    <a:pt x="3172433" y="927404"/>
                  </a:cubicBezTo>
                  <a:lnTo>
                    <a:pt x="3193713" y="927404"/>
                  </a:lnTo>
                  <a:cubicBezTo>
                    <a:pt x="3193713" y="927428"/>
                    <a:pt x="3193713" y="928298"/>
                    <a:pt x="3193713" y="963072"/>
                  </a:cubicBezTo>
                  <a:cubicBezTo>
                    <a:pt x="3196754" y="963072"/>
                    <a:pt x="3196754" y="963072"/>
                    <a:pt x="3196754" y="965504"/>
                  </a:cubicBezTo>
                  <a:lnTo>
                    <a:pt x="3196754" y="982529"/>
                  </a:lnTo>
                  <a:cubicBezTo>
                    <a:pt x="3196767" y="982529"/>
                    <a:pt x="3196872" y="982529"/>
                    <a:pt x="3197894" y="982529"/>
                  </a:cubicBezTo>
                  <a:lnTo>
                    <a:pt x="3205874" y="982529"/>
                  </a:lnTo>
                  <a:cubicBezTo>
                    <a:pt x="3205874" y="982550"/>
                    <a:pt x="3205874" y="983394"/>
                    <a:pt x="3205874" y="1018197"/>
                  </a:cubicBezTo>
                  <a:cubicBezTo>
                    <a:pt x="3205886" y="1018197"/>
                    <a:pt x="3206034" y="1018197"/>
                    <a:pt x="3207773" y="1018197"/>
                  </a:cubicBezTo>
                  <a:lnTo>
                    <a:pt x="3221073" y="1018197"/>
                  </a:lnTo>
                  <a:cubicBezTo>
                    <a:pt x="3224114" y="1021440"/>
                    <a:pt x="3224114" y="1021440"/>
                    <a:pt x="3224114" y="1024278"/>
                  </a:cubicBezTo>
                  <a:lnTo>
                    <a:pt x="3224114" y="1044140"/>
                  </a:lnTo>
                  <a:cubicBezTo>
                    <a:pt x="3224121" y="1044129"/>
                    <a:pt x="3224252" y="1043969"/>
                    <a:pt x="3226394" y="1041302"/>
                  </a:cubicBezTo>
                  <a:lnTo>
                    <a:pt x="3242354" y="1021440"/>
                  </a:lnTo>
                  <a:cubicBezTo>
                    <a:pt x="3242376" y="1021440"/>
                    <a:pt x="3243335" y="1021440"/>
                    <a:pt x="3284915" y="1021440"/>
                  </a:cubicBezTo>
                  <a:cubicBezTo>
                    <a:pt x="3284915" y="1021478"/>
                    <a:pt x="3284915" y="1023579"/>
                    <a:pt x="3284915" y="1151147"/>
                  </a:cubicBezTo>
                  <a:cubicBezTo>
                    <a:pt x="3284927" y="1151147"/>
                    <a:pt x="3285041" y="1151147"/>
                    <a:pt x="3286055" y="1151147"/>
                  </a:cubicBezTo>
                  <a:lnTo>
                    <a:pt x="3294035" y="1151147"/>
                  </a:lnTo>
                  <a:cubicBezTo>
                    <a:pt x="3294041" y="1151135"/>
                    <a:pt x="3294129" y="1150985"/>
                    <a:pt x="3295175" y="1149120"/>
                  </a:cubicBezTo>
                  <a:lnTo>
                    <a:pt x="3303155" y="1134933"/>
                  </a:lnTo>
                  <a:cubicBezTo>
                    <a:pt x="3303155" y="1134944"/>
                    <a:pt x="3303155" y="1135092"/>
                    <a:pt x="3303155" y="1137771"/>
                  </a:cubicBezTo>
                  <a:lnTo>
                    <a:pt x="3303155" y="1157633"/>
                  </a:lnTo>
                  <a:cubicBezTo>
                    <a:pt x="3309234" y="1157633"/>
                    <a:pt x="3309234" y="1157633"/>
                    <a:pt x="3309234" y="1089537"/>
                  </a:cubicBezTo>
                  <a:cubicBezTo>
                    <a:pt x="3309248" y="1089537"/>
                    <a:pt x="3309353" y="1089537"/>
                    <a:pt x="3310374" y="1089537"/>
                  </a:cubicBezTo>
                  <a:lnTo>
                    <a:pt x="3318354" y="1089537"/>
                  </a:lnTo>
                  <a:cubicBezTo>
                    <a:pt x="3318354" y="1089515"/>
                    <a:pt x="3318354" y="1088015"/>
                    <a:pt x="3318354" y="992256"/>
                  </a:cubicBezTo>
                  <a:cubicBezTo>
                    <a:pt x="3318365" y="992256"/>
                    <a:pt x="3318486" y="992256"/>
                    <a:pt x="3319875" y="992256"/>
                  </a:cubicBezTo>
                  <a:lnTo>
                    <a:pt x="3330515" y="992256"/>
                  </a:lnTo>
                  <a:cubicBezTo>
                    <a:pt x="3330524" y="992225"/>
                    <a:pt x="3330920" y="990815"/>
                    <a:pt x="3348755" y="927404"/>
                  </a:cubicBezTo>
                  <a:cubicBezTo>
                    <a:pt x="3348768" y="927404"/>
                    <a:pt x="3348914" y="927404"/>
                    <a:pt x="3350655" y="927404"/>
                  </a:cubicBezTo>
                  <a:lnTo>
                    <a:pt x="3363956" y="927404"/>
                  </a:lnTo>
                  <a:cubicBezTo>
                    <a:pt x="3363963" y="927438"/>
                    <a:pt x="3364302" y="928887"/>
                    <a:pt x="3379155" y="992256"/>
                  </a:cubicBezTo>
                  <a:cubicBezTo>
                    <a:pt x="3379164" y="992256"/>
                    <a:pt x="3379275" y="992256"/>
                    <a:pt x="3380675" y="992256"/>
                  </a:cubicBezTo>
                  <a:lnTo>
                    <a:pt x="3391316" y="992256"/>
                  </a:lnTo>
                  <a:cubicBezTo>
                    <a:pt x="3391316" y="992273"/>
                    <a:pt x="3391316" y="993273"/>
                    <a:pt x="3391316" y="1050624"/>
                  </a:cubicBezTo>
                  <a:cubicBezTo>
                    <a:pt x="3391326" y="1050624"/>
                    <a:pt x="3391475" y="1050624"/>
                    <a:pt x="3393975" y="1050624"/>
                  </a:cubicBezTo>
                  <a:lnTo>
                    <a:pt x="3412596" y="1050624"/>
                  </a:lnTo>
                  <a:cubicBezTo>
                    <a:pt x="3412596" y="1050636"/>
                    <a:pt x="3412596" y="1050819"/>
                    <a:pt x="3412596" y="1053867"/>
                  </a:cubicBezTo>
                  <a:lnTo>
                    <a:pt x="3412596" y="1076565"/>
                  </a:lnTo>
                  <a:cubicBezTo>
                    <a:pt x="3418676" y="1076565"/>
                    <a:pt x="3418676" y="1076565"/>
                    <a:pt x="3418676" y="1073324"/>
                  </a:cubicBezTo>
                  <a:lnTo>
                    <a:pt x="3418676" y="1050624"/>
                  </a:lnTo>
                  <a:cubicBezTo>
                    <a:pt x="3418691" y="1050624"/>
                    <a:pt x="3418859" y="1050624"/>
                    <a:pt x="3420956" y="1050624"/>
                  </a:cubicBezTo>
                  <a:lnTo>
                    <a:pt x="3436916" y="1050624"/>
                  </a:lnTo>
                  <a:cubicBezTo>
                    <a:pt x="3436916" y="1050639"/>
                    <a:pt x="3436916" y="1050815"/>
                    <a:pt x="3436916" y="1053056"/>
                  </a:cubicBezTo>
                  <a:lnTo>
                    <a:pt x="3436916" y="1070081"/>
                  </a:lnTo>
                  <a:cubicBezTo>
                    <a:pt x="3436940" y="1070081"/>
                    <a:pt x="3438003" y="1070081"/>
                    <a:pt x="3482517" y="1070081"/>
                  </a:cubicBezTo>
                  <a:cubicBezTo>
                    <a:pt x="3482517" y="1070055"/>
                    <a:pt x="3482517" y="1068899"/>
                    <a:pt x="3482517" y="1014956"/>
                  </a:cubicBezTo>
                  <a:cubicBezTo>
                    <a:pt x="3482529" y="1014956"/>
                    <a:pt x="3482669" y="1014956"/>
                    <a:pt x="3484416" y="1014956"/>
                  </a:cubicBezTo>
                  <a:lnTo>
                    <a:pt x="3497717" y="1014956"/>
                  </a:lnTo>
                  <a:cubicBezTo>
                    <a:pt x="3497717" y="1014972"/>
                    <a:pt x="3497717" y="1015713"/>
                    <a:pt x="3497717" y="1047381"/>
                  </a:cubicBezTo>
                  <a:cubicBezTo>
                    <a:pt x="3500757" y="1047381"/>
                    <a:pt x="3500757" y="1047381"/>
                    <a:pt x="3500757" y="998742"/>
                  </a:cubicBezTo>
                  <a:cubicBezTo>
                    <a:pt x="3500778" y="998742"/>
                    <a:pt x="3501590" y="998742"/>
                    <a:pt x="3534197" y="998742"/>
                  </a:cubicBezTo>
                  <a:cubicBezTo>
                    <a:pt x="3534197" y="998727"/>
                    <a:pt x="3534197" y="998547"/>
                    <a:pt x="3534197" y="996309"/>
                  </a:cubicBezTo>
                  <a:lnTo>
                    <a:pt x="3534197" y="979286"/>
                  </a:lnTo>
                  <a:cubicBezTo>
                    <a:pt x="3534209" y="979286"/>
                    <a:pt x="3534321" y="979286"/>
                    <a:pt x="3535337" y="979286"/>
                  </a:cubicBezTo>
                  <a:lnTo>
                    <a:pt x="3543317" y="979286"/>
                  </a:lnTo>
                  <a:cubicBezTo>
                    <a:pt x="3543317" y="979277"/>
                    <a:pt x="3543317" y="979107"/>
                    <a:pt x="3543317" y="976449"/>
                  </a:cubicBezTo>
                  <a:lnTo>
                    <a:pt x="3543317" y="956588"/>
                  </a:lnTo>
                  <a:lnTo>
                    <a:pt x="3549398" y="966315"/>
                  </a:lnTo>
                  <a:cubicBezTo>
                    <a:pt x="3549410" y="966315"/>
                    <a:pt x="3549603" y="966315"/>
                    <a:pt x="3552818" y="966315"/>
                  </a:cubicBezTo>
                  <a:lnTo>
                    <a:pt x="3576758" y="966315"/>
                  </a:lnTo>
                  <a:cubicBezTo>
                    <a:pt x="3576758" y="966303"/>
                    <a:pt x="3576758" y="966201"/>
                    <a:pt x="3576758" y="965099"/>
                  </a:cubicBezTo>
                  <a:lnTo>
                    <a:pt x="3576758" y="956588"/>
                  </a:lnTo>
                  <a:cubicBezTo>
                    <a:pt x="3576771" y="956588"/>
                    <a:pt x="3576882" y="956588"/>
                    <a:pt x="3577898" y="956588"/>
                  </a:cubicBezTo>
                  <a:lnTo>
                    <a:pt x="3585878" y="956588"/>
                  </a:lnTo>
                  <a:cubicBezTo>
                    <a:pt x="3585878" y="956601"/>
                    <a:pt x="3585878" y="956751"/>
                    <a:pt x="3585878" y="958614"/>
                  </a:cubicBezTo>
                  <a:lnTo>
                    <a:pt x="3585878" y="972801"/>
                  </a:lnTo>
                  <a:cubicBezTo>
                    <a:pt x="3585900" y="972801"/>
                    <a:pt x="3587000" y="972801"/>
                    <a:pt x="3643638" y="972801"/>
                  </a:cubicBezTo>
                  <a:cubicBezTo>
                    <a:pt x="3643638" y="972828"/>
                    <a:pt x="3643638" y="975093"/>
                    <a:pt x="3643638" y="1180331"/>
                  </a:cubicBezTo>
                  <a:cubicBezTo>
                    <a:pt x="3643653" y="1180331"/>
                    <a:pt x="3643826" y="1180331"/>
                    <a:pt x="3645918" y="1180331"/>
                  </a:cubicBezTo>
                  <a:lnTo>
                    <a:pt x="3661878" y="1180331"/>
                  </a:lnTo>
                  <a:cubicBezTo>
                    <a:pt x="3661878" y="1173846"/>
                    <a:pt x="3661878" y="1167360"/>
                    <a:pt x="3661878" y="1160876"/>
                  </a:cubicBezTo>
                  <a:cubicBezTo>
                    <a:pt x="3664919" y="1160876"/>
                    <a:pt x="3664919" y="1160876"/>
                    <a:pt x="3667959" y="1160876"/>
                  </a:cubicBezTo>
                  <a:cubicBezTo>
                    <a:pt x="3667959" y="1167360"/>
                    <a:pt x="3667959" y="1173846"/>
                    <a:pt x="3667959" y="1180331"/>
                  </a:cubicBezTo>
                  <a:cubicBezTo>
                    <a:pt x="3683159" y="1180331"/>
                    <a:pt x="3698360" y="1180331"/>
                    <a:pt x="3713559" y="1180331"/>
                  </a:cubicBezTo>
                  <a:cubicBezTo>
                    <a:pt x="3713559" y="1164117"/>
                    <a:pt x="3713559" y="1151147"/>
                    <a:pt x="3713559" y="1134933"/>
                  </a:cubicBezTo>
                  <a:cubicBezTo>
                    <a:pt x="3719640" y="1134933"/>
                    <a:pt x="3725720" y="1134933"/>
                    <a:pt x="3731799" y="1134933"/>
                  </a:cubicBezTo>
                  <a:lnTo>
                    <a:pt x="3750039" y="1131692"/>
                  </a:lnTo>
                  <a:cubicBezTo>
                    <a:pt x="3753080" y="1131692"/>
                    <a:pt x="3753080" y="1134933"/>
                    <a:pt x="3756120" y="1134933"/>
                  </a:cubicBezTo>
                  <a:lnTo>
                    <a:pt x="3771320" y="1134933"/>
                  </a:lnTo>
                  <a:cubicBezTo>
                    <a:pt x="3771320" y="1151147"/>
                    <a:pt x="3771320" y="1167360"/>
                    <a:pt x="3771320" y="1180331"/>
                  </a:cubicBezTo>
                  <a:cubicBezTo>
                    <a:pt x="3774360" y="1180331"/>
                    <a:pt x="3777401" y="1180331"/>
                    <a:pt x="3783480" y="1180331"/>
                  </a:cubicBezTo>
                  <a:cubicBezTo>
                    <a:pt x="3783480" y="1190060"/>
                    <a:pt x="3783480" y="1199787"/>
                    <a:pt x="3783480" y="1206273"/>
                  </a:cubicBezTo>
                  <a:lnTo>
                    <a:pt x="3797484" y="1207631"/>
                  </a:lnTo>
                  <a:lnTo>
                    <a:pt x="3816921" y="1207631"/>
                  </a:lnTo>
                  <a:cubicBezTo>
                    <a:pt x="3816921" y="1198917"/>
                    <a:pt x="3816921" y="1192659"/>
                    <a:pt x="3816921" y="1183574"/>
                  </a:cubicBezTo>
                  <a:lnTo>
                    <a:pt x="3918855" y="1183574"/>
                  </a:lnTo>
                  <a:lnTo>
                    <a:pt x="3918855" y="1055694"/>
                  </a:lnTo>
                  <a:lnTo>
                    <a:pt x="4026867" y="1055694"/>
                  </a:lnTo>
                  <a:lnTo>
                    <a:pt x="4026867" y="1173846"/>
                  </a:lnTo>
                  <a:cubicBezTo>
                    <a:pt x="4027820" y="1173846"/>
                    <a:pt x="4028772" y="1173846"/>
                    <a:pt x="4029723" y="1173846"/>
                  </a:cubicBezTo>
                  <a:lnTo>
                    <a:pt x="4031586" y="1207631"/>
                  </a:lnTo>
                  <a:lnTo>
                    <a:pt x="4046100" y="1207631"/>
                  </a:lnTo>
                  <a:cubicBezTo>
                    <a:pt x="4046904" y="1196810"/>
                    <a:pt x="4047963" y="1185329"/>
                    <a:pt x="4047963" y="1173846"/>
                  </a:cubicBezTo>
                  <a:cubicBezTo>
                    <a:pt x="4051004" y="1173846"/>
                    <a:pt x="4054044" y="1173846"/>
                    <a:pt x="4057083" y="1173846"/>
                  </a:cubicBezTo>
                  <a:lnTo>
                    <a:pt x="4058946" y="1207631"/>
                  </a:lnTo>
                  <a:lnTo>
                    <a:pt x="4134879" y="1207631"/>
                  </a:lnTo>
                  <a:lnTo>
                    <a:pt x="4134879" y="963089"/>
                  </a:lnTo>
                  <a:lnTo>
                    <a:pt x="4430870" y="963089"/>
                  </a:lnTo>
                  <a:lnTo>
                    <a:pt x="4430870" y="1207631"/>
                  </a:lnTo>
                  <a:lnTo>
                    <a:pt x="4458915" y="1207631"/>
                  </a:lnTo>
                  <a:lnTo>
                    <a:pt x="4458915" y="1083591"/>
                  </a:lnTo>
                  <a:lnTo>
                    <a:pt x="4601595" y="1083591"/>
                  </a:lnTo>
                  <a:cubicBezTo>
                    <a:pt x="4607707" y="924560"/>
                    <a:pt x="4612775" y="766349"/>
                    <a:pt x="4619491" y="606380"/>
                  </a:cubicBezTo>
                  <a:cubicBezTo>
                    <a:pt x="4604291" y="606380"/>
                    <a:pt x="4567811" y="586923"/>
                    <a:pt x="4601251" y="573953"/>
                  </a:cubicBezTo>
                  <a:cubicBezTo>
                    <a:pt x="4598209" y="570710"/>
                    <a:pt x="4595171" y="567467"/>
                    <a:pt x="4592131" y="567467"/>
                  </a:cubicBezTo>
                  <a:cubicBezTo>
                    <a:pt x="4592131" y="548012"/>
                    <a:pt x="4589089" y="544769"/>
                    <a:pt x="4604291" y="531798"/>
                  </a:cubicBezTo>
                  <a:cubicBezTo>
                    <a:pt x="4604291" y="525312"/>
                    <a:pt x="4604291" y="515585"/>
                    <a:pt x="4604291" y="505857"/>
                  </a:cubicBezTo>
                  <a:cubicBezTo>
                    <a:pt x="4610371" y="505857"/>
                    <a:pt x="4616451" y="505857"/>
                    <a:pt x="4625571" y="505857"/>
                  </a:cubicBezTo>
                  <a:cubicBezTo>
                    <a:pt x="4625571" y="492885"/>
                    <a:pt x="4625571" y="483158"/>
                    <a:pt x="4625571" y="473430"/>
                  </a:cubicBezTo>
                  <a:cubicBezTo>
                    <a:pt x="4625571" y="470187"/>
                    <a:pt x="4628611" y="470187"/>
                    <a:pt x="4628611" y="466944"/>
                  </a:cubicBezTo>
                  <a:cubicBezTo>
                    <a:pt x="4628611" y="428033"/>
                    <a:pt x="4628611" y="389121"/>
                    <a:pt x="4628611" y="350208"/>
                  </a:cubicBezTo>
                  <a:cubicBezTo>
                    <a:pt x="4628611" y="346965"/>
                    <a:pt x="4625571" y="343724"/>
                    <a:pt x="4625571" y="340481"/>
                  </a:cubicBezTo>
                  <a:cubicBezTo>
                    <a:pt x="4628611" y="337238"/>
                    <a:pt x="4631651" y="333995"/>
                    <a:pt x="4634691" y="330752"/>
                  </a:cubicBezTo>
                  <a:cubicBezTo>
                    <a:pt x="4634691" y="301568"/>
                    <a:pt x="4634691" y="272384"/>
                    <a:pt x="4634691" y="243200"/>
                  </a:cubicBezTo>
                  <a:cubicBezTo>
                    <a:pt x="4634691" y="239958"/>
                    <a:pt x="4634691" y="239958"/>
                    <a:pt x="4637731" y="236715"/>
                  </a:cubicBezTo>
                  <a:cubicBezTo>
                    <a:pt x="4637731" y="210774"/>
                    <a:pt x="4637731" y="181590"/>
                    <a:pt x="4637731" y="152406"/>
                  </a:cubicBezTo>
                  <a:cubicBezTo>
                    <a:pt x="4640771" y="139436"/>
                    <a:pt x="4640771" y="132950"/>
                    <a:pt x="4640771" y="123222"/>
                  </a:cubicBezTo>
                  <a:cubicBezTo>
                    <a:pt x="4646851" y="132950"/>
                    <a:pt x="4646851" y="139436"/>
                    <a:pt x="4646851" y="149163"/>
                  </a:cubicBezTo>
                  <a:cubicBezTo>
                    <a:pt x="4649891" y="181590"/>
                    <a:pt x="4649891" y="210774"/>
                    <a:pt x="4649891" y="236715"/>
                  </a:cubicBezTo>
                  <a:cubicBezTo>
                    <a:pt x="4652931" y="272384"/>
                    <a:pt x="4652931" y="301568"/>
                    <a:pt x="4652931" y="330752"/>
                  </a:cubicBezTo>
                  <a:cubicBezTo>
                    <a:pt x="4655971" y="333995"/>
                    <a:pt x="4659011" y="337238"/>
                    <a:pt x="4662051" y="340481"/>
                  </a:cubicBezTo>
                  <a:cubicBezTo>
                    <a:pt x="4662051" y="343724"/>
                    <a:pt x="4659011" y="346965"/>
                    <a:pt x="4659011" y="350208"/>
                  </a:cubicBezTo>
                  <a:cubicBezTo>
                    <a:pt x="4659011" y="389121"/>
                    <a:pt x="4659011" y="428033"/>
                    <a:pt x="4659011" y="466944"/>
                  </a:cubicBezTo>
                  <a:cubicBezTo>
                    <a:pt x="4659011" y="470187"/>
                    <a:pt x="4662051" y="470187"/>
                    <a:pt x="4662051" y="473430"/>
                  </a:cubicBezTo>
                  <a:cubicBezTo>
                    <a:pt x="4662051" y="483158"/>
                    <a:pt x="4662051" y="492885"/>
                    <a:pt x="4662051" y="505857"/>
                  </a:cubicBezTo>
                  <a:cubicBezTo>
                    <a:pt x="4668131" y="505857"/>
                    <a:pt x="4677251" y="505857"/>
                    <a:pt x="4683331" y="505857"/>
                  </a:cubicBezTo>
                  <a:cubicBezTo>
                    <a:pt x="4683331" y="515585"/>
                    <a:pt x="4683331" y="525312"/>
                    <a:pt x="4683331" y="531798"/>
                  </a:cubicBezTo>
                  <a:cubicBezTo>
                    <a:pt x="4695493" y="544769"/>
                    <a:pt x="4695493" y="544769"/>
                    <a:pt x="4695493" y="567467"/>
                  </a:cubicBezTo>
                  <a:cubicBezTo>
                    <a:pt x="4692451" y="567467"/>
                    <a:pt x="4689411" y="570710"/>
                    <a:pt x="4686373" y="573953"/>
                  </a:cubicBezTo>
                  <a:cubicBezTo>
                    <a:pt x="4716771" y="590166"/>
                    <a:pt x="4680291" y="603137"/>
                    <a:pt x="4668131" y="606380"/>
                  </a:cubicBezTo>
                  <a:cubicBezTo>
                    <a:pt x="4671171" y="732843"/>
                    <a:pt x="4677251" y="859307"/>
                    <a:pt x="4680291" y="985772"/>
                  </a:cubicBezTo>
                  <a:cubicBezTo>
                    <a:pt x="4713733" y="985772"/>
                    <a:pt x="4747171" y="985772"/>
                    <a:pt x="4777573" y="985772"/>
                  </a:cubicBezTo>
                  <a:cubicBezTo>
                    <a:pt x="4777573" y="1024683"/>
                    <a:pt x="4777573" y="1063595"/>
                    <a:pt x="4777573" y="1099265"/>
                  </a:cubicBezTo>
                  <a:cubicBezTo>
                    <a:pt x="4783653" y="1099265"/>
                    <a:pt x="4786693" y="1099265"/>
                    <a:pt x="4789733" y="1099265"/>
                  </a:cubicBezTo>
                  <a:cubicBezTo>
                    <a:pt x="4789733" y="1096022"/>
                    <a:pt x="4792773" y="1092779"/>
                    <a:pt x="4792773" y="1089537"/>
                  </a:cubicBezTo>
                  <a:cubicBezTo>
                    <a:pt x="4795813" y="1089537"/>
                    <a:pt x="4798853" y="1089537"/>
                    <a:pt x="4801893" y="1089537"/>
                  </a:cubicBezTo>
                  <a:cubicBezTo>
                    <a:pt x="4801893" y="1092779"/>
                    <a:pt x="4801893" y="1096022"/>
                    <a:pt x="4804935" y="1102508"/>
                  </a:cubicBezTo>
                  <a:cubicBezTo>
                    <a:pt x="4811013" y="1102508"/>
                    <a:pt x="4817093" y="1102508"/>
                    <a:pt x="4823175" y="1102508"/>
                  </a:cubicBezTo>
                  <a:cubicBezTo>
                    <a:pt x="4823175" y="1099265"/>
                    <a:pt x="4823175" y="1096022"/>
                    <a:pt x="4823175" y="1092779"/>
                  </a:cubicBezTo>
                  <a:cubicBezTo>
                    <a:pt x="4835333" y="1092779"/>
                    <a:pt x="4844453" y="1092779"/>
                    <a:pt x="4856613" y="1092779"/>
                  </a:cubicBezTo>
                  <a:cubicBezTo>
                    <a:pt x="4856613" y="1096022"/>
                    <a:pt x="4856613" y="1099265"/>
                    <a:pt x="4856613" y="1102508"/>
                  </a:cubicBezTo>
                  <a:cubicBezTo>
                    <a:pt x="4865733" y="1102508"/>
                    <a:pt x="4877895" y="1102508"/>
                    <a:pt x="4887015" y="1102508"/>
                  </a:cubicBezTo>
                  <a:cubicBezTo>
                    <a:pt x="4887015" y="1125206"/>
                    <a:pt x="4887015" y="1147905"/>
                    <a:pt x="4887015" y="1170603"/>
                  </a:cubicBezTo>
                  <a:cubicBezTo>
                    <a:pt x="4893095" y="1170603"/>
                    <a:pt x="4902215" y="1170603"/>
                    <a:pt x="4908295" y="1170603"/>
                  </a:cubicBezTo>
                  <a:cubicBezTo>
                    <a:pt x="4908295" y="1164117"/>
                    <a:pt x="4908295" y="1157633"/>
                    <a:pt x="4908295" y="1151147"/>
                  </a:cubicBezTo>
                  <a:cubicBezTo>
                    <a:pt x="4917415" y="1151147"/>
                    <a:pt x="4926535" y="1151147"/>
                    <a:pt x="4932615" y="1151147"/>
                  </a:cubicBezTo>
                  <a:cubicBezTo>
                    <a:pt x="4932615" y="1060353"/>
                    <a:pt x="4932615" y="972801"/>
                    <a:pt x="4932615" y="882006"/>
                  </a:cubicBezTo>
                  <a:cubicBezTo>
                    <a:pt x="4935655" y="878763"/>
                    <a:pt x="4938695" y="875520"/>
                    <a:pt x="4941735" y="872277"/>
                  </a:cubicBezTo>
                  <a:cubicBezTo>
                    <a:pt x="4978215" y="872277"/>
                    <a:pt x="5014695" y="872277"/>
                    <a:pt x="5051177" y="872277"/>
                  </a:cubicBezTo>
                  <a:lnTo>
                    <a:pt x="5051177" y="885249"/>
                  </a:lnTo>
                  <a:lnTo>
                    <a:pt x="5066377" y="885249"/>
                  </a:lnTo>
                  <a:cubicBezTo>
                    <a:pt x="5066377" y="943617"/>
                    <a:pt x="5066377" y="1001985"/>
                    <a:pt x="5066377" y="1057110"/>
                  </a:cubicBezTo>
                  <a:cubicBezTo>
                    <a:pt x="5078537" y="1057110"/>
                    <a:pt x="5087657" y="1057110"/>
                    <a:pt x="5099817" y="1057110"/>
                  </a:cubicBezTo>
                  <a:cubicBezTo>
                    <a:pt x="5099817" y="1024683"/>
                    <a:pt x="5099817" y="992256"/>
                    <a:pt x="5099817" y="956588"/>
                  </a:cubicBezTo>
                  <a:cubicBezTo>
                    <a:pt x="5111977" y="956588"/>
                    <a:pt x="5127177" y="956588"/>
                    <a:pt x="5139339" y="956588"/>
                  </a:cubicBezTo>
                  <a:cubicBezTo>
                    <a:pt x="5142377" y="956588"/>
                    <a:pt x="5142377" y="953345"/>
                    <a:pt x="5145417" y="950102"/>
                  </a:cubicBezTo>
                  <a:lnTo>
                    <a:pt x="5157579" y="950102"/>
                  </a:lnTo>
                  <a:cubicBezTo>
                    <a:pt x="5160617" y="953345"/>
                    <a:pt x="5160617" y="956588"/>
                    <a:pt x="5163657" y="956588"/>
                  </a:cubicBezTo>
                  <a:cubicBezTo>
                    <a:pt x="5172777" y="956588"/>
                    <a:pt x="5184939" y="956588"/>
                    <a:pt x="5197099" y="956588"/>
                  </a:cubicBezTo>
                  <a:cubicBezTo>
                    <a:pt x="5197099" y="898220"/>
                    <a:pt x="5197099" y="839852"/>
                    <a:pt x="5197099" y="781484"/>
                  </a:cubicBezTo>
                  <a:cubicBezTo>
                    <a:pt x="5197119" y="781479"/>
                    <a:pt x="5198419" y="781233"/>
                    <a:pt x="5282219" y="765270"/>
                  </a:cubicBezTo>
                  <a:cubicBezTo>
                    <a:pt x="5282219" y="765281"/>
                    <a:pt x="5282219" y="765392"/>
                    <a:pt x="5282219" y="766892"/>
                  </a:cubicBezTo>
                  <a:lnTo>
                    <a:pt x="5282219" y="778241"/>
                  </a:lnTo>
                  <a:cubicBezTo>
                    <a:pt x="5282245" y="778241"/>
                    <a:pt x="5283211" y="778241"/>
                    <a:pt x="5321739" y="778241"/>
                  </a:cubicBezTo>
                  <a:cubicBezTo>
                    <a:pt x="5321739" y="778274"/>
                    <a:pt x="5321739" y="781830"/>
                    <a:pt x="5321739" y="1160876"/>
                  </a:cubicBezTo>
                  <a:cubicBezTo>
                    <a:pt x="5330859" y="1160876"/>
                    <a:pt x="5343019" y="1160876"/>
                    <a:pt x="5355181" y="1160876"/>
                  </a:cubicBezTo>
                  <a:cubicBezTo>
                    <a:pt x="5355181" y="1157633"/>
                    <a:pt x="5355181" y="1157633"/>
                    <a:pt x="5355181" y="1154390"/>
                  </a:cubicBezTo>
                  <a:cubicBezTo>
                    <a:pt x="5361259" y="1154390"/>
                    <a:pt x="5367339" y="1154390"/>
                    <a:pt x="5373421" y="1154390"/>
                  </a:cubicBezTo>
                  <a:cubicBezTo>
                    <a:pt x="5373421" y="1157633"/>
                    <a:pt x="5373421" y="1157633"/>
                    <a:pt x="5373421" y="1160876"/>
                  </a:cubicBezTo>
                  <a:cubicBezTo>
                    <a:pt x="5385581" y="1160876"/>
                    <a:pt x="5397739" y="1160876"/>
                    <a:pt x="5409901" y="1160876"/>
                  </a:cubicBezTo>
                  <a:cubicBezTo>
                    <a:pt x="5409901" y="1154390"/>
                    <a:pt x="5409901" y="1147905"/>
                    <a:pt x="5409901" y="1141419"/>
                  </a:cubicBezTo>
                  <a:cubicBezTo>
                    <a:pt x="5425101" y="1141419"/>
                    <a:pt x="5440301" y="1141419"/>
                    <a:pt x="5452461" y="1141419"/>
                  </a:cubicBezTo>
                  <a:cubicBezTo>
                    <a:pt x="5458541" y="1134933"/>
                    <a:pt x="5464623" y="1134933"/>
                    <a:pt x="5470701" y="1134933"/>
                  </a:cubicBezTo>
                  <a:cubicBezTo>
                    <a:pt x="5479821" y="1141419"/>
                    <a:pt x="5491983" y="1141419"/>
                    <a:pt x="5501103" y="1141419"/>
                  </a:cubicBezTo>
                  <a:cubicBezTo>
                    <a:pt x="5501103" y="1131692"/>
                    <a:pt x="5501103" y="1125206"/>
                    <a:pt x="5501103" y="1115478"/>
                  </a:cubicBezTo>
                  <a:lnTo>
                    <a:pt x="5513263" y="1115478"/>
                  </a:lnTo>
                  <a:cubicBezTo>
                    <a:pt x="5513263" y="1108992"/>
                    <a:pt x="5513263" y="1102508"/>
                    <a:pt x="5513263" y="1096022"/>
                  </a:cubicBezTo>
                  <a:cubicBezTo>
                    <a:pt x="5540623" y="1096022"/>
                    <a:pt x="5571023" y="1096022"/>
                    <a:pt x="5598383" y="1096022"/>
                  </a:cubicBezTo>
                  <a:cubicBezTo>
                    <a:pt x="5598383" y="1079808"/>
                    <a:pt x="5598383" y="1066838"/>
                    <a:pt x="5598383" y="1050624"/>
                  </a:cubicBezTo>
                  <a:cubicBezTo>
                    <a:pt x="5607503" y="1050624"/>
                    <a:pt x="5616623" y="1050624"/>
                    <a:pt x="5625743" y="1050624"/>
                  </a:cubicBezTo>
                  <a:cubicBezTo>
                    <a:pt x="5625743" y="1047381"/>
                    <a:pt x="5625743" y="1044140"/>
                    <a:pt x="5625743" y="1040897"/>
                  </a:cubicBezTo>
                  <a:cubicBezTo>
                    <a:pt x="5631823" y="1040897"/>
                    <a:pt x="5637903" y="1040897"/>
                    <a:pt x="5643983" y="1040897"/>
                  </a:cubicBezTo>
                  <a:cubicBezTo>
                    <a:pt x="5643983" y="1044140"/>
                    <a:pt x="5643983" y="1047381"/>
                    <a:pt x="5643983" y="1050624"/>
                  </a:cubicBezTo>
                  <a:cubicBezTo>
                    <a:pt x="5653103" y="1050624"/>
                    <a:pt x="5659183" y="1050624"/>
                    <a:pt x="5668303" y="1050624"/>
                  </a:cubicBezTo>
                  <a:cubicBezTo>
                    <a:pt x="5668303" y="1073324"/>
                    <a:pt x="5668303" y="1099265"/>
                    <a:pt x="5668303" y="1125206"/>
                  </a:cubicBezTo>
                  <a:cubicBezTo>
                    <a:pt x="5683503" y="1125206"/>
                    <a:pt x="5701745" y="1125206"/>
                    <a:pt x="5716945" y="1125206"/>
                  </a:cubicBezTo>
                  <a:cubicBezTo>
                    <a:pt x="5716945" y="1112235"/>
                    <a:pt x="5716945" y="1099265"/>
                    <a:pt x="5716945" y="1086294"/>
                  </a:cubicBezTo>
                  <a:cubicBezTo>
                    <a:pt x="5735185" y="1086294"/>
                    <a:pt x="5756465" y="1086294"/>
                    <a:pt x="5774705" y="1086294"/>
                  </a:cubicBezTo>
                  <a:cubicBezTo>
                    <a:pt x="5774705" y="1070081"/>
                    <a:pt x="5774705" y="1057110"/>
                    <a:pt x="5774705" y="1040897"/>
                  </a:cubicBezTo>
                  <a:cubicBezTo>
                    <a:pt x="5799027" y="1040897"/>
                    <a:pt x="5823345" y="1040897"/>
                    <a:pt x="5847667" y="1040897"/>
                  </a:cubicBezTo>
                  <a:cubicBezTo>
                    <a:pt x="5847667" y="1040940"/>
                    <a:pt x="5847667" y="1043603"/>
                    <a:pt x="5847667" y="1207631"/>
                  </a:cubicBezTo>
                  <a:lnTo>
                    <a:pt x="5847667" y="1228299"/>
                  </a:lnTo>
                  <a:lnTo>
                    <a:pt x="5946479" y="1228299"/>
                  </a:lnTo>
                  <a:lnTo>
                    <a:pt x="5946479" y="1386957"/>
                  </a:lnTo>
                  <a:lnTo>
                    <a:pt x="5946479" y="1421828"/>
                  </a:lnTo>
                  <a:lnTo>
                    <a:pt x="5968919" y="1421828"/>
                  </a:lnTo>
                  <a:cubicBezTo>
                    <a:pt x="5968919" y="1421828"/>
                    <a:pt x="5968919" y="1421828"/>
                    <a:pt x="5968919" y="1420085"/>
                  </a:cubicBezTo>
                  <a:lnTo>
                    <a:pt x="5968919" y="1407881"/>
                  </a:lnTo>
                  <a:cubicBezTo>
                    <a:pt x="5968919" y="1407881"/>
                    <a:pt x="5968919" y="1407881"/>
                    <a:pt x="6035789" y="1407881"/>
                  </a:cubicBezTo>
                  <a:cubicBezTo>
                    <a:pt x="6035789" y="1407881"/>
                    <a:pt x="6035789" y="1407881"/>
                    <a:pt x="6035789" y="1439262"/>
                  </a:cubicBezTo>
                  <a:cubicBezTo>
                    <a:pt x="6035789" y="1439262"/>
                    <a:pt x="6035789" y="1439262"/>
                    <a:pt x="6039131" y="1441007"/>
                  </a:cubicBezTo>
                  <a:lnTo>
                    <a:pt x="6062537" y="1453211"/>
                  </a:lnTo>
                  <a:cubicBezTo>
                    <a:pt x="6062537" y="1453211"/>
                    <a:pt x="6062537" y="1453211"/>
                    <a:pt x="6062537" y="1498541"/>
                  </a:cubicBezTo>
                  <a:cubicBezTo>
                    <a:pt x="6062537" y="1498541"/>
                    <a:pt x="6062537" y="1498541"/>
                    <a:pt x="6064627" y="1499414"/>
                  </a:cubicBezTo>
                  <a:lnTo>
                    <a:pt x="6079255" y="1505516"/>
                  </a:lnTo>
                  <a:cubicBezTo>
                    <a:pt x="6079255" y="1505516"/>
                    <a:pt x="6079255" y="1505516"/>
                    <a:pt x="6079255" y="1503773"/>
                  </a:cubicBezTo>
                  <a:lnTo>
                    <a:pt x="6079255" y="1491567"/>
                  </a:lnTo>
                  <a:cubicBezTo>
                    <a:pt x="6079255" y="1491567"/>
                    <a:pt x="6079255" y="1491567"/>
                    <a:pt x="6080927" y="1491567"/>
                  </a:cubicBezTo>
                  <a:lnTo>
                    <a:pt x="6092629" y="1491567"/>
                  </a:lnTo>
                  <a:cubicBezTo>
                    <a:pt x="6092629" y="1491567"/>
                    <a:pt x="6092629" y="1491567"/>
                    <a:pt x="6092629" y="1490259"/>
                  </a:cubicBezTo>
                  <a:lnTo>
                    <a:pt x="6092629" y="1481106"/>
                  </a:lnTo>
                  <a:cubicBezTo>
                    <a:pt x="6092629" y="1481106"/>
                    <a:pt x="6092629" y="1481106"/>
                    <a:pt x="6090957" y="1481106"/>
                  </a:cubicBezTo>
                  <a:lnTo>
                    <a:pt x="6079255" y="1481106"/>
                  </a:lnTo>
                  <a:cubicBezTo>
                    <a:pt x="6079255" y="1481106"/>
                    <a:pt x="6079255" y="1481106"/>
                    <a:pt x="6079255" y="1479363"/>
                  </a:cubicBezTo>
                  <a:lnTo>
                    <a:pt x="6079255" y="1467159"/>
                  </a:lnTo>
                  <a:cubicBezTo>
                    <a:pt x="6079255" y="1467159"/>
                    <a:pt x="6079255" y="1467159"/>
                    <a:pt x="6080927" y="1467159"/>
                  </a:cubicBezTo>
                  <a:lnTo>
                    <a:pt x="6092629" y="1467159"/>
                  </a:lnTo>
                  <a:cubicBezTo>
                    <a:pt x="6092629" y="1467159"/>
                    <a:pt x="6092629" y="1467159"/>
                    <a:pt x="6092629" y="1465415"/>
                  </a:cubicBezTo>
                  <a:lnTo>
                    <a:pt x="6092629" y="1453211"/>
                  </a:lnTo>
                  <a:cubicBezTo>
                    <a:pt x="6092629" y="1453211"/>
                    <a:pt x="6092629" y="1453211"/>
                    <a:pt x="6090957" y="1453211"/>
                  </a:cubicBezTo>
                  <a:lnTo>
                    <a:pt x="6079255" y="1453211"/>
                  </a:lnTo>
                  <a:cubicBezTo>
                    <a:pt x="6079255" y="1453211"/>
                    <a:pt x="6079255" y="1453211"/>
                    <a:pt x="6079255" y="1451468"/>
                  </a:cubicBezTo>
                  <a:lnTo>
                    <a:pt x="6079255" y="1439262"/>
                  </a:lnTo>
                  <a:cubicBezTo>
                    <a:pt x="6079255" y="1439262"/>
                    <a:pt x="6079255" y="1439262"/>
                    <a:pt x="6080927" y="1439262"/>
                  </a:cubicBezTo>
                  <a:lnTo>
                    <a:pt x="6092629" y="1439262"/>
                  </a:lnTo>
                  <a:cubicBezTo>
                    <a:pt x="6092629" y="1439262"/>
                    <a:pt x="6092629" y="1439262"/>
                    <a:pt x="6092629" y="1437956"/>
                  </a:cubicBezTo>
                  <a:lnTo>
                    <a:pt x="6092629" y="1428803"/>
                  </a:lnTo>
                  <a:cubicBezTo>
                    <a:pt x="6092629" y="1428803"/>
                    <a:pt x="6092629" y="1428803"/>
                    <a:pt x="6090957" y="1428803"/>
                  </a:cubicBezTo>
                  <a:lnTo>
                    <a:pt x="6079255" y="1428803"/>
                  </a:lnTo>
                  <a:cubicBezTo>
                    <a:pt x="6079255" y="1428803"/>
                    <a:pt x="6079255" y="1428803"/>
                    <a:pt x="6079255" y="1427058"/>
                  </a:cubicBezTo>
                  <a:lnTo>
                    <a:pt x="6079255" y="1414854"/>
                  </a:lnTo>
                  <a:cubicBezTo>
                    <a:pt x="6079255" y="1414854"/>
                    <a:pt x="6079255" y="1414854"/>
                    <a:pt x="6080927" y="1414854"/>
                  </a:cubicBezTo>
                  <a:lnTo>
                    <a:pt x="6092629" y="1414854"/>
                  </a:lnTo>
                  <a:cubicBezTo>
                    <a:pt x="6092629" y="1414854"/>
                    <a:pt x="6092629" y="1414854"/>
                    <a:pt x="6092629" y="1413111"/>
                  </a:cubicBezTo>
                  <a:lnTo>
                    <a:pt x="6092629" y="1400906"/>
                  </a:lnTo>
                  <a:cubicBezTo>
                    <a:pt x="6092629" y="1400906"/>
                    <a:pt x="6092629" y="1400906"/>
                    <a:pt x="6090957" y="1400906"/>
                  </a:cubicBezTo>
                  <a:lnTo>
                    <a:pt x="6079255" y="1400906"/>
                  </a:lnTo>
                  <a:cubicBezTo>
                    <a:pt x="6079255" y="1400906"/>
                    <a:pt x="6079255" y="1400906"/>
                    <a:pt x="6079255" y="1399599"/>
                  </a:cubicBezTo>
                  <a:lnTo>
                    <a:pt x="6079255" y="1390445"/>
                  </a:lnTo>
                  <a:cubicBezTo>
                    <a:pt x="6079255" y="1390445"/>
                    <a:pt x="6079255" y="1390445"/>
                    <a:pt x="6080927" y="1390445"/>
                  </a:cubicBezTo>
                  <a:lnTo>
                    <a:pt x="6092629" y="1390445"/>
                  </a:lnTo>
                  <a:cubicBezTo>
                    <a:pt x="6092629" y="1390445"/>
                    <a:pt x="6092629" y="1390445"/>
                    <a:pt x="6092629" y="1388702"/>
                  </a:cubicBezTo>
                  <a:lnTo>
                    <a:pt x="6092629" y="1376498"/>
                  </a:lnTo>
                  <a:cubicBezTo>
                    <a:pt x="6092629" y="1376498"/>
                    <a:pt x="6092629" y="1376498"/>
                    <a:pt x="6090957" y="1376498"/>
                  </a:cubicBezTo>
                  <a:lnTo>
                    <a:pt x="6079255" y="1376498"/>
                  </a:lnTo>
                  <a:cubicBezTo>
                    <a:pt x="6079255" y="1376498"/>
                    <a:pt x="6079255" y="1376498"/>
                    <a:pt x="6079255" y="1374755"/>
                  </a:cubicBezTo>
                  <a:lnTo>
                    <a:pt x="6079255" y="1362549"/>
                  </a:lnTo>
                  <a:cubicBezTo>
                    <a:pt x="6079255" y="1362549"/>
                    <a:pt x="6079255" y="1362549"/>
                    <a:pt x="6080927" y="1362549"/>
                  </a:cubicBezTo>
                  <a:lnTo>
                    <a:pt x="6092629" y="1362549"/>
                  </a:lnTo>
                  <a:cubicBezTo>
                    <a:pt x="6092629" y="1362549"/>
                    <a:pt x="6092629" y="1362549"/>
                    <a:pt x="6092629" y="1360806"/>
                  </a:cubicBezTo>
                  <a:lnTo>
                    <a:pt x="6092629" y="1348602"/>
                  </a:lnTo>
                  <a:cubicBezTo>
                    <a:pt x="6092629" y="1348602"/>
                    <a:pt x="6092629" y="1348602"/>
                    <a:pt x="6090957" y="1348602"/>
                  </a:cubicBezTo>
                  <a:lnTo>
                    <a:pt x="6079255" y="1348602"/>
                  </a:lnTo>
                  <a:cubicBezTo>
                    <a:pt x="6079255" y="1348602"/>
                    <a:pt x="6079255" y="1348602"/>
                    <a:pt x="6079255" y="1347294"/>
                  </a:cubicBezTo>
                  <a:lnTo>
                    <a:pt x="6079255" y="1338141"/>
                  </a:lnTo>
                  <a:cubicBezTo>
                    <a:pt x="6079255" y="1338141"/>
                    <a:pt x="6079255" y="1338141"/>
                    <a:pt x="6080927" y="1338141"/>
                  </a:cubicBezTo>
                  <a:lnTo>
                    <a:pt x="6092629" y="1338141"/>
                  </a:lnTo>
                  <a:cubicBezTo>
                    <a:pt x="6092629" y="1338141"/>
                    <a:pt x="6092629" y="1338141"/>
                    <a:pt x="6092629" y="1336397"/>
                  </a:cubicBezTo>
                  <a:lnTo>
                    <a:pt x="6092629" y="1324193"/>
                  </a:lnTo>
                  <a:cubicBezTo>
                    <a:pt x="6092629" y="1324193"/>
                    <a:pt x="6092629" y="1324193"/>
                    <a:pt x="6090957" y="1324193"/>
                  </a:cubicBezTo>
                  <a:lnTo>
                    <a:pt x="6079255" y="1324193"/>
                  </a:lnTo>
                  <a:cubicBezTo>
                    <a:pt x="6079255" y="1324193"/>
                    <a:pt x="6079255" y="1324193"/>
                    <a:pt x="6079255" y="1322450"/>
                  </a:cubicBezTo>
                  <a:lnTo>
                    <a:pt x="6079255" y="1310244"/>
                  </a:lnTo>
                  <a:cubicBezTo>
                    <a:pt x="6079255" y="1310244"/>
                    <a:pt x="6079255" y="1310244"/>
                    <a:pt x="6080927" y="1310244"/>
                  </a:cubicBezTo>
                  <a:lnTo>
                    <a:pt x="6092629" y="1310244"/>
                  </a:lnTo>
                  <a:cubicBezTo>
                    <a:pt x="6092629" y="1310244"/>
                    <a:pt x="6092629" y="1310244"/>
                    <a:pt x="6092629" y="1308938"/>
                  </a:cubicBezTo>
                  <a:lnTo>
                    <a:pt x="6092629" y="1299785"/>
                  </a:lnTo>
                  <a:cubicBezTo>
                    <a:pt x="6092629" y="1299785"/>
                    <a:pt x="6092629" y="1299785"/>
                    <a:pt x="6090957" y="1299785"/>
                  </a:cubicBezTo>
                  <a:lnTo>
                    <a:pt x="6079255" y="1299785"/>
                  </a:lnTo>
                  <a:cubicBezTo>
                    <a:pt x="6079255" y="1299785"/>
                    <a:pt x="6079255" y="1299785"/>
                    <a:pt x="6079255" y="1298040"/>
                  </a:cubicBezTo>
                  <a:lnTo>
                    <a:pt x="6079255" y="1285836"/>
                  </a:lnTo>
                  <a:cubicBezTo>
                    <a:pt x="6079255" y="1285836"/>
                    <a:pt x="6079255" y="1285836"/>
                    <a:pt x="6080927" y="1285836"/>
                  </a:cubicBezTo>
                  <a:lnTo>
                    <a:pt x="6092629" y="1285836"/>
                  </a:lnTo>
                  <a:cubicBezTo>
                    <a:pt x="6092629" y="1285836"/>
                    <a:pt x="6092629" y="1285836"/>
                    <a:pt x="6092629" y="1284093"/>
                  </a:cubicBezTo>
                  <a:lnTo>
                    <a:pt x="6092629" y="1271888"/>
                  </a:lnTo>
                  <a:cubicBezTo>
                    <a:pt x="6092629" y="1271888"/>
                    <a:pt x="6092629" y="1271888"/>
                    <a:pt x="6090957" y="1271888"/>
                  </a:cubicBezTo>
                  <a:lnTo>
                    <a:pt x="6079255" y="1271888"/>
                  </a:lnTo>
                  <a:cubicBezTo>
                    <a:pt x="6079255" y="1271888"/>
                    <a:pt x="6079255" y="1271888"/>
                    <a:pt x="6079255" y="1270145"/>
                  </a:cubicBezTo>
                  <a:lnTo>
                    <a:pt x="6079255" y="1257941"/>
                  </a:lnTo>
                  <a:cubicBezTo>
                    <a:pt x="6079255" y="1257941"/>
                    <a:pt x="6079255" y="1257941"/>
                    <a:pt x="6080927" y="1257941"/>
                  </a:cubicBezTo>
                  <a:lnTo>
                    <a:pt x="6092629" y="1257941"/>
                  </a:lnTo>
                  <a:cubicBezTo>
                    <a:pt x="6092629" y="1257941"/>
                    <a:pt x="6092629" y="1257941"/>
                    <a:pt x="6092629" y="1256633"/>
                  </a:cubicBezTo>
                  <a:lnTo>
                    <a:pt x="6092629" y="1247480"/>
                  </a:lnTo>
                  <a:cubicBezTo>
                    <a:pt x="6092629" y="1247480"/>
                    <a:pt x="6092629" y="1247480"/>
                    <a:pt x="6090957" y="1247480"/>
                  </a:cubicBezTo>
                  <a:lnTo>
                    <a:pt x="6079255" y="1247480"/>
                  </a:lnTo>
                  <a:cubicBezTo>
                    <a:pt x="6079255" y="1247480"/>
                    <a:pt x="6079255" y="1247480"/>
                    <a:pt x="6079255" y="1245737"/>
                  </a:cubicBezTo>
                  <a:lnTo>
                    <a:pt x="6079255" y="1233531"/>
                  </a:lnTo>
                  <a:cubicBezTo>
                    <a:pt x="6079255" y="1233531"/>
                    <a:pt x="6079255" y="1233531"/>
                    <a:pt x="6080927" y="1233531"/>
                  </a:cubicBezTo>
                  <a:lnTo>
                    <a:pt x="6092629" y="1233531"/>
                  </a:lnTo>
                  <a:cubicBezTo>
                    <a:pt x="6092629" y="1233531"/>
                    <a:pt x="6092629" y="1233531"/>
                    <a:pt x="6092629" y="1231788"/>
                  </a:cubicBezTo>
                  <a:lnTo>
                    <a:pt x="6092629" y="1219584"/>
                  </a:lnTo>
                  <a:cubicBezTo>
                    <a:pt x="6092629" y="1219584"/>
                    <a:pt x="6092629" y="1219584"/>
                    <a:pt x="6090957" y="1219584"/>
                  </a:cubicBezTo>
                  <a:lnTo>
                    <a:pt x="6079255" y="1219584"/>
                  </a:lnTo>
                  <a:cubicBezTo>
                    <a:pt x="6079255" y="1219584"/>
                    <a:pt x="6079255" y="1219584"/>
                    <a:pt x="6079255" y="1217840"/>
                  </a:cubicBezTo>
                  <a:lnTo>
                    <a:pt x="6079255" y="1205636"/>
                  </a:lnTo>
                  <a:cubicBezTo>
                    <a:pt x="6079255" y="1205636"/>
                    <a:pt x="6079255" y="1205636"/>
                    <a:pt x="6080927" y="1205636"/>
                  </a:cubicBezTo>
                  <a:lnTo>
                    <a:pt x="6092629" y="1205636"/>
                  </a:lnTo>
                  <a:cubicBezTo>
                    <a:pt x="6092629" y="1205636"/>
                    <a:pt x="6092629" y="1205636"/>
                    <a:pt x="6092629" y="1204328"/>
                  </a:cubicBezTo>
                  <a:lnTo>
                    <a:pt x="6092629" y="1195175"/>
                  </a:lnTo>
                  <a:cubicBezTo>
                    <a:pt x="6092629" y="1195175"/>
                    <a:pt x="6092629" y="1195175"/>
                    <a:pt x="6090957" y="1195175"/>
                  </a:cubicBezTo>
                  <a:lnTo>
                    <a:pt x="6079255" y="1195175"/>
                  </a:lnTo>
                  <a:cubicBezTo>
                    <a:pt x="6079255" y="1195175"/>
                    <a:pt x="6079255" y="1195175"/>
                    <a:pt x="6079255" y="1193432"/>
                  </a:cubicBezTo>
                  <a:lnTo>
                    <a:pt x="6079255" y="1181226"/>
                  </a:lnTo>
                  <a:cubicBezTo>
                    <a:pt x="6079255" y="1181226"/>
                    <a:pt x="6079255" y="1181226"/>
                    <a:pt x="6080927" y="1181226"/>
                  </a:cubicBezTo>
                  <a:lnTo>
                    <a:pt x="6092629" y="1181226"/>
                  </a:lnTo>
                  <a:cubicBezTo>
                    <a:pt x="6092629" y="1181226"/>
                    <a:pt x="6092629" y="1181226"/>
                    <a:pt x="6090957" y="1178612"/>
                  </a:cubicBezTo>
                  <a:lnTo>
                    <a:pt x="6079255" y="1160306"/>
                  </a:lnTo>
                  <a:cubicBezTo>
                    <a:pt x="6079255" y="1160306"/>
                    <a:pt x="6079255" y="1160306"/>
                    <a:pt x="6079255" y="1104513"/>
                  </a:cubicBezTo>
                  <a:cubicBezTo>
                    <a:pt x="6079255" y="1104513"/>
                    <a:pt x="6079255" y="1104513"/>
                    <a:pt x="6303271" y="1104513"/>
                  </a:cubicBezTo>
                  <a:cubicBezTo>
                    <a:pt x="6303271" y="1104513"/>
                    <a:pt x="6303271" y="1104513"/>
                    <a:pt x="6323331" y="1135896"/>
                  </a:cubicBezTo>
                  <a:cubicBezTo>
                    <a:pt x="6323331" y="1135896"/>
                    <a:pt x="6323331" y="1135896"/>
                    <a:pt x="6323331" y="1205636"/>
                  </a:cubicBezTo>
                  <a:cubicBezTo>
                    <a:pt x="6323331" y="1205636"/>
                    <a:pt x="6323331" y="1205636"/>
                    <a:pt x="6321659" y="1205636"/>
                  </a:cubicBezTo>
                  <a:lnTo>
                    <a:pt x="6309957" y="1205636"/>
                  </a:lnTo>
                  <a:cubicBezTo>
                    <a:pt x="6309957" y="1205636"/>
                    <a:pt x="6309957" y="1205636"/>
                    <a:pt x="6309957" y="1207379"/>
                  </a:cubicBezTo>
                  <a:lnTo>
                    <a:pt x="6309957" y="1219584"/>
                  </a:lnTo>
                  <a:cubicBezTo>
                    <a:pt x="6309957" y="1219584"/>
                    <a:pt x="6309957" y="1219584"/>
                    <a:pt x="6311629" y="1219584"/>
                  </a:cubicBezTo>
                  <a:lnTo>
                    <a:pt x="6323331" y="1219584"/>
                  </a:lnTo>
                  <a:cubicBezTo>
                    <a:pt x="6323331" y="1219584"/>
                    <a:pt x="6323331" y="1219584"/>
                    <a:pt x="6323331" y="1221327"/>
                  </a:cubicBezTo>
                  <a:lnTo>
                    <a:pt x="6323331" y="1233531"/>
                  </a:lnTo>
                  <a:cubicBezTo>
                    <a:pt x="6323331" y="1233531"/>
                    <a:pt x="6323331" y="1233531"/>
                    <a:pt x="6321659" y="1233531"/>
                  </a:cubicBezTo>
                  <a:lnTo>
                    <a:pt x="6309957" y="1233531"/>
                  </a:lnTo>
                  <a:cubicBezTo>
                    <a:pt x="6309957" y="1233531"/>
                    <a:pt x="6309957" y="1233531"/>
                    <a:pt x="6309957" y="1235274"/>
                  </a:cubicBezTo>
                  <a:lnTo>
                    <a:pt x="6309957" y="1247480"/>
                  </a:lnTo>
                  <a:cubicBezTo>
                    <a:pt x="6309957" y="1247480"/>
                    <a:pt x="6309957" y="1247480"/>
                    <a:pt x="6311629" y="1247480"/>
                  </a:cubicBezTo>
                  <a:lnTo>
                    <a:pt x="6323331" y="1247480"/>
                  </a:lnTo>
                  <a:cubicBezTo>
                    <a:pt x="6323331" y="1247480"/>
                    <a:pt x="6323331" y="1247480"/>
                    <a:pt x="6323331" y="1248788"/>
                  </a:cubicBezTo>
                  <a:lnTo>
                    <a:pt x="6323331" y="1257941"/>
                  </a:lnTo>
                  <a:cubicBezTo>
                    <a:pt x="6323331" y="1257941"/>
                    <a:pt x="6323331" y="1257941"/>
                    <a:pt x="6321659" y="1257941"/>
                  </a:cubicBezTo>
                  <a:lnTo>
                    <a:pt x="6309957" y="1257941"/>
                  </a:lnTo>
                  <a:cubicBezTo>
                    <a:pt x="6309957" y="1257941"/>
                    <a:pt x="6309957" y="1257941"/>
                    <a:pt x="6309957" y="1259684"/>
                  </a:cubicBezTo>
                  <a:lnTo>
                    <a:pt x="6309957" y="1271888"/>
                  </a:lnTo>
                  <a:cubicBezTo>
                    <a:pt x="6309957" y="1271888"/>
                    <a:pt x="6309957" y="1271888"/>
                    <a:pt x="6311629" y="1271888"/>
                  </a:cubicBezTo>
                  <a:lnTo>
                    <a:pt x="6323331" y="1271888"/>
                  </a:lnTo>
                  <a:cubicBezTo>
                    <a:pt x="6323331" y="1271888"/>
                    <a:pt x="6323331" y="1271888"/>
                    <a:pt x="6323331" y="1273632"/>
                  </a:cubicBezTo>
                  <a:lnTo>
                    <a:pt x="6323331" y="1285836"/>
                  </a:lnTo>
                  <a:cubicBezTo>
                    <a:pt x="6323331" y="1285836"/>
                    <a:pt x="6323331" y="1285836"/>
                    <a:pt x="6321659" y="1285836"/>
                  </a:cubicBezTo>
                  <a:lnTo>
                    <a:pt x="6309957" y="1285836"/>
                  </a:lnTo>
                  <a:cubicBezTo>
                    <a:pt x="6309957" y="1285836"/>
                    <a:pt x="6309957" y="1285836"/>
                    <a:pt x="6309957" y="1287579"/>
                  </a:cubicBezTo>
                  <a:lnTo>
                    <a:pt x="6309957" y="1299785"/>
                  </a:lnTo>
                  <a:cubicBezTo>
                    <a:pt x="6309957" y="1299785"/>
                    <a:pt x="6309957" y="1299785"/>
                    <a:pt x="6311629" y="1299785"/>
                  </a:cubicBezTo>
                  <a:lnTo>
                    <a:pt x="6323331" y="1299785"/>
                  </a:lnTo>
                  <a:cubicBezTo>
                    <a:pt x="6323331" y="1299785"/>
                    <a:pt x="6323331" y="1299785"/>
                    <a:pt x="6323331" y="1301091"/>
                  </a:cubicBezTo>
                  <a:lnTo>
                    <a:pt x="6323331" y="1310244"/>
                  </a:lnTo>
                  <a:cubicBezTo>
                    <a:pt x="6323331" y="1310244"/>
                    <a:pt x="6323331" y="1310244"/>
                    <a:pt x="6321659" y="1310244"/>
                  </a:cubicBezTo>
                  <a:lnTo>
                    <a:pt x="6309957" y="1310244"/>
                  </a:lnTo>
                  <a:cubicBezTo>
                    <a:pt x="6309957" y="1310244"/>
                    <a:pt x="6309957" y="1310244"/>
                    <a:pt x="6309957" y="1311989"/>
                  </a:cubicBezTo>
                  <a:lnTo>
                    <a:pt x="6309957" y="1324193"/>
                  </a:lnTo>
                  <a:cubicBezTo>
                    <a:pt x="6309957" y="1324193"/>
                    <a:pt x="6309957" y="1324193"/>
                    <a:pt x="6311629" y="1324193"/>
                  </a:cubicBezTo>
                  <a:lnTo>
                    <a:pt x="6323331" y="1324193"/>
                  </a:lnTo>
                  <a:cubicBezTo>
                    <a:pt x="6323331" y="1324193"/>
                    <a:pt x="6323331" y="1324193"/>
                    <a:pt x="6323331" y="1325936"/>
                  </a:cubicBezTo>
                  <a:lnTo>
                    <a:pt x="6323331" y="1338141"/>
                  </a:lnTo>
                  <a:cubicBezTo>
                    <a:pt x="6323331" y="1338141"/>
                    <a:pt x="6323331" y="1338141"/>
                    <a:pt x="6321659" y="1338141"/>
                  </a:cubicBezTo>
                  <a:lnTo>
                    <a:pt x="6309957" y="1338141"/>
                  </a:lnTo>
                  <a:cubicBezTo>
                    <a:pt x="6309957" y="1338141"/>
                    <a:pt x="6309957" y="1338141"/>
                    <a:pt x="6309957" y="1339448"/>
                  </a:cubicBezTo>
                  <a:lnTo>
                    <a:pt x="6309957" y="1348602"/>
                  </a:lnTo>
                  <a:cubicBezTo>
                    <a:pt x="6309957" y="1348602"/>
                    <a:pt x="6309957" y="1348602"/>
                    <a:pt x="6311629" y="1348602"/>
                  </a:cubicBezTo>
                  <a:lnTo>
                    <a:pt x="6323331" y="1348602"/>
                  </a:lnTo>
                  <a:cubicBezTo>
                    <a:pt x="6323331" y="1348602"/>
                    <a:pt x="6323331" y="1348602"/>
                    <a:pt x="6323331" y="1350345"/>
                  </a:cubicBezTo>
                  <a:lnTo>
                    <a:pt x="6323331" y="1362549"/>
                  </a:lnTo>
                  <a:cubicBezTo>
                    <a:pt x="6323331" y="1362549"/>
                    <a:pt x="6323331" y="1362549"/>
                    <a:pt x="6321659" y="1362549"/>
                  </a:cubicBezTo>
                  <a:lnTo>
                    <a:pt x="6309957" y="1362549"/>
                  </a:lnTo>
                  <a:cubicBezTo>
                    <a:pt x="6309957" y="1362549"/>
                    <a:pt x="6309957" y="1362549"/>
                    <a:pt x="6309957" y="1364292"/>
                  </a:cubicBezTo>
                  <a:lnTo>
                    <a:pt x="6309957" y="1376498"/>
                  </a:lnTo>
                  <a:cubicBezTo>
                    <a:pt x="6309957" y="1376498"/>
                    <a:pt x="6309957" y="1376498"/>
                    <a:pt x="6311629" y="1376498"/>
                  </a:cubicBezTo>
                  <a:lnTo>
                    <a:pt x="6323331" y="1376498"/>
                  </a:lnTo>
                  <a:cubicBezTo>
                    <a:pt x="6323331" y="1376498"/>
                    <a:pt x="6323331" y="1376498"/>
                    <a:pt x="6323331" y="1378241"/>
                  </a:cubicBezTo>
                  <a:lnTo>
                    <a:pt x="6323331" y="1390445"/>
                  </a:lnTo>
                  <a:cubicBezTo>
                    <a:pt x="6323331" y="1390445"/>
                    <a:pt x="6323331" y="1390445"/>
                    <a:pt x="6321659" y="1390445"/>
                  </a:cubicBezTo>
                  <a:lnTo>
                    <a:pt x="6309957" y="1390445"/>
                  </a:lnTo>
                  <a:cubicBezTo>
                    <a:pt x="6309957" y="1390445"/>
                    <a:pt x="6309957" y="1390445"/>
                    <a:pt x="6309957" y="1391753"/>
                  </a:cubicBezTo>
                  <a:lnTo>
                    <a:pt x="6309957" y="1400906"/>
                  </a:lnTo>
                  <a:cubicBezTo>
                    <a:pt x="6309957" y="1400906"/>
                    <a:pt x="6309957" y="1400906"/>
                    <a:pt x="6311629" y="1400906"/>
                  </a:cubicBezTo>
                  <a:lnTo>
                    <a:pt x="6323331" y="1400906"/>
                  </a:lnTo>
                  <a:cubicBezTo>
                    <a:pt x="6323331" y="1400906"/>
                    <a:pt x="6323331" y="1400906"/>
                    <a:pt x="6323331" y="1402650"/>
                  </a:cubicBezTo>
                  <a:lnTo>
                    <a:pt x="6323331" y="1414854"/>
                  </a:lnTo>
                  <a:cubicBezTo>
                    <a:pt x="6323331" y="1414854"/>
                    <a:pt x="6323331" y="1414854"/>
                    <a:pt x="6321659" y="1414854"/>
                  </a:cubicBezTo>
                  <a:lnTo>
                    <a:pt x="6309957" y="1414854"/>
                  </a:lnTo>
                  <a:cubicBezTo>
                    <a:pt x="6309957" y="1414854"/>
                    <a:pt x="6309957" y="1414854"/>
                    <a:pt x="6309957" y="1416597"/>
                  </a:cubicBezTo>
                  <a:lnTo>
                    <a:pt x="6309957" y="1428803"/>
                  </a:lnTo>
                  <a:cubicBezTo>
                    <a:pt x="6309957" y="1428803"/>
                    <a:pt x="6309957" y="1428803"/>
                    <a:pt x="6311629" y="1428803"/>
                  </a:cubicBezTo>
                  <a:lnTo>
                    <a:pt x="6323331" y="1428803"/>
                  </a:lnTo>
                  <a:cubicBezTo>
                    <a:pt x="6323331" y="1428803"/>
                    <a:pt x="6323331" y="1428803"/>
                    <a:pt x="6323331" y="1430109"/>
                  </a:cubicBezTo>
                  <a:lnTo>
                    <a:pt x="6323331" y="1439262"/>
                  </a:lnTo>
                  <a:cubicBezTo>
                    <a:pt x="6323331" y="1439262"/>
                    <a:pt x="6323331" y="1439262"/>
                    <a:pt x="6321659" y="1439262"/>
                  </a:cubicBezTo>
                  <a:lnTo>
                    <a:pt x="6309957" y="1439262"/>
                  </a:lnTo>
                  <a:cubicBezTo>
                    <a:pt x="6309957" y="1439262"/>
                    <a:pt x="6309957" y="1439262"/>
                    <a:pt x="6309957" y="1441007"/>
                  </a:cubicBezTo>
                  <a:lnTo>
                    <a:pt x="6309957" y="1453211"/>
                  </a:lnTo>
                  <a:cubicBezTo>
                    <a:pt x="6309957" y="1453211"/>
                    <a:pt x="6309957" y="1453211"/>
                    <a:pt x="6311629" y="1453211"/>
                  </a:cubicBezTo>
                  <a:lnTo>
                    <a:pt x="6323331" y="1453211"/>
                  </a:lnTo>
                  <a:cubicBezTo>
                    <a:pt x="6323331" y="1453211"/>
                    <a:pt x="6323331" y="1453211"/>
                    <a:pt x="6323331" y="1454954"/>
                  </a:cubicBezTo>
                  <a:lnTo>
                    <a:pt x="6323331" y="1467159"/>
                  </a:lnTo>
                  <a:cubicBezTo>
                    <a:pt x="6323331" y="1467159"/>
                    <a:pt x="6323331" y="1467159"/>
                    <a:pt x="6321659" y="1467159"/>
                  </a:cubicBezTo>
                  <a:lnTo>
                    <a:pt x="6309957" y="1467159"/>
                  </a:lnTo>
                  <a:cubicBezTo>
                    <a:pt x="6309957" y="1467159"/>
                    <a:pt x="6309957" y="1467159"/>
                    <a:pt x="6309957" y="1468902"/>
                  </a:cubicBezTo>
                  <a:lnTo>
                    <a:pt x="6309957" y="1481106"/>
                  </a:lnTo>
                  <a:cubicBezTo>
                    <a:pt x="6309957" y="1481106"/>
                    <a:pt x="6309957" y="1481106"/>
                    <a:pt x="6311629" y="1481106"/>
                  </a:cubicBezTo>
                  <a:lnTo>
                    <a:pt x="6323331" y="1481106"/>
                  </a:lnTo>
                  <a:cubicBezTo>
                    <a:pt x="6323331" y="1481106"/>
                    <a:pt x="6323331" y="1481106"/>
                    <a:pt x="6323331" y="1482414"/>
                  </a:cubicBezTo>
                  <a:lnTo>
                    <a:pt x="6323331" y="1491567"/>
                  </a:lnTo>
                  <a:cubicBezTo>
                    <a:pt x="6323331" y="1491567"/>
                    <a:pt x="6323331" y="1491567"/>
                    <a:pt x="6321659" y="1491567"/>
                  </a:cubicBezTo>
                  <a:lnTo>
                    <a:pt x="6309957" y="1491567"/>
                  </a:lnTo>
                  <a:cubicBezTo>
                    <a:pt x="6309957" y="1491567"/>
                    <a:pt x="6309957" y="1491567"/>
                    <a:pt x="6309957" y="1493310"/>
                  </a:cubicBezTo>
                  <a:lnTo>
                    <a:pt x="6309957" y="1505516"/>
                  </a:lnTo>
                  <a:cubicBezTo>
                    <a:pt x="6309957" y="1505516"/>
                    <a:pt x="6309957" y="1505516"/>
                    <a:pt x="6346735" y="1536899"/>
                  </a:cubicBezTo>
                  <a:cubicBezTo>
                    <a:pt x="6346735" y="1543872"/>
                    <a:pt x="6346735" y="1543872"/>
                    <a:pt x="6345065" y="1543872"/>
                  </a:cubicBezTo>
                  <a:lnTo>
                    <a:pt x="6333361" y="1543872"/>
                  </a:lnTo>
                  <a:cubicBezTo>
                    <a:pt x="6333361" y="1543872"/>
                    <a:pt x="6333361" y="1543872"/>
                    <a:pt x="6333361" y="1582229"/>
                  </a:cubicBezTo>
                  <a:cubicBezTo>
                    <a:pt x="6333361" y="1582229"/>
                    <a:pt x="6333361" y="1582229"/>
                    <a:pt x="6335035" y="1582229"/>
                  </a:cubicBezTo>
                  <a:lnTo>
                    <a:pt x="6346735" y="1582229"/>
                  </a:lnTo>
                  <a:cubicBezTo>
                    <a:pt x="6346735" y="1582229"/>
                    <a:pt x="6346735" y="1582229"/>
                    <a:pt x="6346735" y="1580049"/>
                  </a:cubicBezTo>
                  <a:lnTo>
                    <a:pt x="6346735" y="1564794"/>
                  </a:lnTo>
                  <a:cubicBezTo>
                    <a:pt x="6346735" y="1564794"/>
                    <a:pt x="6346735" y="1564794"/>
                    <a:pt x="6348407" y="1563923"/>
                  </a:cubicBezTo>
                  <a:lnTo>
                    <a:pt x="6360109" y="1557821"/>
                  </a:lnTo>
                  <a:cubicBezTo>
                    <a:pt x="6360109" y="1557821"/>
                    <a:pt x="6360109" y="1557821"/>
                    <a:pt x="6363035" y="1557821"/>
                  </a:cubicBezTo>
                  <a:lnTo>
                    <a:pt x="6383515" y="1557821"/>
                  </a:lnTo>
                  <a:cubicBezTo>
                    <a:pt x="6383515" y="1557821"/>
                    <a:pt x="6383515" y="1557821"/>
                    <a:pt x="6383515" y="1559564"/>
                  </a:cubicBezTo>
                  <a:lnTo>
                    <a:pt x="6383515" y="1571768"/>
                  </a:lnTo>
                  <a:cubicBezTo>
                    <a:pt x="6383515" y="1571768"/>
                    <a:pt x="6383515" y="1571768"/>
                    <a:pt x="6386023" y="1571768"/>
                  </a:cubicBezTo>
                  <a:lnTo>
                    <a:pt x="6403577" y="1571768"/>
                  </a:lnTo>
                  <a:cubicBezTo>
                    <a:pt x="6403577" y="1578741"/>
                    <a:pt x="6403577" y="1578741"/>
                    <a:pt x="6405247" y="1578741"/>
                  </a:cubicBezTo>
                  <a:lnTo>
                    <a:pt x="6416951" y="1578741"/>
                  </a:lnTo>
                  <a:cubicBezTo>
                    <a:pt x="6416951" y="1578741"/>
                    <a:pt x="6416951" y="1578741"/>
                    <a:pt x="6453729" y="1627559"/>
                  </a:cubicBezTo>
                  <a:cubicBezTo>
                    <a:pt x="6453729" y="1627559"/>
                    <a:pt x="6453729" y="1627559"/>
                    <a:pt x="6453729" y="1679864"/>
                  </a:cubicBezTo>
                  <a:cubicBezTo>
                    <a:pt x="6453729" y="1679864"/>
                    <a:pt x="6453729" y="1679864"/>
                    <a:pt x="6455399" y="1679864"/>
                  </a:cubicBezTo>
                  <a:lnTo>
                    <a:pt x="6467103" y="1679864"/>
                  </a:lnTo>
                  <a:cubicBezTo>
                    <a:pt x="6467103" y="1679864"/>
                    <a:pt x="6467103" y="1679864"/>
                    <a:pt x="6467103" y="1676813"/>
                  </a:cubicBezTo>
                  <a:lnTo>
                    <a:pt x="6467103" y="1655456"/>
                  </a:lnTo>
                  <a:cubicBezTo>
                    <a:pt x="6467103" y="1655456"/>
                    <a:pt x="6467103" y="1655456"/>
                    <a:pt x="6468357" y="1655456"/>
                  </a:cubicBezTo>
                  <a:lnTo>
                    <a:pt x="6477133" y="1655456"/>
                  </a:lnTo>
                  <a:cubicBezTo>
                    <a:pt x="6477133" y="1655456"/>
                    <a:pt x="6477133" y="1655456"/>
                    <a:pt x="6477133" y="1657199"/>
                  </a:cubicBezTo>
                  <a:lnTo>
                    <a:pt x="6477133" y="1669403"/>
                  </a:lnTo>
                  <a:cubicBezTo>
                    <a:pt x="6490507" y="1672891"/>
                    <a:pt x="6490507" y="1672891"/>
                    <a:pt x="6490507" y="1596177"/>
                  </a:cubicBezTo>
                  <a:cubicBezTo>
                    <a:pt x="6490507" y="1596177"/>
                    <a:pt x="6490507" y="1596177"/>
                    <a:pt x="6547347" y="1596177"/>
                  </a:cubicBezTo>
                  <a:cubicBezTo>
                    <a:pt x="6547347" y="1596177"/>
                    <a:pt x="6547347" y="1596177"/>
                    <a:pt x="6547347" y="1484594"/>
                  </a:cubicBezTo>
                  <a:cubicBezTo>
                    <a:pt x="6547347" y="1484594"/>
                    <a:pt x="6547347" y="1484594"/>
                    <a:pt x="6600843" y="1484594"/>
                  </a:cubicBezTo>
                  <a:cubicBezTo>
                    <a:pt x="6600843" y="1484594"/>
                    <a:pt x="6600843" y="1484594"/>
                    <a:pt x="6600843" y="1483286"/>
                  </a:cubicBezTo>
                  <a:lnTo>
                    <a:pt x="6600843" y="1474133"/>
                  </a:lnTo>
                  <a:cubicBezTo>
                    <a:pt x="6600843" y="1474133"/>
                    <a:pt x="6600843" y="1474133"/>
                    <a:pt x="6634279" y="1474133"/>
                  </a:cubicBezTo>
                  <a:cubicBezTo>
                    <a:pt x="6634279" y="1474133"/>
                    <a:pt x="6634279" y="1474133"/>
                    <a:pt x="6634279" y="1414854"/>
                  </a:cubicBezTo>
                  <a:cubicBezTo>
                    <a:pt x="6627591" y="1414854"/>
                    <a:pt x="6627591" y="1414854"/>
                    <a:pt x="6627591" y="1412238"/>
                  </a:cubicBezTo>
                  <a:lnTo>
                    <a:pt x="6627591" y="1393932"/>
                  </a:lnTo>
                  <a:lnTo>
                    <a:pt x="6634279" y="1397420"/>
                  </a:lnTo>
                  <a:cubicBezTo>
                    <a:pt x="6634279" y="1397420"/>
                    <a:pt x="6634279" y="1397420"/>
                    <a:pt x="6640967" y="1362549"/>
                  </a:cubicBezTo>
                  <a:cubicBezTo>
                    <a:pt x="6640967" y="1362549"/>
                    <a:pt x="6640967" y="1362549"/>
                    <a:pt x="6647653" y="1397420"/>
                  </a:cubicBezTo>
                  <a:cubicBezTo>
                    <a:pt x="6650997" y="1393932"/>
                    <a:pt x="6650997" y="1393932"/>
                    <a:pt x="6651415" y="1392624"/>
                  </a:cubicBezTo>
                  <a:lnTo>
                    <a:pt x="6654341" y="1383471"/>
                  </a:lnTo>
                  <a:cubicBezTo>
                    <a:pt x="6654341" y="1383471"/>
                    <a:pt x="6654341" y="1383471"/>
                    <a:pt x="6655175" y="1381728"/>
                  </a:cubicBezTo>
                  <a:lnTo>
                    <a:pt x="6661027" y="1369523"/>
                  </a:lnTo>
                  <a:cubicBezTo>
                    <a:pt x="6661027" y="1369523"/>
                    <a:pt x="6661027" y="1369523"/>
                    <a:pt x="6661863" y="1367780"/>
                  </a:cubicBezTo>
                  <a:lnTo>
                    <a:pt x="6667715" y="1355576"/>
                  </a:lnTo>
                  <a:cubicBezTo>
                    <a:pt x="6667715" y="1355576"/>
                    <a:pt x="6667715" y="1355576"/>
                    <a:pt x="6669803" y="1354268"/>
                  </a:cubicBezTo>
                  <a:lnTo>
                    <a:pt x="6684431" y="1345115"/>
                  </a:lnTo>
                  <a:cubicBezTo>
                    <a:pt x="6684431" y="1345115"/>
                    <a:pt x="6684431" y="1345115"/>
                    <a:pt x="6686939" y="1343372"/>
                  </a:cubicBezTo>
                  <a:lnTo>
                    <a:pt x="6704493" y="1331166"/>
                  </a:lnTo>
                  <a:cubicBezTo>
                    <a:pt x="6704493" y="1331166"/>
                    <a:pt x="6704493" y="1331166"/>
                    <a:pt x="6705747" y="1329423"/>
                  </a:cubicBezTo>
                  <a:lnTo>
                    <a:pt x="6714523" y="1317219"/>
                  </a:lnTo>
                  <a:cubicBezTo>
                    <a:pt x="6714523" y="1317219"/>
                    <a:pt x="6714523" y="1317219"/>
                    <a:pt x="6715359" y="1314168"/>
                  </a:cubicBezTo>
                  <a:lnTo>
                    <a:pt x="6721211" y="1292810"/>
                  </a:lnTo>
                  <a:cubicBezTo>
                    <a:pt x="6721211" y="1292810"/>
                    <a:pt x="6721211" y="1292810"/>
                    <a:pt x="6722047" y="1295861"/>
                  </a:cubicBezTo>
                  <a:lnTo>
                    <a:pt x="6727897" y="1317219"/>
                  </a:lnTo>
                  <a:cubicBezTo>
                    <a:pt x="6727897" y="1317219"/>
                    <a:pt x="6727897" y="1317219"/>
                    <a:pt x="6728733" y="1318526"/>
                  </a:cubicBezTo>
                  <a:lnTo>
                    <a:pt x="6734585" y="1327680"/>
                  </a:lnTo>
                  <a:cubicBezTo>
                    <a:pt x="6734585" y="1327680"/>
                    <a:pt x="6734585" y="1327680"/>
                    <a:pt x="6736675" y="1329423"/>
                  </a:cubicBezTo>
                  <a:lnTo>
                    <a:pt x="6751303" y="1341627"/>
                  </a:lnTo>
                  <a:cubicBezTo>
                    <a:pt x="6751303" y="1341627"/>
                    <a:pt x="6751303" y="1341627"/>
                    <a:pt x="6752975" y="1343372"/>
                  </a:cubicBezTo>
                  <a:lnTo>
                    <a:pt x="6764675" y="1355576"/>
                  </a:lnTo>
                  <a:cubicBezTo>
                    <a:pt x="6764675" y="1355576"/>
                    <a:pt x="6764675" y="1355576"/>
                    <a:pt x="6766349" y="1357319"/>
                  </a:cubicBezTo>
                  <a:lnTo>
                    <a:pt x="6778051" y="1369523"/>
                  </a:lnTo>
                  <a:cubicBezTo>
                    <a:pt x="6778051" y="1369523"/>
                    <a:pt x="6778051" y="1369523"/>
                    <a:pt x="6778469" y="1371267"/>
                  </a:cubicBezTo>
                  <a:lnTo>
                    <a:pt x="6781393" y="1383471"/>
                  </a:lnTo>
                  <a:cubicBezTo>
                    <a:pt x="6781393" y="1383471"/>
                    <a:pt x="6781393" y="1383471"/>
                    <a:pt x="6781811" y="1385214"/>
                  </a:cubicBezTo>
                  <a:lnTo>
                    <a:pt x="6784737" y="1397420"/>
                  </a:lnTo>
                  <a:cubicBezTo>
                    <a:pt x="6791423" y="1397420"/>
                    <a:pt x="6791423" y="1397420"/>
                    <a:pt x="6794767" y="1362549"/>
                  </a:cubicBezTo>
                  <a:cubicBezTo>
                    <a:pt x="6794767" y="1362549"/>
                    <a:pt x="6794767" y="1362549"/>
                    <a:pt x="6801455" y="1397420"/>
                  </a:cubicBezTo>
                  <a:cubicBezTo>
                    <a:pt x="6808141" y="1397420"/>
                    <a:pt x="6808141" y="1397420"/>
                    <a:pt x="6808141" y="1400034"/>
                  </a:cubicBezTo>
                  <a:lnTo>
                    <a:pt x="6808141" y="1418342"/>
                  </a:lnTo>
                  <a:cubicBezTo>
                    <a:pt x="6801455" y="1418342"/>
                    <a:pt x="6801455" y="1418342"/>
                    <a:pt x="6801455" y="1467159"/>
                  </a:cubicBezTo>
                  <a:cubicBezTo>
                    <a:pt x="6801455" y="1467159"/>
                    <a:pt x="6801455" y="1467159"/>
                    <a:pt x="6803127" y="1467159"/>
                  </a:cubicBezTo>
                  <a:lnTo>
                    <a:pt x="6814829" y="1467159"/>
                  </a:lnTo>
                  <a:cubicBezTo>
                    <a:pt x="6814829" y="1474133"/>
                    <a:pt x="6814829" y="1474133"/>
                    <a:pt x="6816083" y="1474133"/>
                  </a:cubicBezTo>
                  <a:lnTo>
                    <a:pt x="6824859" y="1474133"/>
                  </a:lnTo>
                  <a:cubicBezTo>
                    <a:pt x="6824859" y="1474133"/>
                    <a:pt x="6824859" y="1474133"/>
                    <a:pt x="6824859" y="1472390"/>
                  </a:cubicBezTo>
                  <a:lnTo>
                    <a:pt x="6824859" y="1460184"/>
                  </a:lnTo>
                  <a:cubicBezTo>
                    <a:pt x="6824859" y="1460184"/>
                    <a:pt x="6824859" y="1460184"/>
                    <a:pt x="6828203" y="1460184"/>
                  </a:cubicBezTo>
                  <a:lnTo>
                    <a:pt x="6851607" y="1460184"/>
                  </a:lnTo>
                  <a:cubicBezTo>
                    <a:pt x="6851607" y="1460184"/>
                    <a:pt x="6851607" y="1460184"/>
                    <a:pt x="6851607" y="1457133"/>
                  </a:cubicBezTo>
                  <a:lnTo>
                    <a:pt x="6851607" y="1435776"/>
                  </a:lnTo>
                  <a:cubicBezTo>
                    <a:pt x="6851607" y="1435776"/>
                    <a:pt x="6851607" y="1435776"/>
                    <a:pt x="6908447" y="1435776"/>
                  </a:cubicBezTo>
                  <a:cubicBezTo>
                    <a:pt x="6908447" y="1435776"/>
                    <a:pt x="6908447" y="1435776"/>
                    <a:pt x="6908447" y="1437956"/>
                  </a:cubicBezTo>
                  <a:lnTo>
                    <a:pt x="6908447" y="1453211"/>
                  </a:lnTo>
                  <a:cubicBezTo>
                    <a:pt x="6908447" y="1453211"/>
                    <a:pt x="6908447" y="1453211"/>
                    <a:pt x="6938539" y="1453211"/>
                  </a:cubicBezTo>
                  <a:cubicBezTo>
                    <a:pt x="6938539" y="1453211"/>
                    <a:pt x="6938539" y="1453211"/>
                    <a:pt x="6938539" y="1456698"/>
                  </a:cubicBezTo>
                  <a:lnTo>
                    <a:pt x="6938539" y="1481106"/>
                  </a:lnTo>
                  <a:cubicBezTo>
                    <a:pt x="6931853" y="1481106"/>
                    <a:pt x="6931853" y="1481106"/>
                    <a:pt x="6931853" y="1482414"/>
                  </a:cubicBezTo>
                  <a:lnTo>
                    <a:pt x="6931853" y="1491567"/>
                  </a:lnTo>
                  <a:cubicBezTo>
                    <a:pt x="6938539" y="1491567"/>
                    <a:pt x="6938539" y="1491567"/>
                    <a:pt x="6938539" y="1494183"/>
                  </a:cubicBezTo>
                  <a:lnTo>
                    <a:pt x="6938539" y="1512489"/>
                  </a:lnTo>
                  <a:lnTo>
                    <a:pt x="6931853" y="1519463"/>
                  </a:lnTo>
                  <a:cubicBezTo>
                    <a:pt x="6931853" y="1519463"/>
                    <a:pt x="6931853" y="1519463"/>
                    <a:pt x="6931853" y="1603151"/>
                  </a:cubicBezTo>
                  <a:cubicBezTo>
                    <a:pt x="6931853" y="1603151"/>
                    <a:pt x="6931853" y="1603151"/>
                    <a:pt x="6934777" y="1603151"/>
                  </a:cubicBezTo>
                  <a:lnTo>
                    <a:pt x="6955257" y="1603151"/>
                  </a:lnTo>
                  <a:cubicBezTo>
                    <a:pt x="6955257" y="1610124"/>
                    <a:pt x="6955257" y="1610124"/>
                    <a:pt x="6957763" y="1610124"/>
                  </a:cubicBezTo>
                  <a:lnTo>
                    <a:pt x="6975319" y="1610124"/>
                  </a:lnTo>
                  <a:cubicBezTo>
                    <a:pt x="6975319" y="1610124"/>
                    <a:pt x="6975319" y="1610124"/>
                    <a:pt x="6975319" y="1613175"/>
                  </a:cubicBezTo>
                  <a:lnTo>
                    <a:pt x="6975319" y="1634534"/>
                  </a:lnTo>
                  <a:cubicBezTo>
                    <a:pt x="6975319" y="1634534"/>
                    <a:pt x="6975319" y="1634534"/>
                    <a:pt x="6977827" y="1634534"/>
                  </a:cubicBezTo>
                  <a:lnTo>
                    <a:pt x="6995379" y="1634534"/>
                  </a:lnTo>
                  <a:cubicBezTo>
                    <a:pt x="6995379" y="1634534"/>
                    <a:pt x="6995379" y="1634534"/>
                    <a:pt x="6995379" y="1631483"/>
                  </a:cubicBezTo>
                  <a:lnTo>
                    <a:pt x="6995379" y="1610124"/>
                  </a:lnTo>
                  <a:cubicBezTo>
                    <a:pt x="6995379" y="1610124"/>
                    <a:pt x="6995379" y="1610124"/>
                    <a:pt x="6998303" y="1608381"/>
                  </a:cubicBezTo>
                  <a:lnTo>
                    <a:pt x="7018783" y="1596177"/>
                  </a:lnTo>
                  <a:cubicBezTo>
                    <a:pt x="7018783" y="1596177"/>
                    <a:pt x="7018783" y="1596177"/>
                    <a:pt x="7018783" y="1564794"/>
                  </a:cubicBezTo>
                  <a:cubicBezTo>
                    <a:pt x="7012097" y="1564794"/>
                    <a:pt x="7012097" y="1564794"/>
                    <a:pt x="7012097" y="1529924"/>
                  </a:cubicBezTo>
                  <a:cubicBezTo>
                    <a:pt x="7012097" y="1529924"/>
                    <a:pt x="7012097" y="1529924"/>
                    <a:pt x="7013767" y="1529924"/>
                  </a:cubicBezTo>
                  <a:lnTo>
                    <a:pt x="7025471" y="1529924"/>
                  </a:lnTo>
                  <a:cubicBezTo>
                    <a:pt x="7025471" y="1526438"/>
                    <a:pt x="7025471" y="1526438"/>
                    <a:pt x="7055563" y="1526438"/>
                  </a:cubicBezTo>
                  <a:cubicBezTo>
                    <a:pt x="7055563" y="1526438"/>
                    <a:pt x="7055563" y="1526438"/>
                    <a:pt x="7055563" y="1524693"/>
                  </a:cubicBezTo>
                  <a:lnTo>
                    <a:pt x="7055563" y="1512489"/>
                  </a:lnTo>
                  <a:cubicBezTo>
                    <a:pt x="7055563" y="1512489"/>
                    <a:pt x="7055563" y="1512489"/>
                    <a:pt x="7058071" y="1512489"/>
                  </a:cubicBezTo>
                  <a:lnTo>
                    <a:pt x="7075623" y="1512489"/>
                  </a:lnTo>
                  <a:cubicBezTo>
                    <a:pt x="7075623" y="1512489"/>
                    <a:pt x="7075623" y="1512489"/>
                    <a:pt x="7075623" y="1338141"/>
                  </a:cubicBezTo>
                  <a:cubicBezTo>
                    <a:pt x="7075623" y="1338141"/>
                    <a:pt x="7075623" y="1338141"/>
                    <a:pt x="7077295" y="1338141"/>
                  </a:cubicBezTo>
                  <a:lnTo>
                    <a:pt x="7088997" y="1338141"/>
                  </a:lnTo>
                  <a:cubicBezTo>
                    <a:pt x="7088997" y="1338141"/>
                    <a:pt x="7088997" y="1338141"/>
                    <a:pt x="7088997" y="1334654"/>
                  </a:cubicBezTo>
                  <a:lnTo>
                    <a:pt x="7088997" y="1310244"/>
                  </a:lnTo>
                  <a:cubicBezTo>
                    <a:pt x="7092341" y="1310244"/>
                    <a:pt x="7092341" y="1310244"/>
                    <a:pt x="7092341" y="1240505"/>
                  </a:cubicBezTo>
                  <a:cubicBezTo>
                    <a:pt x="7092341" y="1240505"/>
                    <a:pt x="7092341" y="1240505"/>
                    <a:pt x="7094013" y="1240505"/>
                  </a:cubicBezTo>
                  <a:lnTo>
                    <a:pt x="7105715" y="1240505"/>
                  </a:lnTo>
                  <a:cubicBezTo>
                    <a:pt x="7105715" y="1240505"/>
                    <a:pt x="7105715" y="1240505"/>
                    <a:pt x="7105715" y="1242249"/>
                  </a:cubicBezTo>
                  <a:lnTo>
                    <a:pt x="7105715" y="1254453"/>
                  </a:lnTo>
                  <a:cubicBezTo>
                    <a:pt x="7112401" y="1254453"/>
                    <a:pt x="7112401" y="1254453"/>
                    <a:pt x="7112401" y="1250966"/>
                  </a:cubicBezTo>
                  <a:lnTo>
                    <a:pt x="7112401" y="1226558"/>
                  </a:lnTo>
                  <a:cubicBezTo>
                    <a:pt x="7112401" y="1226558"/>
                    <a:pt x="7112401" y="1226558"/>
                    <a:pt x="7114491" y="1225686"/>
                  </a:cubicBezTo>
                  <a:lnTo>
                    <a:pt x="7129119" y="1219584"/>
                  </a:lnTo>
                  <a:cubicBezTo>
                    <a:pt x="7129119" y="1219584"/>
                    <a:pt x="7129119" y="1219584"/>
                    <a:pt x="7130791" y="1220456"/>
                  </a:cubicBezTo>
                  <a:lnTo>
                    <a:pt x="7142493" y="1226558"/>
                  </a:lnTo>
                  <a:cubicBezTo>
                    <a:pt x="7142493" y="1226558"/>
                    <a:pt x="7142493" y="1226558"/>
                    <a:pt x="7145001" y="1226558"/>
                  </a:cubicBezTo>
                  <a:lnTo>
                    <a:pt x="7162555" y="1226558"/>
                  </a:lnTo>
                  <a:cubicBezTo>
                    <a:pt x="7162555" y="1226558"/>
                    <a:pt x="7162555" y="1226558"/>
                    <a:pt x="7162555" y="1181226"/>
                  </a:cubicBezTo>
                  <a:cubicBezTo>
                    <a:pt x="7162555" y="1181226"/>
                    <a:pt x="7162555" y="1181226"/>
                    <a:pt x="7164227" y="1181226"/>
                  </a:cubicBezTo>
                  <a:lnTo>
                    <a:pt x="7175927" y="1181226"/>
                  </a:lnTo>
                  <a:cubicBezTo>
                    <a:pt x="7175927" y="1188201"/>
                    <a:pt x="7175927" y="1188201"/>
                    <a:pt x="7178017" y="1188201"/>
                  </a:cubicBezTo>
                  <a:lnTo>
                    <a:pt x="7192647" y="1188201"/>
                  </a:lnTo>
                  <a:cubicBezTo>
                    <a:pt x="7192647" y="1181226"/>
                    <a:pt x="7192647" y="1181226"/>
                    <a:pt x="7194319" y="1181226"/>
                  </a:cubicBezTo>
                  <a:lnTo>
                    <a:pt x="7206021" y="1181226"/>
                  </a:lnTo>
                  <a:cubicBezTo>
                    <a:pt x="7206021" y="1181226"/>
                    <a:pt x="7206021" y="1181226"/>
                    <a:pt x="7206021" y="1233531"/>
                  </a:cubicBezTo>
                  <a:cubicBezTo>
                    <a:pt x="7206021" y="1233531"/>
                    <a:pt x="7206021" y="1233531"/>
                    <a:pt x="7208111" y="1235274"/>
                  </a:cubicBezTo>
                  <a:lnTo>
                    <a:pt x="7222739" y="1247480"/>
                  </a:lnTo>
                  <a:cubicBezTo>
                    <a:pt x="7219395" y="1257941"/>
                    <a:pt x="7219395" y="1257941"/>
                    <a:pt x="7256173" y="1257941"/>
                  </a:cubicBezTo>
                  <a:cubicBezTo>
                    <a:pt x="7256173" y="1257941"/>
                    <a:pt x="7256173" y="1257941"/>
                    <a:pt x="7256173" y="1255761"/>
                  </a:cubicBezTo>
                  <a:lnTo>
                    <a:pt x="7256173" y="1240505"/>
                  </a:lnTo>
                  <a:cubicBezTo>
                    <a:pt x="7256173" y="1240505"/>
                    <a:pt x="7256173" y="1240505"/>
                    <a:pt x="7299639" y="1226558"/>
                  </a:cubicBezTo>
                  <a:cubicBezTo>
                    <a:pt x="7299639" y="1226558"/>
                    <a:pt x="7299639" y="1226558"/>
                    <a:pt x="7299639" y="1224815"/>
                  </a:cubicBezTo>
                  <a:lnTo>
                    <a:pt x="7299639" y="1212609"/>
                  </a:lnTo>
                  <a:cubicBezTo>
                    <a:pt x="7299639" y="1212609"/>
                    <a:pt x="7299639" y="1212609"/>
                    <a:pt x="7300893" y="1212609"/>
                  </a:cubicBezTo>
                  <a:lnTo>
                    <a:pt x="7309669" y="1212609"/>
                  </a:lnTo>
                  <a:cubicBezTo>
                    <a:pt x="7309669" y="1212609"/>
                    <a:pt x="7309669" y="1212609"/>
                    <a:pt x="7309669" y="1211303"/>
                  </a:cubicBezTo>
                  <a:lnTo>
                    <a:pt x="7309669" y="1202148"/>
                  </a:lnTo>
                  <a:cubicBezTo>
                    <a:pt x="7309669" y="1202148"/>
                    <a:pt x="7309669" y="1202148"/>
                    <a:pt x="7313013" y="1202148"/>
                  </a:cubicBezTo>
                  <a:lnTo>
                    <a:pt x="7336417" y="1202148"/>
                  </a:lnTo>
                  <a:cubicBezTo>
                    <a:pt x="7336417" y="1202148"/>
                    <a:pt x="7336417" y="1202148"/>
                    <a:pt x="7336417" y="1203456"/>
                  </a:cubicBezTo>
                  <a:lnTo>
                    <a:pt x="7336417" y="1212609"/>
                  </a:lnTo>
                  <a:cubicBezTo>
                    <a:pt x="7336417" y="1212609"/>
                    <a:pt x="7336417" y="1212609"/>
                    <a:pt x="7338925" y="1212609"/>
                  </a:cubicBezTo>
                  <a:lnTo>
                    <a:pt x="7356479" y="1212609"/>
                  </a:lnTo>
                  <a:cubicBezTo>
                    <a:pt x="7356479" y="1212609"/>
                    <a:pt x="7356479" y="1212609"/>
                    <a:pt x="7356479" y="1215225"/>
                  </a:cubicBezTo>
                  <a:lnTo>
                    <a:pt x="7356479" y="1233531"/>
                  </a:lnTo>
                  <a:cubicBezTo>
                    <a:pt x="7356479" y="1233531"/>
                    <a:pt x="7356479" y="1233531"/>
                    <a:pt x="7393257" y="1233531"/>
                  </a:cubicBezTo>
                  <a:cubicBezTo>
                    <a:pt x="7393257" y="1233531"/>
                    <a:pt x="7393257" y="1233531"/>
                    <a:pt x="7393257" y="1231788"/>
                  </a:cubicBezTo>
                  <a:lnTo>
                    <a:pt x="7393257" y="1219584"/>
                  </a:lnTo>
                  <a:cubicBezTo>
                    <a:pt x="7393257" y="1219584"/>
                    <a:pt x="7393257" y="1219584"/>
                    <a:pt x="7395347" y="1219584"/>
                  </a:cubicBezTo>
                  <a:lnTo>
                    <a:pt x="7409975" y="1219584"/>
                  </a:lnTo>
                  <a:cubicBezTo>
                    <a:pt x="7409975" y="1219584"/>
                    <a:pt x="7409975" y="1219584"/>
                    <a:pt x="7409975" y="1217840"/>
                  </a:cubicBezTo>
                  <a:lnTo>
                    <a:pt x="7409975" y="1205636"/>
                  </a:lnTo>
                  <a:cubicBezTo>
                    <a:pt x="7409975" y="1205636"/>
                    <a:pt x="7409975" y="1205636"/>
                    <a:pt x="7412483" y="1205636"/>
                  </a:cubicBezTo>
                  <a:lnTo>
                    <a:pt x="7430035" y="1205636"/>
                  </a:lnTo>
                  <a:cubicBezTo>
                    <a:pt x="7430035" y="1205636"/>
                    <a:pt x="7430035" y="1205636"/>
                    <a:pt x="7430035" y="1207379"/>
                  </a:cubicBezTo>
                  <a:lnTo>
                    <a:pt x="7430035" y="1219584"/>
                  </a:lnTo>
                  <a:cubicBezTo>
                    <a:pt x="7436723" y="1219584"/>
                    <a:pt x="7436723" y="1219584"/>
                    <a:pt x="7436723" y="1135896"/>
                  </a:cubicBezTo>
                  <a:cubicBezTo>
                    <a:pt x="7436723" y="1135896"/>
                    <a:pt x="7436723" y="1135896"/>
                    <a:pt x="7587181" y="1135896"/>
                  </a:cubicBezTo>
                  <a:cubicBezTo>
                    <a:pt x="7587181" y="1135896"/>
                    <a:pt x="7587181" y="1135896"/>
                    <a:pt x="7587181" y="1247480"/>
                  </a:cubicBezTo>
                  <a:cubicBezTo>
                    <a:pt x="7587181" y="1247480"/>
                    <a:pt x="7587181" y="1247480"/>
                    <a:pt x="7590525" y="1247480"/>
                  </a:cubicBezTo>
                  <a:lnTo>
                    <a:pt x="7613929" y="1247480"/>
                  </a:lnTo>
                  <a:cubicBezTo>
                    <a:pt x="7613929" y="1247480"/>
                    <a:pt x="7613929" y="1247480"/>
                    <a:pt x="7613929" y="1121948"/>
                  </a:cubicBezTo>
                  <a:cubicBezTo>
                    <a:pt x="7613929" y="1121948"/>
                    <a:pt x="7613929" y="1121948"/>
                    <a:pt x="7647365" y="1104513"/>
                  </a:cubicBezTo>
                  <a:cubicBezTo>
                    <a:pt x="7647365" y="1104513"/>
                    <a:pt x="7647365" y="1104513"/>
                    <a:pt x="7690831" y="1104513"/>
                  </a:cubicBezTo>
                  <a:cubicBezTo>
                    <a:pt x="7690831" y="1104513"/>
                    <a:pt x="7690831" y="1104513"/>
                    <a:pt x="7693757" y="1101899"/>
                  </a:cubicBezTo>
                  <a:lnTo>
                    <a:pt x="7714235" y="1083591"/>
                  </a:lnTo>
                  <a:cubicBezTo>
                    <a:pt x="7714235" y="1083591"/>
                    <a:pt x="7714235" y="1083591"/>
                    <a:pt x="7771075" y="1083591"/>
                  </a:cubicBezTo>
                  <a:cubicBezTo>
                    <a:pt x="7771075" y="1083591"/>
                    <a:pt x="7771075" y="1083591"/>
                    <a:pt x="7771075" y="1086207"/>
                  </a:cubicBezTo>
                  <a:lnTo>
                    <a:pt x="7771075" y="1104513"/>
                  </a:lnTo>
                  <a:cubicBezTo>
                    <a:pt x="7771075" y="1104513"/>
                    <a:pt x="7771075" y="1104513"/>
                    <a:pt x="7827915" y="1104513"/>
                  </a:cubicBezTo>
                  <a:cubicBezTo>
                    <a:pt x="7827915" y="1104513"/>
                    <a:pt x="7827915" y="1104513"/>
                    <a:pt x="7827915" y="1240505"/>
                  </a:cubicBezTo>
                  <a:cubicBezTo>
                    <a:pt x="7827915" y="1240505"/>
                    <a:pt x="7827915" y="1240505"/>
                    <a:pt x="7830005" y="1240505"/>
                  </a:cubicBezTo>
                  <a:lnTo>
                    <a:pt x="7844633" y="1240505"/>
                  </a:lnTo>
                  <a:cubicBezTo>
                    <a:pt x="7844633" y="1240505"/>
                    <a:pt x="7844633" y="1240505"/>
                    <a:pt x="7844633" y="1439262"/>
                  </a:cubicBezTo>
                  <a:cubicBezTo>
                    <a:pt x="7844633" y="1439262"/>
                    <a:pt x="7844633" y="1439262"/>
                    <a:pt x="7847975" y="1439262"/>
                  </a:cubicBezTo>
                  <a:lnTo>
                    <a:pt x="7871381" y="1439262"/>
                  </a:lnTo>
                  <a:cubicBezTo>
                    <a:pt x="7871381" y="1439262"/>
                    <a:pt x="7871381" y="1439262"/>
                    <a:pt x="7871381" y="1310244"/>
                  </a:cubicBezTo>
                  <a:cubicBezTo>
                    <a:pt x="7871381" y="1310244"/>
                    <a:pt x="7871381" y="1310244"/>
                    <a:pt x="7872635" y="1309373"/>
                  </a:cubicBezTo>
                  <a:lnTo>
                    <a:pt x="7881411" y="1303271"/>
                  </a:lnTo>
                  <a:cubicBezTo>
                    <a:pt x="7888099" y="1303271"/>
                    <a:pt x="7888099" y="1303271"/>
                    <a:pt x="7888099" y="1305014"/>
                  </a:cubicBezTo>
                  <a:lnTo>
                    <a:pt x="7888099" y="1317219"/>
                  </a:lnTo>
                  <a:cubicBezTo>
                    <a:pt x="7888099" y="1317219"/>
                    <a:pt x="7888099" y="1317219"/>
                    <a:pt x="7891441" y="1315475"/>
                  </a:cubicBezTo>
                  <a:lnTo>
                    <a:pt x="7914847" y="1303271"/>
                  </a:lnTo>
                  <a:cubicBezTo>
                    <a:pt x="7914847" y="1303271"/>
                    <a:pt x="7914847" y="1303271"/>
                    <a:pt x="7917773" y="1303271"/>
                  </a:cubicBezTo>
                  <a:lnTo>
                    <a:pt x="7938251" y="1303271"/>
                  </a:lnTo>
                  <a:cubicBezTo>
                    <a:pt x="7938251" y="1303271"/>
                    <a:pt x="7938251" y="1303271"/>
                    <a:pt x="7938251" y="1540385"/>
                  </a:cubicBezTo>
                  <a:cubicBezTo>
                    <a:pt x="7938251" y="1540385"/>
                    <a:pt x="7938251" y="1540385"/>
                    <a:pt x="7985061" y="1547360"/>
                  </a:cubicBezTo>
                  <a:cubicBezTo>
                    <a:pt x="7985061" y="1543872"/>
                    <a:pt x="7985061" y="1540385"/>
                    <a:pt x="7985061" y="1536899"/>
                  </a:cubicBezTo>
                  <a:cubicBezTo>
                    <a:pt x="8001779" y="1536899"/>
                    <a:pt x="8018495" y="1536899"/>
                    <a:pt x="8035213" y="1536899"/>
                  </a:cubicBezTo>
                  <a:cubicBezTo>
                    <a:pt x="8035213" y="1519463"/>
                    <a:pt x="8035213" y="1505516"/>
                    <a:pt x="8035213" y="1491567"/>
                  </a:cubicBezTo>
                  <a:lnTo>
                    <a:pt x="8048587" y="1491567"/>
                  </a:lnTo>
                  <a:cubicBezTo>
                    <a:pt x="8048587" y="1470645"/>
                    <a:pt x="8048587" y="1453211"/>
                    <a:pt x="8048587" y="1432289"/>
                  </a:cubicBezTo>
                  <a:cubicBezTo>
                    <a:pt x="8051931" y="1432289"/>
                    <a:pt x="8055275" y="1432289"/>
                    <a:pt x="8058619" y="1432289"/>
                  </a:cubicBezTo>
                  <a:cubicBezTo>
                    <a:pt x="8058619" y="1411367"/>
                    <a:pt x="8058619" y="1393932"/>
                    <a:pt x="8058619" y="1373010"/>
                  </a:cubicBezTo>
                  <a:cubicBezTo>
                    <a:pt x="8065305" y="1373010"/>
                    <a:pt x="8071991" y="1373010"/>
                    <a:pt x="8082023" y="1373010"/>
                  </a:cubicBezTo>
                  <a:cubicBezTo>
                    <a:pt x="8105427" y="1366037"/>
                    <a:pt x="8132175" y="1352088"/>
                    <a:pt x="8155579" y="1341627"/>
                  </a:cubicBezTo>
                  <a:cubicBezTo>
                    <a:pt x="8158923" y="1331166"/>
                    <a:pt x="8158923" y="1320705"/>
                    <a:pt x="8158923" y="1310244"/>
                  </a:cubicBezTo>
                  <a:cubicBezTo>
                    <a:pt x="8162267" y="1320705"/>
                    <a:pt x="8162267" y="1331166"/>
                    <a:pt x="8165611" y="1341627"/>
                  </a:cubicBezTo>
                  <a:cubicBezTo>
                    <a:pt x="8192359" y="1355576"/>
                    <a:pt x="8215763" y="1369523"/>
                    <a:pt x="8242511" y="1383471"/>
                  </a:cubicBezTo>
                  <a:cubicBezTo>
                    <a:pt x="8242511" y="1379993"/>
                    <a:pt x="8242511" y="1376516"/>
                    <a:pt x="8242511" y="1376498"/>
                  </a:cubicBezTo>
                  <a:cubicBezTo>
                    <a:pt x="8249197" y="1376498"/>
                    <a:pt x="8255887" y="1376498"/>
                    <a:pt x="8262573" y="1376498"/>
                  </a:cubicBezTo>
                  <a:cubicBezTo>
                    <a:pt x="8262573" y="1393932"/>
                    <a:pt x="8262573" y="1414854"/>
                    <a:pt x="8262573" y="1432289"/>
                  </a:cubicBezTo>
                  <a:cubicBezTo>
                    <a:pt x="8265917" y="1432289"/>
                    <a:pt x="8269259" y="1432289"/>
                    <a:pt x="8272603" y="1432289"/>
                  </a:cubicBezTo>
                  <a:cubicBezTo>
                    <a:pt x="8272603" y="1453211"/>
                    <a:pt x="8272603" y="1474133"/>
                    <a:pt x="8272603" y="1498541"/>
                  </a:cubicBezTo>
                  <a:cubicBezTo>
                    <a:pt x="8275947" y="1498541"/>
                    <a:pt x="8279291" y="1498541"/>
                    <a:pt x="8282635" y="1498541"/>
                  </a:cubicBezTo>
                  <a:cubicBezTo>
                    <a:pt x="8282635" y="1509002"/>
                    <a:pt x="8282635" y="1519463"/>
                    <a:pt x="8282635" y="1529924"/>
                  </a:cubicBezTo>
                  <a:cubicBezTo>
                    <a:pt x="8289321" y="1529924"/>
                    <a:pt x="8296007" y="1529924"/>
                    <a:pt x="8302695" y="1529924"/>
                  </a:cubicBezTo>
                  <a:cubicBezTo>
                    <a:pt x="8302695" y="1547360"/>
                    <a:pt x="8302695" y="1561307"/>
                    <a:pt x="8302695" y="1578741"/>
                  </a:cubicBezTo>
                  <a:cubicBezTo>
                    <a:pt x="8346161" y="1575255"/>
                    <a:pt x="8386283" y="1571768"/>
                    <a:pt x="8429747" y="1568280"/>
                  </a:cubicBezTo>
                  <a:cubicBezTo>
                    <a:pt x="8429747" y="1550846"/>
                    <a:pt x="8429747" y="1536899"/>
                    <a:pt x="8429747" y="1519463"/>
                  </a:cubicBezTo>
                  <a:cubicBezTo>
                    <a:pt x="8453153" y="1519463"/>
                    <a:pt x="8476557" y="1519463"/>
                    <a:pt x="8496619" y="1519463"/>
                  </a:cubicBezTo>
                  <a:cubicBezTo>
                    <a:pt x="8496619" y="1509002"/>
                    <a:pt x="8496619" y="1502028"/>
                    <a:pt x="8496619" y="1491567"/>
                  </a:cubicBezTo>
                  <a:cubicBezTo>
                    <a:pt x="8543429" y="1491567"/>
                    <a:pt x="8590237" y="1491567"/>
                    <a:pt x="8637047" y="1491567"/>
                  </a:cubicBezTo>
                  <a:cubicBezTo>
                    <a:pt x="8637047" y="1498541"/>
                    <a:pt x="8637047" y="1502028"/>
                    <a:pt x="8637047" y="1509002"/>
                  </a:cubicBezTo>
                  <a:cubicBezTo>
                    <a:pt x="8667139" y="1509002"/>
                    <a:pt x="8697229" y="1509002"/>
                    <a:pt x="8727321" y="1509002"/>
                  </a:cubicBezTo>
                  <a:cubicBezTo>
                    <a:pt x="8727321" y="1512489"/>
                    <a:pt x="8727321" y="1515977"/>
                    <a:pt x="8727321" y="1519463"/>
                  </a:cubicBezTo>
                  <a:cubicBezTo>
                    <a:pt x="8734007" y="1519463"/>
                    <a:pt x="8744039" y="1519463"/>
                    <a:pt x="8754069" y="1519463"/>
                  </a:cubicBezTo>
                  <a:cubicBezTo>
                    <a:pt x="8754069" y="1522950"/>
                    <a:pt x="8754069" y="1526438"/>
                    <a:pt x="8754069" y="1529924"/>
                  </a:cubicBezTo>
                  <a:cubicBezTo>
                    <a:pt x="8760755" y="1529924"/>
                    <a:pt x="8770787" y="1529924"/>
                    <a:pt x="8777473" y="1529924"/>
                  </a:cubicBezTo>
                  <a:cubicBezTo>
                    <a:pt x="8777473" y="1519920"/>
                    <a:pt x="8777473" y="1509917"/>
                    <a:pt x="8777473" y="1499913"/>
                  </a:cubicBezTo>
                  <a:lnTo>
                    <a:pt x="8882887" y="1682495"/>
                  </a:lnTo>
                  <a:lnTo>
                    <a:pt x="0" y="1682495"/>
                  </a:lnTo>
                  <a:lnTo>
                    <a:pt x="63077" y="1573241"/>
                  </a:lnTo>
                  <a:cubicBezTo>
                    <a:pt x="82889" y="1571585"/>
                    <a:pt x="102742" y="1569932"/>
                    <a:pt x="123345" y="1568279"/>
                  </a:cubicBezTo>
                  <a:cubicBezTo>
                    <a:pt x="123345" y="1550844"/>
                    <a:pt x="123345" y="1536897"/>
                    <a:pt x="123345" y="1519461"/>
                  </a:cubicBezTo>
                  <a:cubicBezTo>
                    <a:pt x="146749" y="1519461"/>
                    <a:pt x="170153" y="1519461"/>
                    <a:pt x="190215" y="1519461"/>
                  </a:cubicBezTo>
                  <a:cubicBezTo>
                    <a:pt x="190215" y="1509000"/>
                    <a:pt x="190215" y="1502027"/>
                    <a:pt x="190215" y="1491566"/>
                  </a:cubicBezTo>
                  <a:cubicBezTo>
                    <a:pt x="237025" y="1491566"/>
                    <a:pt x="283834" y="1491566"/>
                    <a:pt x="330643" y="1491566"/>
                  </a:cubicBezTo>
                  <a:cubicBezTo>
                    <a:pt x="330643" y="1498539"/>
                    <a:pt x="330643" y="1502027"/>
                    <a:pt x="330643" y="1509000"/>
                  </a:cubicBezTo>
                  <a:cubicBezTo>
                    <a:pt x="360735" y="1509000"/>
                    <a:pt x="390826" y="1509000"/>
                    <a:pt x="420917" y="1509000"/>
                  </a:cubicBezTo>
                  <a:cubicBezTo>
                    <a:pt x="420917" y="1512488"/>
                    <a:pt x="420917" y="1515975"/>
                    <a:pt x="420917" y="1519461"/>
                  </a:cubicBezTo>
                  <a:cubicBezTo>
                    <a:pt x="427605" y="1519461"/>
                    <a:pt x="437635" y="1519461"/>
                    <a:pt x="447665" y="1519461"/>
                  </a:cubicBezTo>
                  <a:cubicBezTo>
                    <a:pt x="447665" y="1522949"/>
                    <a:pt x="447665" y="1526436"/>
                    <a:pt x="447665" y="1529922"/>
                  </a:cubicBezTo>
                  <a:cubicBezTo>
                    <a:pt x="454353" y="1529922"/>
                    <a:pt x="464383" y="1529922"/>
                    <a:pt x="471070" y="1529922"/>
                  </a:cubicBezTo>
                  <a:cubicBezTo>
                    <a:pt x="471070" y="1477619"/>
                    <a:pt x="471070" y="1425314"/>
                    <a:pt x="471070" y="1373009"/>
                  </a:cubicBezTo>
                  <a:cubicBezTo>
                    <a:pt x="494475" y="1366035"/>
                    <a:pt x="517881" y="1359062"/>
                    <a:pt x="541285" y="1352087"/>
                  </a:cubicBezTo>
                  <a:cubicBezTo>
                    <a:pt x="584751" y="1352087"/>
                    <a:pt x="628216" y="1352087"/>
                    <a:pt x="671681" y="1352087"/>
                  </a:cubicBezTo>
                  <a:cubicBezTo>
                    <a:pt x="671681" y="1268400"/>
                    <a:pt x="671681" y="1184712"/>
                    <a:pt x="671681" y="1101026"/>
                  </a:cubicBezTo>
                  <a:cubicBezTo>
                    <a:pt x="681712" y="1094051"/>
                    <a:pt x="695086" y="1090565"/>
                    <a:pt x="708460" y="1083590"/>
                  </a:cubicBezTo>
                  <a:cubicBezTo>
                    <a:pt x="761956" y="1076616"/>
                    <a:pt x="815453" y="1066155"/>
                    <a:pt x="868949" y="1055694"/>
                  </a:cubicBezTo>
                  <a:cubicBezTo>
                    <a:pt x="889011" y="1062668"/>
                    <a:pt x="905728" y="1069643"/>
                    <a:pt x="925789" y="1073129"/>
                  </a:cubicBezTo>
                  <a:cubicBezTo>
                    <a:pt x="929133" y="1076616"/>
                    <a:pt x="932476" y="1080104"/>
                    <a:pt x="935819" y="1083590"/>
                  </a:cubicBezTo>
                  <a:cubicBezTo>
                    <a:pt x="935819" y="1240503"/>
                    <a:pt x="935819" y="1397418"/>
                    <a:pt x="935819" y="1550844"/>
                  </a:cubicBezTo>
                  <a:cubicBezTo>
                    <a:pt x="942507" y="1550844"/>
                    <a:pt x="949193" y="1550844"/>
                    <a:pt x="959224" y="1550844"/>
                  </a:cubicBezTo>
                  <a:cubicBezTo>
                    <a:pt x="959224" y="1488080"/>
                    <a:pt x="959224" y="1425314"/>
                    <a:pt x="959224" y="1362548"/>
                  </a:cubicBezTo>
                  <a:cubicBezTo>
                    <a:pt x="965911" y="1362548"/>
                    <a:pt x="972598" y="1362548"/>
                    <a:pt x="979285" y="1362548"/>
                  </a:cubicBezTo>
                  <a:cubicBezTo>
                    <a:pt x="979285" y="1355574"/>
                    <a:pt x="979285" y="1352087"/>
                    <a:pt x="979285" y="1345113"/>
                  </a:cubicBezTo>
                  <a:cubicBezTo>
                    <a:pt x="985972" y="1341626"/>
                    <a:pt x="992659" y="1338140"/>
                    <a:pt x="999346" y="1334652"/>
                  </a:cubicBezTo>
                  <a:lnTo>
                    <a:pt x="1016063" y="1334652"/>
                  </a:lnTo>
                  <a:cubicBezTo>
                    <a:pt x="1016063" y="1327679"/>
                    <a:pt x="1016063" y="1324191"/>
                    <a:pt x="1016063" y="1317218"/>
                  </a:cubicBezTo>
                  <a:cubicBezTo>
                    <a:pt x="1019407" y="1313730"/>
                    <a:pt x="1026094" y="1310243"/>
                    <a:pt x="1029437" y="1306757"/>
                  </a:cubicBezTo>
                  <a:cubicBezTo>
                    <a:pt x="1039469" y="1306757"/>
                    <a:pt x="1052843" y="1306757"/>
                    <a:pt x="1062874" y="1306757"/>
                  </a:cubicBezTo>
                  <a:cubicBezTo>
                    <a:pt x="1062874" y="1324191"/>
                    <a:pt x="1062874" y="1345113"/>
                    <a:pt x="1062874" y="1362548"/>
                  </a:cubicBezTo>
                  <a:cubicBezTo>
                    <a:pt x="1086279" y="1362548"/>
                    <a:pt x="1109683" y="1362548"/>
                    <a:pt x="1133087" y="1362548"/>
                  </a:cubicBezTo>
                  <a:cubicBezTo>
                    <a:pt x="1133087" y="1428801"/>
                    <a:pt x="1133087" y="1491566"/>
                    <a:pt x="1133087" y="1557819"/>
                  </a:cubicBezTo>
                  <a:cubicBezTo>
                    <a:pt x="1143118" y="1557819"/>
                    <a:pt x="1153149" y="1557819"/>
                    <a:pt x="1159835" y="1557819"/>
                  </a:cubicBezTo>
                  <a:cubicBezTo>
                    <a:pt x="1169866" y="1554332"/>
                    <a:pt x="1176553" y="1550844"/>
                    <a:pt x="1186583" y="1547358"/>
                  </a:cubicBezTo>
                  <a:cubicBezTo>
                    <a:pt x="1186583" y="1540383"/>
                    <a:pt x="1186583" y="1536897"/>
                    <a:pt x="1186583" y="1533410"/>
                  </a:cubicBezTo>
                  <a:cubicBezTo>
                    <a:pt x="1183240" y="1533410"/>
                    <a:pt x="1179897" y="1529922"/>
                    <a:pt x="1176553" y="1529922"/>
                  </a:cubicBezTo>
                  <a:cubicBezTo>
                    <a:pt x="1176553" y="1526436"/>
                    <a:pt x="1176553" y="1522949"/>
                    <a:pt x="1176553" y="1519461"/>
                  </a:cubicBezTo>
                  <a:cubicBezTo>
                    <a:pt x="1179897" y="1515975"/>
                    <a:pt x="1183240" y="1515975"/>
                    <a:pt x="1186583" y="1512488"/>
                  </a:cubicBezTo>
                  <a:cubicBezTo>
                    <a:pt x="1186583" y="1488080"/>
                    <a:pt x="1186583" y="1460183"/>
                    <a:pt x="1186583" y="1435775"/>
                  </a:cubicBezTo>
                  <a:cubicBezTo>
                    <a:pt x="1183240" y="1435775"/>
                    <a:pt x="1179897" y="1432287"/>
                    <a:pt x="1176553" y="1432287"/>
                  </a:cubicBezTo>
                  <a:cubicBezTo>
                    <a:pt x="1176553" y="1428801"/>
                    <a:pt x="1176553" y="1425314"/>
                    <a:pt x="1176553" y="1421826"/>
                  </a:cubicBezTo>
                  <a:cubicBezTo>
                    <a:pt x="1179897" y="1418340"/>
                    <a:pt x="1183240" y="1418340"/>
                    <a:pt x="1186583" y="1414853"/>
                  </a:cubicBezTo>
                  <a:lnTo>
                    <a:pt x="1193271" y="1407879"/>
                  </a:lnTo>
                  <a:lnTo>
                    <a:pt x="1193271" y="1393931"/>
                  </a:lnTo>
                  <a:cubicBezTo>
                    <a:pt x="1189927" y="1393931"/>
                    <a:pt x="1189927" y="1393931"/>
                    <a:pt x="1186583" y="1393931"/>
                  </a:cubicBezTo>
                  <a:cubicBezTo>
                    <a:pt x="1186583" y="1390443"/>
                    <a:pt x="1186583" y="1386957"/>
                    <a:pt x="1186583" y="1383470"/>
                  </a:cubicBezTo>
                  <a:cubicBezTo>
                    <a:pt x="1189927" y="1383470"/>
                    <a:pt x="1193271" y="1379982"/>
                    <a:pt x="1196614" y="1376496"/>
                  </a:cubicBezTo>
                  <a:cubicBezTo>
                    <a:pt x="1199957" y="1334652"/>
                    <a:pt x="1209988" y="1299783"/>
                    <a:pt x="1250110" y="1278861"/>
                  </a:cubicBezTo>
                  <a:cubicBezTo>
                    <a:pt x="1246767" y="1278861"/>
                    <a:pt x="1246767" y="1275374"/>
                    <a:pt x="1243423" y="1275374"/>
                  </a:cubicBezTo>
                  <a:cubicBezTo>
                    <a:pt x="1243423" y="1271886"/>
                    <a:pt x="1243423" y="1268400"/>
                    <a:pt x="1243423" y="1264913"/>
                  </a:cubicBezTo>
                  <a:cubicBezTo>
                    <a:pt x="1246767" y="1264913"/>
                    <a:pt x="1250110" y="1261425"/>
                    <a:pt x="1253453" y="1261425"/>
                  </a:cubicBezTo>
                  <a:cubicBezTo>
                    <a:pt x="1253453" y="1254452"/>
                    <a:pt x="1253453" y="1250964"/>
                    <a:pt x="1253453" y="1247478"/>
                  </a:cubicBezTo>
                  <a:cubicBezTo>
                    <a:pt x="1256797" y="1247478"/>
                    <a:pt x="1256797" y="1247478"/>
                    <a:pt x="1260141" y="1247478"/>
                  </a:cubicBezTo>
                  <a:cubicBezTo>
                    <a:pt x="1260141" y="1237017"/>
                    <a:pt x="1260141" y="1226556"/>
                    <a:pt x="1260141" y="1216095"/>
                  </a:cubicBezTo>
                  <a:cubicBezTo>
                    <a:pt x="1256797" y="1216095"/>
                    <a:pt x="1256797" y="1216095"/>
                    <a:pt x="1253453" y="1216095"/>
                  </a:cubicBezTo>
                  <a:cubicBezTo>
                    <a:pt x="1253453" y="1212608"/>
                    <a:pt x="1253453" y="1212608"/>
                    <a:pt x="1253453" y="1209122"/>
                  </a:cubicBezTo>
                  <a:lnTo>
                    <a:pt x="1260141" y="1205634"/>
                  </a:lnTo>
                  <a:cubicBezTo>
                    <a:pt x="1266827" y="1198661"/>
                    <a:pt x="1270171" y="1191686"/>
                    <a:pt x="1276858" y="1181225"/>
                  </a:cubicBezTo>
                  <a:cubicBezTo>
                    <a:pt x="1280201" y="1174251"/>
                    <a:pt x="1280201" y="1170765"/>
                    <a:pt x="1280201" y="1167278"/>
                  </a:cubicBezTo>
                  <a:cubicBezTo>
                    <a:pt x="1273515" y="1156817"/>
                    <a:pt x="1273515" y="1139382"/>
                    <a:pt x="1280201" y="1128921"/>
                  </a:cubicBezTo>
                  <a:cubicBezTo>
                    <a:pt x="1280203" y="1128917"/>
                    <a:pt x="1280225" y="1128848"/>
                    <a:pt x="1280620" y="1127613"/>
                  </a:cubicBezTo>
                  <a:lnTo>
                    <a:pt x="1283545" y="1118460"/>
                  </a:lnTo>
                  <a:cubicBezTo>
                    <a:pt x="1283547" y="1118465"/>
                    <a:pt x="1283569" y="1118534"/>
                    <a:pt x="1283963" y="1119768"/>
                  </a:cubicBezTo>
                  <a:lnTo>
                    <a:pt x="1286889" y="1128921"/>
                  </a:lnTo>
                  <a:cubicBezTo>
                    <a:pt x="1293575" y="1139382"/>
                    <a:pt x="1296919" y="1156817"/>
                    <a:pt x="1290232" y="1167278"/>
                  </a:cubicBezTo>
                  <a:cubicBezTo>
                    <a:pt x="1290232" y="1170765"/>
                    <a:pt x="1290232" y="1174251"/>
                    <a:pt x="1290232" y="1177739"/>
                  </a:cubicBezTo>
                  <a:cubicBezTo>
                    <a:pt x="1296919" y="1188200"/>
                    <a:pt x="1303606" y="1198661"/>
                    <a:pt x="1306951" y="1205634"/>
                  </a:cubicBezTo>
                  <a:cubicBezTo>
                    <a:pt x="1310295" y="1205634"/>
                    <a:pt x="1310295" y="1209122"/>
                    <a:pt x="1313638" y="1209122"/>
                  </a:cubicBezTo>
                  <a:cubicBezTo>
                    <a:pt x="1313638" y="1212608"/>
                    <a:pt x="1313638" y="1212608"/>
                    <a:pt x="1313638" y="1216095"/>
                  </a:cubicBezTo>
                  <a:cubicBezTo>
                    <a:pt x="1310295" y="1226556"/>
                    <a:pt x="1310295" y="1237017"/>
                    <a:pt x="1310295" y="1247478"/>
                  </a:cubicBezTo>
                  <a:cubicBezTo>
                    <a:pt x="1316981" y="1250964"/>
                    <a:pt x="1316981" y="1254452"/>
                    <a:pt x="1316981" y="1261425"/>
                  </a:cubicBezTo>
                  <a:lnTo>
                    <a:pt x="1323669" y="1264913"/>
                  </a:lnTo>
                  <a:cubicBezTo>
                    <a:pt x="1323669" y="1268400"/>
                    <a:pt x="1323669" y="1271886"/>
                    <a:pt x="1323669" y="1275374"/>
                  </a:cubicBezTo>
                  <a:cubicBezTo>
                    <a:pt x="1320325" y="1278861"/>
                    <a:pt x="1320325" y="1278861"/>
                    <a:pt x="1316981" y="1278861"/>
                  </a:cubicBezTo>
                  <a:cubicBezTo>
                    <a:pt x="1337042" y="1289322"/>
                    <a:pt x="1348745" y="1303270"/>
                    <a:pt x="1356268" y="1319833"/>
                  </a:cubicBezTo>
                  <a:lnTo>
                    <a:pt x="1369603" y="1373009"/>
                  </a:lnTo>
                  <a:lnTo>
                    <a:pt x="1417287" y="1373009"/>
                  </a:lnTo>
                  <a:lnTo>
                    <a:pt x="1417287" y="1329494"/>
                  </a:lnTo>
                  <a:lnTo>
                    <a:pt x="1409211" y="1329494"/>
                  </a:lnTo>
                  <a:cubicBezTo>
                    <a:pt x="1409211" y="1329459"/>
                    <a:pt x="1409211" y="1326621"/>
                    <a:pt x="1409211" y="1086294"/>
                  </a:cubicBezTo>
                  <a:cubicBezTo>
                    <a:pt x="1409228" y="1086294"/>
                    <a:pt x="1409934" y="1086294"/>
                    <a:pt x="1439612" y="1086294"/>
                  </a:cubicBezTo>
                  <a:cubicBezTo>
                    <a:pt x="1439618" y="1086285"/>
                    <a:pt x="1439673" y="1086162"/>
                    <a:pt x="1440372" y="1084673"/>
                  </a:cubicBezTo>
                  <a:lnTo>
                    <a:pt x="1445691" y="1073324"/>
                  </a:lnTo>
                  <a:cubicBezTo>
                    <a:pt x="1445705" y="1073325"/>
                    <a:pt x="1445874" y="1073352"/>
                    <a:pt x="1448352" y="1073729"/>
                  </a:cubicBezTo>
                  <a:lnTo>
                    <a:pt x="1466972" y="1076565"/>
                  </a:lnTo>
                  <a:cubicBezTo>
                    <a:pt x="1466976" y="1076580"/>
                    <a:pt x="1467033" y="1076732"/>
                    <a:pt x="1467732" y="1078593"/>
                  </a:cubicBezTo>
                  <a:lnTo>
                    <a:pt x="1473051" y="1092779"/>
                  </a:lnTo>
                  <a:cubicBezTo>
                    <a:pt x="1473072" y="1092780"/>
                    <a:pt x="1473966" y="1092855"/>
                    <a:pt x="1512572" y="1096022"/>
                  </a:cubicBezTo>
                  <a:cubicBezTo>
                    <a:pt x="1512572" y="1095992"/>
                    <a:pt x="1512572" y="1093697"/>
                    <a:pt x="1512572" y="911190"/>
                  </a:cubicBezTo>
                  <a:cubicBezTo>
                    <a:pt x="1512585" y="911190"/>
                    <a:pt x="1512764" y="911190"/>
                    <a:pt x="1515612" y="911190"/>
                  </a:cubicBezTo>
                  <a:lnTo>
                    <a:pt x="1536893" y="911190"/>
                  </a:lnTo>
                  <a:cubicBezTo>
                    <a:pt x="1536893" y="911157"/>
                    <a:pt x="1536893" y="908586"/>
                    <a:pt x="1536893" y="706902"/>
                  </a:cubicBezTo>
                  <a:cubicBezTo>
                    <a:pt x="1536905" y="706902"/>
                    <a:pt x="1537067" y="706902"/>
                    <a:pt x="1539552" y="706902"/>
                  </a:cubicBezTo>
                  <a:lnTo>
                    <a:pt x="1558173" y="706902"/>
                  </a:lnTo>
                  <a:cubicBezTo>
                    <a:pt x="1558173" y="706877"/>
                    <a:pt x="1558173" y="704768"/>
                    <a:pt x="1558173" y="535041"/>
                  </a:cubicBezTo>
                  <a:cubicBezTo>
                    <a:pt x="1564253" y="531798"/>
                    <a:pt x="1564253" y="531798"/>
                    <a:pt x="1564253" y="492885"/>
                  </a:cubicBezTo>
                  <a:cubicBezTo>
                    <a:pt x="1564263" y="492885"/>
                    <a:pt x="1564443" y="492885"/>
                    <a:pt x="1567293" y="492885"/>
                  </a:cubicBezTo>
                  <a:lnTo>
                    <a:pt x="1588574" y="492885"/>
                  </a:lnTo>
                  <a:cubicBezTo>
                    <a:pt x="1588590" y="492851"/>
                    <a:pt x="1589499" y="490800"/>
                    <a:pt x="1643294" y="369665"/>
                  </a:cubicBezTo>
                  <a:cubicBezTo>
                    <a:pt x="1643294" y="369644"/>
                    <a:pt x="1643345" y="366717"/>
                    <a:pt x="164937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sp>
          <p:nvSpPr>
            <p:cNvPr id="20" name="Freeform: Shape 19">
              <a:extLst>
                <a:ext uri="{FF2B5EF4-FFF2-40B4-BE49-F238E27FC236}">
                  <a16:creationId xmlns:a16="http://schemas.microsoft.com/office/drawing/2014/main" id="{ED957F7A-EDF8-43FC-9DE8-E82CFD646661}"/>
                </a:ext>
              </a:extLst>
            </p:cNvPr>
            <p:cNvSpPr>
              <a:spLocks/>
            </p:cNvSpPr>
            <p:nvPr/>
          </p:nvSpPr>
          <p:spPr bwMode="auto">
            <a:xfrm>
              <a:off x="6570868" y="6276408"/>
              <a:ext cx="3651746" cy="581593"/>
            </a:xfrm>
            <a:custGeom>
              <a:avLst/>
              <a:gdLst>
                <a:gd name="connsiteX0" fmla="*/ 5307865 w 12192148"/>
                <a:gd name="connsiteY0" fmla="*/ 0 h 1941773"/>
                <a:gd name="connsiteX1" fmla="*/ 5817217 w 12192148"/>
                <a:gd name="connsiteY1" fmla="*/ 0 h 1941773"/>
                <a:gd name="connsiteX2" fmla="*/ 5817217 w 12192148"/>
                <a:gd name="connsiteY2" fmla="*/ 697113 h 1941773"/>
                <a:gd name="connsiteX3" fmla="*/ 6190042 w 12192148"/>
                <a:gd name="connsiteY3" fmla="*/ 697113 h 1941773"/>
                <a:gd name="connsiteX4" fmla="*/ 6190042 w 12192148"/>
                <a:gd name="connsiteY4" fmla="*/ 1325570 h 1941773"/>
                <a:gd name="connsiteX5" fmla="*/ 6489353 w 12192148"/>
                <a:gd name="connsiteY5" fmla="*/ 1325570 h 1941773"/>
                <a:gd name="connsiteX6" fmla="*/ 6489353 w 12192148"/>
                <a:gd name="connsiteY6" fmla="*/ 1114324 h 1941773"/>
                <a:gd name="connsiteX7" fmla="*/ 6898935 w 12192148"/>
                <a:gd name="connsiteY7" fmla="*/ 1114324 h 1941773"/>
                <a:gd name="connsiteX8" fmla="*/ 6898935 w 12192148"/>
                <a:gd name="connsiteY8" fmla="*/ 348556 h 1941773"/>
                <a:gd name="connsiteX9" fmla="*/ 7219249 w 12192148"/>
                <a:gd name="connsiteY9" fmla="*/ 348556 h 1941773"/>
                <a:gd name="connsiteX10" fmla="*/ 7219249 w 12192148"/>
                <a:gd name="connsiteY10" fmla="*/ 1093199 h 1941773"/>
                <a:gd name="connsiteX11" fmla="*/ 7413539 w 12192148"/>
                <a:gd name="connsiteY11" fmla="*/ 1093199 h 1941773"/>
                <a:gd name="connsiteX12" fmla="*/ 7413539 w 12192148"/>
                <a:gd name="connsiteY12" fmla="*/ 517553 h 1941773"/>
                <a:gd name="connsiteX13" fmla="*/ 7875631 w 12192148"/>
                <a:gd name="connsiteY13" fmla="*/ 517553 h 1941773"/>
                <a:gd name="connsiteX14" fmla="*/ 7875631 w 12192148"/>
                <a:gd name="connsiteY14" fmla="*/ 1103761 h 1941773"/>
                <a:gd name="connsiteX15" fmla="*/ 8342975 w 12192148"/>
                <a:gd name="connsiteY15" fmla="*/ 1103761 h 1941773"/>
                <a:gd name="connsiteX16" fmla="*/ 8342975 w 12192148"/>
                <a:gd name="connsiteY16" fmla="*/ 739362 h 1941773"/>
                <a:gd name="connsiteX17" fmla="*/ 8852328 w 12192148"/>
                <a:gd name="connsiteY17" fmla="*/ 739362 h 1941773"/>
                <a:gd name="connsiteX18" fmla="*/ 8852328 w 12192148"/>
                <a:gd name="connsiteY18" fmla="*/ 1093199 h 1941773"/>
                <a:gd name="connsiteX19" fmla="*/ 9240906 w 12192148"/>
                <a:gd name="connsiteY19" fmla="*/ 1093199 h 1941773"/>
                <a:gd name="connsiteX20" fmla="*/ 9240906 w 12192148"/>
                <a:gd name="connsiteY20" fmla="*/ 924202 h 1941773"/>
                <a:gd name="connsiteX21" fmla="*/ 9503459 w 12192148"/>
                <a:gd name="connsiteY21" fmla="*/ 929483 h 1941773"/>
                <a:gd name="connsiteX22" fmla="*/ 9503459 w 12192148"/>
                <a:gd name="connsiteY22" fmla="*/ 781611 h 1941773"/>
                <a:gd name="connsiteX23" fmla="*/ 9771263 w 12192148"/>
                <a:gd name="connsiteY23" fmla="*/ 781611 h 1941773"/>
                <a:gd name="connsiteX24" fmla="*/ 9771263 w 12192148"/>
                <a:gd name="connsiteY24" fmla="*/ 918921 h 1941773"/>
                <a:gd name="connsiteX25" fmla="*/ 10028565 w 12192148"/>
                <a:gd name="connsiteY25" fmla="*/ 918921 h 1941773"/>
                <a:gd name="connsiteX26" fmla="*/ 10028565 w 12192148"/>
                <a:gd name="connsiteY26" fmla="*/ 765768 h 1941773"/>
                <a:gd name="connsiteX27" fmla="*/ 10280615 w 12192148"/>
                <a:gd name="connsiteY27" fmla="*/ 771049 h 1941773"/>
                <a:gd name="connsiteX28" fmla="*/ 10280615 w 12192148"/>
                <a:gd name="connsiteY28" fmla="*/ 190122 h 1941773"/>
                <a:gd name="connsiteX29" fmla="*/ 10789968 w 12192148"/>
                <a:gd name="connsiteY29" fmla="*/ 190122 h 1941773"/>
                <a:gd name="connsiteX30" fmla="*/ 10789968 w 12192148"/>
                <a:gd name="connsiteY30" fmla="*/ 697113 h 1941773"/>
                <a:gd name="connsiteX31" fmla="*/ 11168044 w 12192148"/>
                <a:gd name="connsiteY31" fmla="*/ 697113 h 1941773"/>
                <a:gd name="connsiteX32" fmla="*/ 11168044 w 12192148"/>
                <a:gd name="connsiteY32" fmla="*/ 1621315 h 1941773"/>
                <a:gd name="connsiteX33" fmla="*/ 11467354 w 12192148"/>
                <a:gd name="connsiteY33" fmla="*/ 1621315 h 1941773"/>
                <a:gd name="connsiteX34" fmla="*/ 11467354 w 12192148"/>
                <a:gd name="connsiteY34" fmla="*/ 1114324 h 1941773"/>
                <a:gd name="connsiteX35" fmla="*/ 11871686 w 12192148"/>
                <a:gd name="connsiteY35" fmla="*/ 1114324 h 1941773"/>
                <a:gd name="connsiteX36" fmla="*/ 11871686 w 12192148"/>
                <a:gd name="connsiteY36" fmla="*/ 348556 h 1941773"/>
                <a:gd name="connsiteX37" fmla="*/ 12192000 w 12192148"/>
                <a:gd name="connsiteY37" fmla="*/ 348556 h 1941773"/>
                <a:gd name="connsiteX38" fmla="*/ 12192000 w 12192148"/>
                <a:gd name="connsiteY38" fmla="*/ 1754103 h 1941773"/>
                <a:gd name="connsiteX39" fmla="*/ 12192000 w 12192148"/>
                <a:gd name="connsiteY39" fmla="*/ 1896676 h 1941773"/>
                <a:gd name="connsiteX40" fmla="*/ 12192148 w 12192148"/>
                <a:gd name="connsiteY40" fmla="*/ 1896676 h 1941773"/>
                <a:gd name="connsiteX41" fmla="*/ 12192148 w 12192148"/>
                <a:gd name="connsiteY41" fmla="*/ 1941773 h 1941773"/>
                <a:gd name="connsiteX42" fmla="*/ 0 w 12192148"/>
                <a:gd name="connsiteY42" fmla="*/ 1941773 h 1941773"/>
                <a:gd name="connsiteX43" fmla="*/ 0 w 12192148"/>
                <a:gd name="connsiteY43" fmla="*/ 1896676 h 1941773"/>
                <a:gd name="connsiteX44" fmla="*/ 0 w 12192148"/>
                <a:gd name="connsiteY44" fmla="*/ 1573784 h 1941773"/>
                <a:gd name="connsiteX45" fmla="*/ 112847 w 12192148"/>
                <a:gd name="connsiteY45" fmla="*/ 1573784 h 1941773"/>
                <a:gd name="connsiteX46" fmla="*/ 293106 w 12192148"/>
                <a:gd name="connsiteY46" fmla="*/ 1573784 h 1941773"/>
                <a:gd name="connsiteX47" fmla="*/ 293106 w 12192148"/>
                <a:gd name="connsiteY47" fmla="*/ 411930 h 1941773"/>
                <a:gd name="connsiteX48" fmla="*/ 655428 w 12192148"/>
                <a:gd name="connsiteY48" fmla="*/ 411930 h 1941773"/>
                <a:gd name="connsiteX49" fmla="*/ 655428 w 12192148"/>
                <a:gd name="connsiteY49" fmla="*/ 1373100 h 1941773"/>
                <a:gd name="connsiteX50" fmla="*/ 791956 w 12192148"/>
                <a:gd name="connsiteY50" fmla="*/ 1188260 h 1941773"/>
                <a:gd name="connsiteX51" fmla="*/ 954739 w 12192148"/>
                <a:gd name="connsiteY51" fmla="*/ 1399506 h 1941773"/>
                <a:gd name="connsiteX52" fmla="*/ 1101768 w 12192148"/>
                <a:gd name="connsiteY52" fmla="*/ 1188260 h 1941773"/>
                <a:gd name="connsiteX53" fmla="*/ 1264551 w 12192148"/>
                <a:gd name="connsiteY53" fmla="*/ 1399506 h 1941773"/>
                <a:gd name="connsiteX54" fmla="*/ 1411580 w 12192148"/>
                <a:gd name="connsiteY54" fmla="*/ 1188260 h 1941773"/>
                <a:gd name="connsiteX55" fmla="*/ 1574363 w 12192148"/>
                <a:gd name="connsiteY55" fmla="*/ 1399506 h 1941773"/>
                <a:gd name="connsiteX56" fmla="*/ 1574363 w 12192148"/>
                <a:gd name="connsiteY56" fmla="*/ 1447036 h 1941773"/>
                <a:gd name="connsiteX57" fmla="*/ 1721393 w 12192148"/>
                <a:gd name="connsiteY57" fmla="*/ 1447036 h 1941773"/>
                <a:gd name="connsiteX58" fmla="*/ 1721393 w 12192148"/>
                <a:gd name="connsiteY58" fmla="*/ 1299164 h 1941773"/>
                <a:gd name="connsiteX59" fmla="*/ 1537606 w 12192148"/>
                <a:gd name="connsiteY59" fmla="*/ 1072074 h 1941773"/>
                <a:gd name="connsiteX60" fmla="*/ 1721393 w 12192148"/>
                <a:gd name="connsiteY60" fmla="*/ 844985 h 1941773"/>
                <a:gd name="connsiteX61" fmla="*/ 1721393 w 12192148"/>
                <a:gd name="connsiteY61" fmla="*/ 586208 h 1941773"/>
                <a:gd name="connsiteX62" fmla="*/ 1815912 w 12192148"/>
                <a:gd name="connsiteY62" fmla="*/ 586208 h 1941773"/>
                <a:gd name="connsiteX63" fmla="*/ 1815912 w 12192148"/>
                <a:gd name="connsiteY63" fmla="*/ 844985 h 1941773"/>
                <a:gd name="connsiteX64" fmla="*/ 1999699 w 12192148"/>
                <a:gd name="connsiteY64" fmla="*/ 1072074 h 1941773"/>
                <a:gd name="connsiteX65" fmla="*/ 1815912 w 12192148"/>
                <a:gd name="connsiteY65" fmla="*/ 1299164 h 1941773"/>
                <a:gd name="connsiteX66" fmla="*/ 1815912 w 12192148"/>
                <a:gd name="connsiteY66" fmla="*/ 1447036 h 1941773"/>
                <a:gd name="connsiteX67" fmla="*/ 1941937 w 12192148"/>
                <a:gd name="connsiteY67" fmla="*/ 1447036 h 1941773"/>
                <a:gd name="connsiteX68" fmla="*/ 1941937 w 12192148"/>
                <a:gd name="connsiteY68" fmla="*/ 1293883 h 1941773"/>
                <a:gd name="connsiteX69" fmla="*/ 2099469 w 12192148"/>
                <a:gd name="connsiteY69" fmla="*/ 1293883 h 1941773"/>
                <a:gd name="connsiteX70" fmla="*/ 2099469 w 12192148"/>
                <a:gd name="connsiteY70" fmla="*/ 1093199 h 1941773"/>
                <a:gd name="connsiteX71" fmla="*/ 2440788 w 12192148"/>
                <a:gd name="connsiteY71" fmla="*/ 1093199 h 1941773"/>
                <a:gd name="connsiteX72" fmla="*/ 2440788 w 12192148"/>
                <a:gd name="connsiteY72" fmla="*/ 517553 h 1941773"/>
                <a:gd name="connsiteX73" fmla="*/ 2897630 w 12192148"/>
                <a:gd name="connsiteY73" fmla="*/ 517553 h 1941773"/>
                <a:gd name="connsiteX74" fmla="*/ 2897630 w 12192148"/>
                <a:gd name="connsiteY74" fmla="*/ 1103761 h 1941773"/>
                <a:gd name="connsiteX75" fmla="*/ 3364974 w 12192148"/>
                <a:gd name="connsiteY75" fmla="*/ 1103761 h 1941773"/>
                <a:gd name="connsiteX76" fmla="*/ 3364974 w 12192148"/>
                <a:gd name="connsiteY76" fmla="*/ 739362 h 1941773"/>
                <a:gd name="connsiteX77" fmla="*/ 3879577 w 12192148"/>
                <a:gd name="connsiteY77" fmla="*/ 739362 h 1941773"/>
                <a:gd name="connsiteX78" fmla="*/ 3879577 w 12192148"/>
                <a:gd name="connsiteY78" fmla="*/ 1093199 h 1941773"/>
                <a:gd name="connsiteX79" fmla="*/ 4268157 w 12192148"/>
                <a:gd name="connsiteY79" fmla="*/ 1093199 h 1941773"/>
                <a:gd name="connsiteX80" fmla="*/ 4268157 w 12192148"/>
                <a:gd name="connsiteY80" fmla="*/ 924202 h 1941773"/>
                <a:gd name="connsiteX81" fmla="*/ 4530710 w 12192148"/>
                <a:gd name="connsiteY81" fmla="*/ 929483 h 1941773"/>
                <a:gd name="connsiteX82" fmla="*/ 4530710 w 12192148"/>
                <a:gd name="connsiteY82" fmla="*/ 781611 h 1941773"/>
                <a:gd name="connsiteX83" fmla="*/ 4798513 w 12192148"/>
                <a:gd name="connsiteY83" fmla="*/ 781611 h 1941773"/>
                <a:gd name="connsiteX84" fmla="*/ 4798513 w 12192148"/>
                <a:gd name="connsiteY84" fmla="*/ 918921 h 1941773"/>
                <a:gd name="connsiteX85" fmla="*/ 5055815 w 12192148"/>
                <a:gd name="connsiteY85" fmla="*/ 918921 h 1941773"/>
                <a:gd name="connsiteX86" fmla="*/ 5055815 w 12192148"/>
                <a:gd name="connsiteY86" fmla="*/ 765768 h 1941773"/>
                <a:gd name="connsiteX87" fmla="*/ 5307865 w 12192148"/>
                <a:gd name="connsiteY87" fmla="*/ 771049 h 1941773"/>
                <a:gd name="connsiteX88" fmla="*/ 5307865 w 12192148"/>
                <a:gd name="connsiteY88" fmla="*/ 0 h 1941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2192148" h="1941773">
                  <a:moveTo>
                    <a:pt x="5307865" y="0"/>
                  </a:moveTo>
                  <a:cubicBezTo>
                    <a:pt x="5307865" y="0"/>
                    <a:pt x="5307865" y="0"/>
                    <a:pt x="5817217" y="0"/>
                  </a:cubicBezTo>
                  <a:cubicBezTo>
                    <a:pt x="5817217" y="0"/>
                    <a:pt x="5817217" y="0"/>
                    <a:pt x="5817217" y="697113"/>
                  </a:cubicBezTo>
                  <a:cubicBezTo>
                    <a:pt x="5817217" y="697113"/>
                    <a:pt x="5817217" y="697113"/>
                    <a:pt x="6190042" y="697113"/>
                  </a:cubicBezTo>
                  <a:cubicBezTo>
                    <a:pt x="6190042" y="697113"/>
                    <a:pt x="6190042" y="697113"/>
                    <a:pt x="6190042" y="1325570"/>
                  </a:cubicBezTo>
                  <a:cubicBezTo>
                    <a:pt x="6190042" y="1325570"/>
                    <a:pt x="6190042" y="1325570"/>
                    <a:pt x="6489353" y="1325570"/>
                  </a:cubicBezTo>
                  <a:cubicBezTo>
                    <a:pt x="6489353" y="1325570"/>
                    <a:pt x="6489353" y="1325570"/>
                    <a:pt x="6489353" y="1114324"/>
                  </a:cubicBezTo>
                  <a:cubicBezTo>
                    <a:pt x="6489353" y="1114324"/>
                    <a:pt x="6489353" y="1114324"/>
                    <a:pt x="6898935" y="1114324"/>
                  </a:cubicBezTo>
                  <a:cubicBezTo>
                    <a:pt x="6898935" y="1114324"/>
                    <a:pt x="6898935" y="1114324"/>
                    <a:pt x="6898935" y="348556"/>
                  </a:cubicBezTo>
                  <a:cubicBezTo>
                    <a:pt x="6898935" y="348556"/>
                    <a:pt x="6898935" y="348556"/>
                    <a:pt x="7219249" y="348556"/>
                  </a:cubicBezTo>
                  <a:cubicBezTo>
                    <a:pt x="7219249" y="348556"/>
                    <a:pt x="7219249" y="348556"/>
                    <a:pt x="7219249" y="1093199"/>
                  </a:cubicBezTo>
                  <a:cubicBezTo>
                    <a:pt x="7219249" y="1093199"/>
                    <a:pt x="7219249" y="1093199"/>
                    <a:pt x="7413539" y="1093199"/>
                  </a:cubicBezTo>
                  <a:cubicBezTo>
                    <a:pt x="7413539" y="1093199"/>
                    <a:pt x="7413539" y="1093199"/>
                    <a:pt x="7413539" y="517553"/>
                  </a:cubicBezTo>
                  <a:cubicBezTo>
                    <a:pt x="7413539" y="517553"/>
                    <a:pt x="7413539" y="517553"/>
                    <a:pt x="7875631" y="517553"/>
                  </a:cubicBezTo>
                  <a:cubicBezTo>
                    <a:pt x="7875631" y="517553"/>
                    <a:pt x="7875631" y="517553"/>
                    <a:pt x="7875631" y="1103761"/>
                  </a:cubicBezTo>
                  <a:cubicBezTo>
                    <a:pt x="7875631" y="1103761"/>
                    <a:pt x="7875631" y="1103761"/>
                    <a:pt x="8342975" y="1103761"/>
                  </a:cubicBezTo>
                  <a:cubicBezTo>
                    <a:pt x="8342975" y="1103761"/>
                    <a:pt x="8342975" y="1103761"/>
                    <a:pt x="8342975" y="739362"/>
                  </a:cubicBezTo>
                  <a:cubicBezTo>
                    <a:pt x="8342975" y="739362"/>
                    <a:pt x="8342975" y="739362"/>
                    <a:pt x="8852328" y="739362"/>
                  </a:cubicBezTo>
                  <a:cubicBezTo>
                    <a:pt x="8852328" y="739362"/>
                    <a:pt x="8852328" y="739362"/>
                    <a:pt x="8852328" y="1093199"/>
                  </a:cubicBezTo>
                  <a:cubicBezTo>
                    <a:pt x="8852328" y="1093199"/>
                    <a:pt x="8852328" y="1093199"/>
                    <a:pt x="9240906" y="1093199"/>
                  </a:cubicBezTo>
                  <a:cubicBezTo>
                    <a:pt x="9240906" y="1093199"/>
                    <a:pt x="9240906" y="1093199"/>
                    <a:pt x="9240906" y="924202"/>
                  </a:cubicBezTo>
                  <a:cubicBezTo>
                    <a:pt x="9240906" y="924202"/>
                    <a:pt x="9240906" y="924202"/>
                    <a:pt x="9503459" y="929483"/>
                  </a:cubicBezTo>
                  <a:cubicBezTo>
                    <a:pt x="9503459" y="929483"/>
                    <a:pt x="9503459" y="929483"/>
                    <a:pt x="9503459" y="781611"/>
                  </a:cubicBezTo>
                  <a:cubicBezTo>
                    <a:pt x="9503459" y="781611"/>
                    <a:pt x="9503459" y="781611"/>
                    <a:pt x="9771263" y="781611"/>
                  </a:cubicBezTo>
                  <a:cubicBezTo>
                    <a:pt x="9771263" y="781611"/>
                    <a:pt x="9771263" y="781611"/>
                    <a:pt x="9771263" y="918921"/>
                  </a:cubicBezTo>
                  <a:cubicBezTo>
                    <a:pt x="9771263" y="918921"/>
                    <a:pt x="9771263" y="918921"/>
                    <a:pt x="10028565" y="918921"/>
                  </a:cubicBezTo>
                  <a:cubicBezTo>
                    <a:pt x="10028565" y="918921"/>
                    <a:pt x="10028565" y="918921"/>
                    <a:pt x="10028565" y="765768"/>
                  </a:cubicBezTo>
                  <a:cubicBezTo>
                    <a:pt x="10028565" y="765768"/>
                    <a:pt x="10028565" y="765768"/>
                    <a:pt x="10280615" y="771049"/>
                  </a:cubicBezTo>
                  <a:cubicBezTo>
                    <a:pt x="10280615" y="771049"/>
                    <a:pt x="10280615" y="771049"/>
                    <a:pt x="10280615" y="190122"/>
                  </a:cubicBezTo>
                  <a:cubicBezTo>
                    <a:pt x="10280615" y="190122"/>
                    <a:pt x="10280615" y="190122"/>
                    <a:pt x="10789968" y="190122"/>
                  </a:cubicBezTo>
                  <a:cubicBezTo>
                    <a:pt x="10789968" y="190122"/>
                    <a:pt x="10789968" y="190122"/>
                    <a:pt x="10789968" y="697113"/>
                  </a:cubicBezTo>
                  <a:cubicBezTo>
                    <a:pt x="10789968" y="697113"/>
                    <a:pt x="10789968" y="697113"/>
                    <a:pt x="11168044" y="697113"/>
                  </a:cubicBezTo>
                  <a:cubicBezTo>
                    <a:pt x="11168044" y="697113"/>
                    <a:pt x="11168044" y="697113"/>
                    <a:pt x="11168044" y="1621315"/>
                  </a:cubicBezTo>
                  <a:cubicBezTo>
                    <a:pt x="11168044" y="1621315"/>
                    <a:pt x="11168044" y="1621315"/>
                    <a:pt x="11467354" y="1621315"/>
                  </a:cubicBezTo>
                  <a:cubicBezTo>
                    <a:pt x="11467354" y="1621315"/>
                    <a:pt x="11467354" y="1621315"/>
                    <a:pt x="11467354" y="1114324"/>
                  </a:cubicBezTo>
                  <a:cubicBezTo>
                    <a:pt x="11467354" y="1114324"/>
                    <a:pt x="11467354" y="1114324"/>
                    <a:pt x="11871686" y="1114324"/>
                  </a:cubicBezTo>
                  <a:cubicBezTo>
                    <a:pt x="11871686" y="1114324"/>
                    <a:pt x="11871686" y="1114324"/>
                    <a:pt x="11871686" y="348556"/>
                  </a:cubicBezTo>
                  <a:cubicBezTo>
                    <a:pt x="11871686" y="348556"/>
                    <a:pt x="11871686" y="348556"/>
                    <a:pt x="12192000" y="348556"/>
                  </a:cubicBezTo>
                  <a:cubicBezTo>
                    <a:pt x="12192000" y="348556"/>
                    <a:pt x="12192000" y="348556"/>
                    <a:pt x="12192000" y="1754103"/>
                  </a:cubicBezTo>
                  <a:lnTo>
                    <a:pt x="12192000" y="1896676"/>
                  </a:lnTo>
                  <a:lnTo>
                    <a:pt x="12192148" y="1896676"/>
                  </a:lnTo>
                  <a:lnTo>
                    <a:pt x="12192148" y="1941773"/>
                  </a:lnTo>
                  <a:lnTo>
                    <a:pt x="0" y="1941773"/>
                  </a:lnTo>
                  <a:lnTo>
                    <a:pt x="0" y="1896676"/>
                  </a:lnTo>
                  <a:lnTo>
                    <a:pt x="0" y="1573784"/>
                  </a:lnTo>
                  <a:lnTo>
                    <a:pt x="112847" y="1573784"/>
                  </a:lnTo>
                  <a:cubicBezTo>
                    <a:pt x="165111" y="1573784"/>
                    <a:pt x="224842" y="1573784"/>
                    <a:pt x="293106" y="1573784"/>
                  </a:cubicBezTo>
                  <a:cubicBezTo>
                    <a:pt x="293106" y="1573784"/>
                    <a:pt x="293106" y="1573784"/>
                    <a:pt x="293106" y="411930"/>
                  </a:cubicBezTo>
                  <a:cubicBezTo>
                    <a:pt x="293106" y="411930"/>
                    <a:pt x="293106" y="411930"/>
                    <a:pt x="655428" y="411930"/>
                  </a:cubicBezTo>
                  <a:cubicBezTo>
                    <a:pt x="655428" y="411930"/>
                    <a:pt x="655428" y="411930"/>
                    <a:pt x="655428" y="1373100"/>
                  </a:cubicBezTo>
                  <a:cubicBezTo>
                    <a:pt x="676433" y="1315008"/>
                    <a:pt x="734194" y="1188260"/>
                    <a:pt x="791956" y="1188260"/>
                  </a:cubicBezTo>
                  <a:cubicBezTo>
                    <a:pt x="875973" y="1188260"/>
                    <a:pt x="954739" y="1399506"/>
                    <a:pt x="954739" y="1399506"/>
                  </a:cubicBezTo>
                  <a:cubicBezTo>
                    <a:pt x="954739" y="1399506"/>
                    <a:pt x="1023002" y="1188260"/>
                    <a:pt x="1101768" y="1188260"/>
                  </a:cubicBezTo>
                  <a:cubicBezTo>
                    <a:pt x="1180534" y="1188260"/>
                    <a:pt x="1264551" y="1399506"/>
                    <a:pt x="1264551" y="1399506"/>
                  </a:cubicBezTo>
                  <a:cubicBezTo>
                    <a:pt x="1264551" y="1399506"/>
                    <a:pt x="1332815" y="1188260"/>
                    <a:pt x="1411580" y="1188260"/>
                  </a:cubicBezTo>
                  <a:cubicBezTo>
                    <a:pt x="1490347" y="1188260"/>
                    <a:pt x="1574363" y="1399506"/>
                    <a:pt x="1574363" y="1399506"/>
                  </a:cubicBezTo>
                  <a:cubicBezTo>
                    <a:pt x="1574363" y="1399506"/>
                    <a:pt x="1574363" y="1399506"/>
                    <a:pt x="1574363" y="1447036"/>
                  </a:cubicBezTo>
                  <a:cubicBezTo>
                    <a:pt x="1574363" y="1447036"/>
                    <a:pt x="1574363" y="1447036"/>
                    <a:pt x="1721393" y="1447036"/>
                  </a:cubicBezTo>
                  <a:cubicBezTo>
                    <a:pt x="1721393" y="1447036"/>
                    <a:pt x="1721393" y="1447036"/>
                    <a:pt x="1721393" y="1299164"/>
                  </a:cubicBezTo>
                  <a:cubicBezTo>
                    <a:pt x="1616372" y="1278040"/>
                    <a:pt x="1537606" y="1182979"/>
                    <a:pt x="1537606" y="1072074"/>
                  </a:cubicBezTo>
                  <a:cubicBezTo>
                    <a:pt x="1537606" y="961170"/>
                    <a:pt x="1616372" y="866110"/>
                    <a:pt x="1721393" y="844985"/>
                  </a:cubicBezTo>
                  <a:cubicBezTo>
                    <a:pt x="1721393" y="844985"/>
                    <a:pt x="1721393" y="844985"/>
                    <a:pt x="1721393" y="586208"/>
                  </a:cubicBezTo>
                  <a:cubicBezTo>
                    <a:pt x="1721393" y="586208"/>
                    <a:pt x="1721393" y="586208"/>
                    <a:pt x="1815912" y="586208"/>
                  </a:cubicBezTo>
                  <a:cubicBezTo>
                    <a:pt x="1815912" y="586208"/>
                    <a:pt x="1815912" y="586208"/>
                    <a:pt x="1815912" y="844985"/>
                  </a:cubicBezTo>
                  <a:cubicBezTo>
                    <a:pt x="1920933" y="866110"/>
                    <a:pt x="1999699" y="961170"/>
                    <a:pt x="1999699" y="1072074"/>
                  </a:cubicBezTo>
                  <a:cubicBezTo>
                    <a:pt x="1999699" y="1188260"/>
                    <a:pt x="1920933" y="1278040"/>
                    <a:pt x="1815912" y="1299164"/>
                  </a:cubicBezTo>
                  <a:cubicBezTo>
                    <a:pt x="1815912" y="1299164"/>
                    <a:pt x="1815912" y="1299164"/>
                    <a:pt x="1815912" y="1447036"/>
                  </a:cubicBezTo>
                  <a:cubicBezTo>
                    <a:pt x="1815912" y="1447036"/>
                    <a:pt x="1815912" y="1447036"/>
                    <a:pt x="1941937" y="1447036"/>
                  </a:cubicBezTo>
                  <a:cubicBezTo>
                    <a:pt x="1941937" y="1447036"/>
                    <a:pt x="1941937" y="1447036"/>
                    <a:pt x="1941937" y="1293883"/>
                  </a:cubicBezTo>
                  <a:cubicBezTo>
                    <a:pt x="1941937" y="1293883"/>
                    <a:pt x="1941937" y="1293883"/>
                    <a:pt x="2099469" y="1293883"/>
                  </a:cubicBezTo>
                  <a:cubicBezTo>
                    <a:pt x="2099469" y="1293883"/>
                    <a:pt x="2099469" y="1293883"/>
                    <a:pt x="2099469" y="1093199"/>
                  </a:cubicBezTo>
                  <a:cubicBezTo>
                    <a:pt x="2099469" y="1093199"/>
                    <a:pt x="2099469" y="1093199"/>
                    <a:pt x="2440788" y="1093199"/>
                  </a:cubicBezTo>
                  <a:cubicBezTo>
                    <a:pt x="2440788" y="1093199"/>
                    <a:pt x="2440788" y="1093199"/>
                    <a:pt x="2440788" y="517553"/>
                  </a:cubicBezTo>
                  <a:cubicBezTo>
                    <a:pt x="2440788" y="517553"/>
                    <a:pt x="2440788" y="517553"/>
                    <a:pt x="2897630" y="517553"/>
                  </a:cubicBezTo>
                  <a:cubicBezTo>
                    <a:pt x="2897630" y="517553"/>
                    <a:pt x="2897630" y="517553"/>
                    <a:pt x="2897630" y="1103761"/>
                  </a:cubicBezTo>
                  <a:cubicBezTo>
                    <a:pt x="2897630" y="1103761"/>
                    <a:pt x="2897630" y="1103761"/>
                    <a:pt x="3364974" y="1103761"/>
                  </a:cubicBezTo>
                  <a:cubicBezTo>
                    <a:pt x="3364974" y="1103761"/>
                    <a:pt x="3364974" y="1103761"/>
                    <a:pt x="3364974" y="739362"/>
                  </a:cubicBezTo>
                  <a:cubicBezTo>
                    <a:pt x="3364974" y="739362"/>
                    <a:pt x="3364974" y="739362"/>
                    <a:pt x="3879577" y="739362"/>
                  </a:cubicBezTo>
                  <a:cubicBezTo>
                    <a:pt x="3879577" y="739362"/>
                    <a:pt x="3879577" y="739362"/>
                    <a:pt x="3879577" y="1093199"/>
                  </a:cubicBezTo>
                  <a:cubicBezTo>
                    <a:pt x="3879577" y="1093199"/>
                    <a:pt x="3879577" y="1093199"/>
                    <a:pt x="4268157" y="1093199"/>
                  </a:cubicBezTo>
                  <a:cubicBezTo>
                    <a:pt x="4268157" y="1093199"/>
                    <a:pt x="4268157" y="1093199"/>
                    <a:pt x="4268157" y="924202"/>
                  </a:cubicBezTo>
                  <a:cubicBezTo>
                    <a:pt x="4268157" y="924202"/>
                    <a:pt x="4268157" y="924202"/>
                    <a:pt x="4530710" y="929483"/>
                  </a:cubicBezTo>
                  <a:cubicBezTo>
                    <a:pt x="4530710" y="929483"/>
                    <a:pt x="4530710" y="929483"/>
                    <a:pt x="4530710" y="781611"/>
                  </a:cubicBezTo>
                  <a:cubicBezTo>
                    <a:pt x="4530710" y="781611"/>
                    <a:pt x="4530710" y="781611"/>
                    <a:pt x="4798513" y="781611"/>
                  </a:cubicBezTo>
                  <a:cubicBezTo>
                    <a:pt x="4798513" y="781611"/>
                    <a:pt x="4798513" y="781611"/>
                    <a:pt x="4798513" y="918921"/>
                  </a:cubicBezTo>
                  <a:cubicBezTo>
                    <a:pt x="4798513" y="918921"/>
                    <a:pt x="4798513" y="918921"/>
                    <a:pt x="5055815" y="918921"/>
                  </a:cubicBezTo>
                  <a:cubicBezTo>
                    <a:pt x="5055815" y="918921"/>
                    <a:pt x="5055815" y="918921"/>
                    <a:pt x="5055815" y="765768"/>
                  </a:cubicBezTo>
                  <a:cubicBezTo>
                    <a:pt x="5055815" y="765768"/>
                    <a:pt x="5055815" y="765768"/>
                    <a:pt x="5307865" y="771049"/>
                  </a:cubicBezTo>
                  <a:cubicBezTo>
                    <a:pt x="5307865" y="771049"/>
                    <a:pt x="5307865" y="771049"/>
                    <a:pt x="5307865" y="0"/>
                  </a:cubicBezTo>
                  <a:close/>
                </a:path>
              </a:pathLst>
            </a:custGeom>
            <a:grp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26" name="Freeform: Shape 25">
              <a:extLst>
                <a:ext uri="{FF2B5EF4-FFF2-40B4-BE49-F238E27FC236}">
                  <a16:creationId xmlns:a16="http://schemas.microsoft.com/office/drawing/2014/main" id="{E71BA293-E6AE-457B-8E32-60896AFAD169}"/>
                </a:ext>
              </a:extLst>
            </p:cNvPr>
            <p:cNvSpPr>
              <a:spLocks/>
            </p:cNvSpPr>
            <p:nvPr/>
          </p:nvSpPr>
          <p:spPr bwMode="auto">
            <a:xfrm flipH="1">
              <a:off x="11318872" y="6387731"/>
              <a:ext cx="873128" cy="470270"/>
            </a:xfrm>
            <a:custGeom>
              <a:avLst/>
              <a:gdLst>
                <a:gd name="connsiteX0" fmla="*/ 651947 w 873128"/>
                <a:gd name="connsiteY0" fmla="*/ 0 h 470270"/>
                <a:gd name="connsiteX1" fmla="*/ 694592 w 873128"/>
                <a:gd name="connsiteY1" fmla="*/ 13081 h 470270"/>
                <a:gd name="connsiteX2" fmla="*/ 702118 w 873128"/>
                <a:gd name="connsiteY2" fmla="*/ 20929 h 470270"/>
                <a:gd name="connsiteX3" fmla="*/ 702118 w 873128"/>
                <a:gd name="connsiteY3" fmla="*/ 371496 h 470270"/>
                <a:gd name="connsiteX4" fmla="*/ 719678 w 873128"/>
                <a:gd name="connsiteY4" fmla="*/ 371496 h 470270"/>
                <a:gd name="connsiteX5" fmla="*/ 719678 w 873128"/>
                <a:gd name="connsiteY5" fmla="*/ 230223 h 470270"/>
                <a:gd name="connsiteX6" fmla="*/ 734729 w 873128"/>
                <a:gd name="connsiteY6" fmla="*/ 230223 h 470270"/>
                <a:gd name="connsiteX7" fmla="*/ 734729 w 873128"/>
                <a:gd name="connsiteY7" fmla="*/ 217142 h 470270"/>
                <a:gd name="connsiteX8" fmla="*/ 749780 w 873128"/>
                <a:gd name="connsiteY8" fmla="*/ 209294 h 470270"/>
                <a:gd name="connsiteX9" fmla="*/ 762322 w 873128"/>
                <a:gd name="connsiteY9" fmla="*/ 209294 h 470270"/>
                <a:gd name="connsiteX10" fmla="*/ 762322 w 873128"/>
                <a:gd name="connsiteY10" fmla="*/ 196214 h 470270"/>
                <a:gd name="connsiteX11" fmla="*/ 772356 w 873128"/>
                <a:gd name="connsiteY11" fmla="*/ 188365 h 470270"/>
                <a:gd name="connsiteX12" fmla="*/ 797443 w 873128"/>
                <a:gd name="connsiteY12" fmla="*/ 188365 h 470270"/>
                <a:gd name="connsiteX13" fmla="*/ 797443 w 873128"/>
                <a:gd name="connsiteY13" fmla="*/ 230223 h 470270"/>
                <a:gd name="connsiteX14" fmla="*/ 850122 w 873128"/>
                <a:gd name="connsiteY14" fmla="*/ 230223 h 470270"/>
                <a:gd name="connsiteX15" fmla="*/ 850122 w 873128"/>
                <a:gd name="connsiteY15" fmla="*/ 376729 h 470270"/>
                <a:gd name="connsiteX16" fmla="*/ 870190 w 873128"/>
                <a:gd name="connsiteY16" fmla="*/ 376729 h 470270"/>
                <a:gd name="connsiteX17" fmla="*/ 873128 w 873128"/>
                <a:gd name="connsiteY17" fmla="*/ 375580 h 470270"/>
                <a:gd name="connsiteX18" fmla="*/ 873128 w 873128"/>
                <a:gd name="connsiteY18" fmla="*/ 470270 h 470270"/>
                <a:gd name="connsiteX19" fmla="*/ 0 w 873128"/>
                <a:gd name="connsiteY19" fmla="*/ 470270 h 470270"/>
                <a:gd name="connsiteX20" fmla="*/ 47325 w 873128"/>
                <a:gd name="connsiteY20" fmla="*/ 388300 h 470270"/>
                <a:gd name="connsiteX21" fmla="*/ 92542 w 873128"/>
                <a:gd name="connsiteY21" fmla="*/ 384577 h 470270"/>
                <a:gd name="connsiteX22" fmla="*/ 92542 w 873128"/>
                <a:gd name="connsiteY22" fmla="*/ 347950 h 470270"/>
                <a:gd name="connsiteX23" fmla="*/ 142713 w 873128"/>
                <a:gd name="connsiteY23" fmla="*/ 347950 h 470270"/>
                <a:gd name="connsiteX24" fmla="*/ 142713 w 873128"/>
                <a:gd name="connsiteY24" fmla="*/ 327022 h 470270"/>
                <a:gd name="connsiteX25" fmla="*/ 248072 w 873128"/>
                <a:gd name="connsiteY25" fmla="*/ 327022 h 470270"/>
                <a:gd name="connsiteX26" fmla="*/ 248072 w 873128"/>
                <a:gd name="connsiteY26" fmla="*/ 340102 h 470270"/>
                <a:gd name="connsiteX27" fmla="*/ 315802 w 873128"/>
                <a:gd name="connsiteY27" fmla="*/ 340102 h 470270"/>
                <a:gd name="connsiteX28" fmla="*/ 315802 w 873128"/>
                <a:gd name="connsiteY28" fmla="*/ 347950 h 470270"/>
                <a:gd name="connsiteX29" fmla="*/ 335870 w 873128"/>
                <a:gd name="connsiteY29" fmla="*/ 347950 h 470270"/>
                <a:gd name="connsiteX30" fmla="*/ 335870 w 873128"/>
                <a:gd name="connsiteY30" fmla="*/ 355799 h 470270"/>
                <a:gd name="connsiteX31" fmla="*/ 353430 w 873128"/>
                <a:gd name="connsiteY31" fmla="*/ 355799 h 470270"/>
                <a:gd name="connsiteX32" fmla="*/ 353430 w 873128"/>
                <a:gd name="connsiteY32" fmla="*/ 238072 h 470270"/>
                <a:gd name="connsiteX33" fmla="*/ 406110 w 873128"/>
                <a:gd name="connsiteY33" fmla="*/ 222375 h 470270"/>
                <a:gd name="connsiteX34" fmla="*/ 503943 w 873128"/>
                <a:gd name="connsiteY34" fmla="*/ 222375 h 470270"/>
                <a:gd name="connsiteX35" fmla="*/ 503943 w 873128"/>
                <a:gd name="connsiteY35" fmla="*/ 34011 h 470270"/>
                <a:gd name="connsiteX36" fmla="*/ 531537 w 873128"/>
                <a:gd name="connsiteY36" fmla="*/ 20929 h 470270"/>
                <a:gd name="connsiteX37" fmla="*/ 651947 w 873128"/>
                <a:gd name="connsiteY37" fmla="*/ 0 h 47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73128" h="470270">
                  <a:moveTo>
                    <a:pt x="651947" y="0"/>
                  </a:moveTo>
                  <a:cubicBezTo>
                    <a:pt x="666999" y="5232"/>
                    <a:pt x="679541" y="10465"/>
                    <a:pt x="694592" y="13081"/>
                  </a:cubicBezTo>
                  <a:cubicBezTo>
                    <a:pt x="697101" y="15697"/>
                    <a:pt x="699609" y="18314"/>
                    <a:pt x="702118" y="20929"/>
                  </a:cubicBezTo>
                  <a:cubicBezTo>
                    <a:pt x="702118" y="138657"/>
                    <a:pt x="702118" y="256385"/>
                    <a:pt x="702118" y="371496"/>
                  </a:cubicBezTo>
                  <a:cubicBezTo>
                    <a:pt x="707135" y="371496"/>
                    <a:pt x="712152" y="371496"/>
                    <a:pt x="719678" y="371496"/>
                  </a:cubicBezTo>
                  <a:cubicBezTo>
                    <a:pt x="719678" y="324406"/>
                    <a:pt x="719678" y="277315"/>
                    <a:pt x="719678" y="230223"/>
                  </a:cubicBezTo>
                  <a:cubicBezTo>
                    <a:pt x="724695" y="230223"/>
                    <a:pt x="729712" y="230223"/>
                    <a:pt x="734729" y="230223"/>
                  </a:cubicBezTo>
                  <a:cubicBezTo>
                    <a:pt x="734729" y="224991"/>
                    <a:pt x="734729" y="222375"/>
                    <a:pt x="734729" y="217142"/>
                  </a:cubicBezTo>
                  <a:cubicBezTo>
                    <a:pt x="739746" y="214526"/>
                    <a:pt x="744763" y="211911"/>
                    <a:pt x="749780" y="209294"/>
                  </a:cubicBezTo>
                  <a:lnTo>
                    <a:pt x="762322" y="209294"/>
                  </a:lnTo>
                  <a:cubicBezTo>
                    <a:pt x="762322" y="204062"/>
                    <a:pt x="762322" y="201445"/>
                    <a:pt x="762322" y="196214"/>
                  </a:cubicBezTo>
                  <a:cubicBezTo>
                    <a:pt x="764831" y="193597"/>
                    <a:pt x="769848" y="190980"/>
                    <a:pt x="772356" y="188365"/>
                  </a:cubicBezTo>
                  <a:cubicBezTo>
                    <a:pt x="779883" y="188365"/>
                    <a:pt x="789917" y="188365"/>
                    <a:pt x="797443" y="188365"/>
                  </a:cubicBezTo>
                  <a:cubicBezTo>
                    <a:pt x="797443" y="201445"/>
                    <a:pt x="797443" y="217142"/>
                    <a:pt x="797443" y="230223"/>
                  </a:cubicBezTo>
                  <a:cubicBezTo>
                    <a:pt x="815003" y="230223"/>
                    <a:pt x="832563" y="230223"/>
                    <a:pt x="850122" y="230223"/>
                  </a:cubicBezTo>
                  <a:cubicBezTo>
                    <a:pt x="850122" y="279931"/>
                    <a:pt x="850122" y="327022"/>
                    <a:pt x="850122" y="376729"/>
                  </a:cubicBezTo>
                  <a:cubicBezTo>
                    <a:pt x="857648" y="376729"/>
                    <a:pt x="865174" y="376729"/>
                    <a:pt x="870190" y="376729"/>
                  </a:cubicBezTo>
                  <a:lnTo>
                    <a:pt x="873128" y="375580"/>
                  </a:lnTo>
                  <a:lnTo>
                    <a:pt x="873128" y="470270"/>
                  </a:lnTo>
                  <a:lnTo>
                    <a:pt x="0" y="470270"/>
                  </a:lnTo>
                  <a:lnTo>
                    <a:pt x="47325" y="388300"/>
                  </a:lnTo>
                  <a:cubicBezTo>
                    <a:pt x="62189" y="387058"/>
                    <a:pt x="77084" y="385817"/>
                    <a:pt x="92542" y="384577"/>
                  </a:cubicBezTo>
                  <a:cubicBezTo>
                    <a:pt x="92542" y="371496"/>
                    <a:pt x="92542" y="361032"/>
                    <a:pt x="92542" y="347950"/>
                  </a:cubicBezTo>
                  <a:cubicBezTo>
                    <a:pt x="110102" y="347950"/>
                    <a:pt x="127661" y="347950"/>
                    <a:pt x="142713" y="347950"/>
                  </a:cubicBezTo>
                  <a:cubicBezTo>
                    <a:pt x="142713" y="340102"/>
                    <a:pt x="142713" y="334870"/>
                    <a:pt x="142713" y="327022"/>
                  </a:cubicBezTo>
                  <a:cubicBezTo>
                    <a:pt x="177833" y="327022"/>
                    <a:pt x="212952" y="327022"/>
                    <a:pt x="248072" y="327022"/>
                  </a:cubicBezTo>
                  <a:cubicBezTo>
                    <a:pt x="248072" y="332253"/>
                    <a:pt x="248072" y="334870"/>
                    <a:pt x="248072" y="340102"/>
                  </a:cubicBezTo>
                  <a:cubicBezTo>
                    <a:pt x="270649" y="340102"/>
                    <a:pt x="293225" y="340102"/>
                    <a:pt x="315802" y="340102"/>
                  </a:cubicBezTo>
                  <a:cubicBezTo>
                    <a:pt x="315802" y="342719"/>
                    <a:pt x="315802" y="345335"/>
                    <a:pt x="315802" y="347950"/>
                  </a:cubicBezTo>
                  <a:cubicBezTo>
                    <a:pt x="320820" y="347950"/>
                    <a:pt x="328345" y="347950"/>
                    <a:pt x="335870" y="347950"/>
                  </a:cubicBezTo>
                  <a:cubicBezTo>
                    <a:pt x="335870" y="350567"/>
                    <a:pt x="335870" y="353184"/>
                    <a:pt x="335870" y="355799"/>
                  </a:cubicBezTo>
                  <a:cubicBezTo>
                    <a:pt x="340888" y="355799"/>
                    <a:pt x="348413" y="355799"/>
                    <a:pt x="353430" y="355799"/>
                  </a:cubicBezTo>
                  <a:cubicBezTo>
                    <a:pt x="353430" y="316558"/>
                    <a:pt x="353430" y="277315"/>
                    <a:pt x="353430" y="238072"/>
                  </a:cubicBezTo>
                  <a:cubicBezTo>
                    <a:pt x="370990" y="232840"/>
                    <a:pt x="388551" y="227608"/>
                    <a:pt x="406110" y="222375"/>
                  </a:cubicBezTo>
                  <a:cubicBezTo>
                    <a:pt x="438722" y="222375"/>
                    <a:pt x="471332" y="222375"/>
                    <a:pt x="503943" y="222375"/>
                  </a:cubicBezTo>
                  <a:cubicBezTo>
                    <a:pt x="503943" y="159587"/>
                    <a:pt x="503943" y="96798"/>
                    <a:pt x="503943" y="34011"/>
                  </a:cubicBezTo>
                  <a:cubicBezTo>
                    <a:pt x="511469" y="28778"/>
                    <a:pt x="521503" y="26163"/>
                    <a:pt x="531537" y="20929"/>
                  </a:cubicBezTo>
                  <a:cubicBezTo>
                    <a:pt x="571673" y="15697"/>
                    <a:pt x="611811" y="7849"/>
                    <a:pt x="65194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sp>
          <p:nvSpPr>
            <p:cNvPr id="25" name="Freeform: Shape 24">
              <a:extLst>
                <a:ext uri="{FF2B5EF4-FFF2-40B4-BE49-F238E27FC236}">
                  <a16:creationId xmlns:a16="http://schemas.microsoft.com/office/drawing/2014/main" id="{26A6BFDA-FDC9-4A14-B2A2-F1297D691270}"/>
                </a:ext>
              </a:extLst>
            </p:cNvPr>
            <p:cNvSpPr>
              <a:spLocks/>
            </p:cNvSpPr>
            <p:nvPr/>
          </p:nvSpPr>
          <p:spPr bwMode="auto">
            <a:xfrm>
              <a:off x="10222614" y="6322479"/>
              <a:ext cx="1673378" cy="535522"/>
            </a:xfrm>
            <a:custGeom>
              <a:avLst/>
              <a:gdLst>
                <a:gd name="connsiteX0" fmla="*/ 527275 w 1404080"/>
                <a:gd name="connsiteY0" fmla="*/ 0 h 449340"/>
                <a:gd name="connsiteX1" fmla="*/ 569920 w 1404080"/>
                <a:gd name="connsiteY1" fmla="*/ 0 h 449340"/>
                <a:gd name="connsiteX2" fmla="*/ 569920 w 1404080"/>
                <a:gd name="connsiteY2" fmla="*/ 1963 h 449340"/>
                <a:gd name="connsiteX3" fmla="*/ 569920 w 1404080"/>
                <a:gd name="connsiteY3" fmla="*/ 15697 h 449340"/>
                <a:gd name="connsiteX4" fmla="*/ 612566 w 1404080"/>
                <a:gd name="connsiteY4" fmla="*/ 15697 h 449340"/>
                <a:gd name="connsiteX5" fmla="*/ 612566 w 1404080"/>
                <a:gd name="connsiteY5" fmla="*/ 117728 h 449340"/>
                <a:gd name="connsiteX6" fmla="*/ 614134 w 1404080"/>
                <a:gd name="connsiteY6" fmla="*/ 117728 h 449340"/>
                <a:gd name="connsiteX7" fmla="*/ 625109 w 1404080"/>
                <a:gd name="connsiteY7" fmla="*/ 117728 h 449340"/>
                <a:gd name="connsiteX8" fmla="*/ 625109 w 1404080"/>
                <a:gd name="connsiteY8" fmla="*/ 266850 h 449340"/>
                <a:gd name="connsiteX9" fmla="*/ 627616 w 1404080"/>
                <a:gd name="connsiteY9" fmla="*/ 266850 h 449340"/>
                <a:gd name="connsiteX10" fmla="*/ 645177 w 1404080"/>
                <a:gd name="connsiteY10" fmla="*/ 266850 h 449340"/>
                <a:gd name="connsiteX11" fmla="*/ 645177 w 1404080"/>
                <a:gd name="connsiteY11" fmla="*/ 170051 h 449340"/>
                <a:gd name="connsiteX12" fmla="*/ 646118 w 1404080"/>
                <a:gd name="connsiteY12" fmla="*/ 169398 h 449340"/>
                <a:gd name="connsiteX13" fmla="*/ 652702 w 1404080"/>
                <a:gd name="connsiteY13" fmla="*/ 164820 h 449340"/>
                <a:gd name="connsiteX14" fmla="*/ 657720 w 1404080"/>
                <a:gd name="connsiteY14" fmla="*/ 166127 h 449340"/>
                <a:gd name="connsiteX15" fmla="*/ 657720 w 1404080"/>
                <a:gd name="connsiteY15" fmla="*/ 175284 h 449340"/>
                <a:gd name="connsiteX16" fmla="*/ 660227 w 1404080"/>
                <a:gd name="connsiteY16" fmla="*/ 173976 h 449340"/>
                <a:gd name="connsiteX17" fmla="*/ 677788 w 1404080"/>
                <a:gd name="connsiteY17" fmla="*/ 164820 h 449340"/>
                <a:gd name="connsiteX18" fmla="*/ 679984 w 1404080"/>
                <a:gd name="connsiteY18" fmla="*/ 164820 h 449340"/>
                <a:gd name="connsiteX19" fmla="*/ 695348 w 1404080"/>
                <a:gd name="connsiteY19" fmla="*/ 164820 h 449340"/>
                <a:gd name="connsiteX20" fmla="*/ 695348 w 1404080"/>
                <a:gd name="connsiteY20" fmla="*/ 342719 h 449340"/>
                <a:gd name="connsiteX21" fmla="*/ 730468 w 1404080"/>
                <a:gd name="connsiteY21" fmla="*/ 347952 h 449340"/>
                <a:gd name="connsiteX22" fmla="*/ 730468 w 1404080"/>
                <a:gd name="connsiteY22" fmla="*/ 340104 h 449340"/>
                <a:gd name="connsiteX23" fmla="*/ 768095 w 1404080"/>
                <a:gd name="connsiteY23" fmla="*/ 340104 h 449340"/>
                <a:gd name="connsiteX24" fmla="*/ 768095 w 1404080"/>
                <a:gd name="connsiteY24" fmla="*/ 306093 h 449340"/>
                <a:gd name="connsiteX25" fmla="*/ 778129 w 1404080"/>
                <a:gd name="connsiteY25" fmla="*/ 306093 h 449340"/>
                <a:gd name="connsiteX26" fmla="*/ 778129 w 1404080"/>
                <a:gd name="connsiteY26" fmla="*/ 261618 h 449340"/>
                <a:gd name="connsiteX27" fmla="*/ 785656 w 1404080"/>
                <a:gd name="connsiteY27" fmla="*/ 261618 h 449340"/>
                <a:gd name="connsiteX28" fmla="*/ 785656 w 1404080"/>
                <a:gd name="connsiteY28" fmla="*/ 217143 h 449340"/>
                <a:gd name="connsiteX29" fmla="*/ 803216 w 1404080"/>
                <a:gd name="connsiteY29" fmla="*/ 217143 h 449340"/>
                <a:gd name="connsiteX30" fmla="*/ 858402 w 1404080"/>
                <a:gd name="connsiteY30" fmla="*/ 193597 h 449340"/>
                <a:gd name="connsiteX31" fmla="*/ 860911 w 1404080"/>
                <a:gd name="connsiteY31" fmla="*/ 170051 h 449340"/>
                <a:gd name="connsiteX32" fmla="*/ 865929 w 1404080"/>
                <a:gd name="connsiteY32" fmla="*/ 193597 h 449340"/>
                <a:gd name="connsiteX33" fmla="*/ 923625 w 1404080"/>
                <a:gd name="connsiteY33" fmla="*/ 224991 h 449340"/>
                <a:gd name="connsiteX34" fmla="*/ 923625 w 1404080"/>
                <a:gd name="connsiteY34" fmla="*/ 219760 h 449340"/>
                <a:gd name="connsiteX35" fmla="*/ 938677 w 1404080"/>
                <a:gd name="connsiteY35" fmla="*/ 219760 h 449340"/>
                <a:gd name="connsiteX36" fmla="*/ 938677 w 1404080"/>
                <a:gd name="connsiteY36" fmla="*/ 261618 h 449340"/>
                <a:gd name="connsiteX37" fmla="*/ 946202 w 1404080"/>
                <a:gd name="connsiteY37" fmla="*/ 261618 h 449340"/>
                <a:gd name="connsiteX38" fmla="*/ 946202 w 1404080"/>
                <a:gd name="connsiteY38" fmla="*/ 311325 h 449340"/>
                <a:gd name="connsiteX39" fmla="*/ 953729 w 1404080"/>
                <a:gd name="connsiteY39" fmla="*/ 311325 h 449340"/>
                <a:gd name="connsiteX40" fmla="*/ 953729 w 1404080"/>
                <a:gd name="connsiteY40" fmla="*/ 334871 h 449340"/>
                <a:gd name="connsiteX41" fmla="*/ 968779 w 1404080"/>
                <a:gd name="connsiteY41" fmla="*/ 334871 h 449340"/>
                <a:gd name="connsiteX42" fmla="*/ 968779 w 1404080"/>
                <a:gd name="connsiteY42" fmla="*/ 371497 h 449340"/>
                <a:gd name="connsiteX43" fmla="*/ 1064103 w 1404080"/>
                <a:gd name="connsiteY43" fmla="*/ 363648 h 449340"/>
                <a:gd name="connsiteX44" fmla="*/ 1064103 w 1404080"/>
                <a:gd name="connsiteY44" fmla="*/ 327022 h 449340"/>
                <a:gd name="connsiteX45" fmla="*/ 1114275 w 1404080"/>
                <a:gd name="connsiteY45" fmla="*/ 327022 h 449340"/>
                <a:gd name="connsiteX46" fmla="*/ 1114275 w 1404080"/>
                <a:gd name="connsiteY46" fmla="*/ 306093 h 449340"/>
                <a:gd name="connsiteX47" fmla="*/ 1219634 w 1404080"/>
                <a:gd name="connsiteY47" fmla="*/ 306093 h 449340"/>
                <a:gd name="connsiteX48" fmla="*/ 1219634 w 1404080"/>
                <a:gd name="connsiteY48" fmla="*/ 319174 h 449340"/>
                <a:gd name="connsiteX49" fmla="*/ 1287364 w 1404080"/>
                <a:gd name="connsiteY49" fmla="*/ 319174 h 449340"/>
                <a:gd name="connsiteX50" fmla="*/ 1287364 w 1404080"/>
                <a:gd name="connsiteY50" fmla="*/ 327022 h 449340"/>
                <a:gd name="connsiteX51" fmla="*/ 1307432 w 1404080"/>
                <a:gd name="connsiteY51" fmla="*/ 327022 h 449340"/>
                <a:gd name="connsiteX52" fmla="*/ 1307432 w 1404080"/>
                <a:gd name="connsiteY52" fmla="*/ 334871 h 449340"/>
                <a:gd name="connsiteX53" fmla="*/ 1324991 w 1404080"/>
                <a:gd name="connsiteY53" fmla="*/ 334871 h 449340"/>
                <a:gd name="connsiteX54" fmla="*/ 1324991 w 1404080"/>
                <a:gd name="connsiteY54" fmla="*/ 312354 h 449340"/>
                <a:gd name="connsiteX55" fmla="*/ 1404080 w 1404080"/>
                <a:gd name="connsiteY55" fmla="*/ 449340 h 449340"/>
                <a:gd name="connsiteX56" fmla="*/ 0 w 1404080"/>
                <a:gd name="connsiteY56" fmla="*/ 449340 h 449340"/>
                <a:gd name="connsiteX57" fmla="*/ 0 w 1404080"/>
                <a:gd name="connsiteY57" fmla="*/ 387854 h 449340"/>
                <a:gd name="connsiteX58" fmla="*/ 5498 w 1404080"/>
                <a:gd name="connsiteY58" fmla="*/ 384578 h 449340"/>
                <a:gd name="connsiteX59" fmla="*/ 5498 w 1404080"/>
                <a:gd name="connsiteY59" fmla="*/ 361033 h 449340"/>
                <a:gd name="connsiteX60" fmla="*/ 482 w 1404080"/>
                <a:gd name="connsiteY60" fmla="*/ 334871 h 449340"/>
                <a:gd name="connsiteX61" fmla="*/ 1734 w 1404080"/>
                <a:gd name="connsiteY61" fmla="*/ 334871 h 449340"/>
                <a:gd name="connsiteX62" fmla="*/ 10516 w 1404080"/>
                <a:gd name="connsiteY62" fmla="*/ 334871 h 449340"/>
                <a:gd name="connsiteX63" fmla="*/ 33093 w 1404080"/>
                <a:gd name="connsiteY63" fmla="*/ 332255 h 449340"/>
                <a:gd name="connsiteX64" fmla="*/ 33093 w 1404080"/>
                <a:gd name="connsiteY64" fmla="*/ 330946 h 449340"/>
                <a:gd name="connsiteX65" fmla="*/ 33093 w 1404080"/>
                <a:gd name="connsiteY65" fmla="*/ 321790 h 449340"/>
                <a:gd name="connsiteX66" fmla="*/ 34974 w 1404080"/>
                <a:gd name="connsiteY66" fmla="*/ 321790 h 449340"/>
                <a:gd name="connsiteX67" fmla="*/ 48143 w 1404080"/>
                <a:gd name="connsiteY67" fmla="*/ 321790 h 449340"/>
                <a:gd name="connsiteX68" fmla="*/ 48143 w 1404080"/>
                <a:gd name="connsiteY68" fmla="*/ 190982 h 449340"/>
                <a:gd name="connsiteX69" fmla="*/ 49398 w 1404080"/>
                <a:gd name="connsiteY69" fmla="*/ 190982 h 449340"/>
                <a:gd name="connsiteX70" fmla="*/ 58177 w 1404080"/>
                <a:gd name="connsiteY70" fmla="*/ 190982 h 449340"/>
                <a:gd name="connsiteX71" fmla="*/ 58177 w 1404080"/>
                <a:gd name="connsiteY71" fmla="*/ 188365 h 449340"/>
                <a:gd name="connsiteX72" fmla="*/ 58177 w 1404080"/>
                <a:gd name="connsiteY72" fmla="*/ 170051 h 449340"/>
                <a:gd name="connsiteX73" fmla="*/ 60686 w 1404080"/>
                <a:gd name="connsiteY73" fmla="*/ 117728 h 449340"/>
                <a:gd name="connsiteX74" fmla="*/ 61941 w 1404080"/>
                <a:gd name="connsiteY74" fmla="*/ 117728 h 449340"/>
                <a:gd name="connsiteX75" fmla="*/ 70720 w 1404080"/>
                <a:gd name="connsiteY75" fmla="*/ 117728 h 449340"/>
                <a:gd name="connsiteX76" fmla="*/ 70720 w 1404080"/>
                <a:gd name="connsiteY76" fmla="*/ 119037 h 449340"/>
                <a:gd name="connsiteX77" fmla="*/ 70720 w 1404080"/>
                <a:gd name="connsiteY77" fmla="*/ 128193 h 449340"/>
                <a:gd name="connsiteX78" fmla="*/ 75737 w 1404080"/>
                <a:gd name="connsiteY78" fmla="*/ 125577 h 449340"/>
                <a:gd name="connsiteX79" fmla="*/ 75737 w 1404080"/>
                <a:gd name="connsiteY79" fmla="*/ 107264 h 449340"/>
                <a:gd name="connsiteX80" fmla="*/ 77305 w 1404080"/>
                <a:gd name="connsiteY80" fmla="*/ 106610 h 449340"/>
                <a:gd name="connsiteX81" fmla="*/ 88280 w 1404080"/>
                <a:gd name="connsiteY81" fmla="*/ 102032 h 449340"/>
                <a:gd name="connsiteX82" fmla="*/ 89534 w 1404080"/>
                <a:gd name="connsiteY82" fmla="*/ 102686 h 449340"/>
                <a:gd name="connsiteX83" fmla="*/ 98314 w 1404080"/>
                <a:gd name="connsiteY83" fmla="*/ 107264 h 449340"/>
                <a:gd name="connsiteX84" fmla="*/ 100195 w 1404080"/>
                <a:gd name="connsiteY84" fmla="*/ 107264 h 449340"/>
                <a:gd name="connsiteX85" fmla="*/ 113366 w 1404080"/>
                <a:gd name="connsiteY85" fmla="*/ 107264 h 449340"/>
                <a:gd name="connsiteX86" fmla="*/ 113366 w 1404080"/>
                <a:gd name="connsiteY86" fmla="*/ 73253 h 449340"/>
                <a:gd name="connsiteX87" fmla="*/ 114620 w 1404080"/>
                <a:gd name="connsiteY87" fmla="*/ 73253 h 449340"/>
                <a:gd name="connsiteX88" fmla="*/ 123398 w 1404080"/>
                <a:gd name="connsiteY88" fmla="*/ 73253 h 449340"/>
                <a:gd name="connsiteX89" fmla="*/ 124966 w 1404080"/>
                <a:gd name="connsiteY89" fmla="*/ 78486 h 449340"/>
                <a:gd name="connsiteX90" fmla="*/ 135943 w 1404080"/>
                <a:gd name="connsiteY90" fmla="*/ 78486 h 449340"/>
                <a:gd name="connsiteX91" fmla="*/ 137197 w 1404080"/>
                <a:gd name="connsiteY91" fmla="*/ 73253 h 449340"/>
                <a:gd name="connsiteX92" fmla="*/ 145977 w 1404080"/>
                <a:gd name="connsiteY92" fmla="*/ 73253 h 449340"/>
                <a:gd name="connsiteX93" fmla="*/ 145977 w 1404080"/>
                <a:gd name="connsiteY93" fmla="*/ 112496 h 449340"/>
                <a:gd name="connsiteX94" fmla="*/ 147545 w 1404080"/>
                <a:gd name="connsiteY94" fmla="*/ 113804 h 449340"/>
                <a:gd name="connsiteX95" fmla="*/ 158520 w 1404080"/>
                <a:gd name="connsiteY95" fmla="*/ 122961 h 449340"/>
                <a:gd name="connsiteX96" fmla="*/ 183605 w 1404080"/>
                <a:gd name="connsiteY96" fmla="*/ 130810 h 449340"/>
                <a:gd name="connsiteX97" fmla="*/ 183605 w 1404080"/>
                <a:gd name="connsiteY97" fmla="*/ 129174 h 449340"/>
                <a:gd name="connsiteX98" fmla="*/ 183605 w 1404080"/>
                <a:gd name="connsiteY98" fmla="*/ 117728 h 449340"/>
                <a:gd name="connsiteX99" fmla="*/ 216216 w 1404080"/>
                <a:gd name="connsiteY99" fmla="*/ 107264 h 449340"/>
                <a:gd name="connsiteX100" fmla="*/ 216216 w 1404080"/>
                <a:gd name="connsiteY100" fmla="*/ 105957 h 449340"/>
                <a:gd name="connsiteX101" fmla="*/ 216216 w 1404080"/>
                <a:gd name="connsiteY101" fmla="*/ 96799 h 449340"/>
                <a:gd name="connsiteX102" fmla="*/ 217157 w 1404080"/>
                <a:gd name="connsiteY102" fmla="*/ 96799 h 449340"/>
                <a:gd name="connsiteX103" fmla="*/ 223741 w 1404080"/>
                <a:gd name="connsiteY103" fmla="*/ 96799 h 449340"/>
                <a:gd name="connsiteX104" fmla="*/ 223741 w 1404080"/>
                <a:gd name="connsiteY104" fmla="*/ 95819 h 449340"/>
                <a:gd name="connsiteX105" fmla="*/ 223741 w 1404080"/>
                <a:gd name="connsiteY105" fmla="*/ 88950 h 449340"/>
                <a:gd name="connsiteX106" fmla="*/ 226250 w 1404080"/>
                <a:gd name="connsiteY106" fmla="*/ 88950 h 449340"/>
                <a:gd name="connsiteX107" fmla="*/ 243809 w 1404080"/>
                <a:gd name="connsiteY107" fmla="*/ 88950 h 449340"/>
                <a:gd name="connsiteX108" fmla="*/ 243809 w 1404080"/>
                <a:gd name="connsiteY108" fmla="*/ 89931 h 449340"/>
                <a:gd name="connsiteX109" fmla="*/ 243809 w 1404080"/>
                <a:gd name="connsiteY109" fmla="*/ 96799 h 449340"/>
                <a:gd name="connsiteX110" fmla="*/ 245691 w 1404080"/>
                <a:gd name="connsiteY110" fmla="*/ 96799 h 449340"/>
                <a:gd name="connsiteX111" fmla="*/ 258861 w 1404080"/>
                <a:gd name="connsiteY111" fmla="*/ 96799 h 449340"/>
                <a:gd name="connsiteX112" fmla="*/ 258861 w 1404080"/>
                <a:gd name="connsiteY112" fmla="*/ 98761 h 449340"/>
                <a:gd name="connsiteX113" fmla="*/ 258861 w 1404080"/>
                <a:gd name="connsiteY113" fmla="*/ 112496 h 449340"/>
                <a:gd name="connsiteX114" fmla="*/ 286455 w 1404080"/>
                <a:gd name="connsiteY114" fmla="*/ 112496 h 449340"/>
                <a:gd name="connsiteX115" fmla="*/ 286455 w 1404080"/>
                <a:gd name="connsiteY115" fmla="*/ 111188 h 449340"/>
                <a:gd name="connsiteX116" fmla="*/ 286455 w 1404080"/>
                <a:gd name="connsiteY116" fmla="*/ 102032 h 449340"/>
                <a:gd name="connsiteX117" fmla="*/ 288023 w 1404080"/>
                <a:gd name="connsiteY117" fmla="*/ 102032 h 449340"/>
                <a:gd name="connsiteX118" fmla="*/ 298998 w 1404080"/>
                <a:gd name="connsiteY118" fmla="*/ 102032 h 449340"/>
                <a:gd name="connsiteX119" fmla="*/ 298998 w 1404080"/>
                <a:gd name="connsiteY119" fmla="*/ 100723 h 449340"/>
                <a:gd name="connsiteX120" fmla="*/ 298998 w 1404080"/>
                <a:gd name="connsiteY120" fmla="*/ 91567 h 449340"/>
                <a:gd name="connsiteX121" fmla="*/ 300879 w 1404080"/>
                <a:gd name="connsiteY121" fmla="*/ 91567 h 449340"/>
                <a:gd name="connsiteX122" fmla="*/ 314048 w 1404080"/>
                <a:gd name="connsiteY122" fmla="*/ 91567 h 449340"/>
                <a:gd name="connsiteX123" fmla="*/ 314048 w 1404080"/>
                <a:gd name="connsiteY123" fmla="*/ 92875 h 449340"/>
                <a:gd name="connsiteX124" fmla="*/ 314048 w 1404080"/>
                <a:gd name="connsiteY124" fmla="*/ 102032 h 449340"/>
                <a:gd name="connsiteX125" fmla="*/ 319066 w 1404080"/>
                <a:gd name="connsiteY125" fmla="*/ 39243 h 449340"/>
                <a:gd name="connsiteX126" fmla="*/ 431950 w 1404080"/>
                <a:gd name="connsiteY126" fmla="*/ 39243 h 449340"/>
                <a:gd name="connsiteX127" fmla="*/ 431950 w 1404080"/>
                <a:gd name="connsiteY127" fmla="*/ 122961 h 449340"/>
                <a:gd name="connsiteX128" fmla="*/ 434459 w 1404080"/>
                <a:gd name="connsiteY128" fmla="*/ 122961 h 449340"/>
                <a:gd name="connsiteX129" fmla="*/ 452018 w 1404080"/>
                <a:gd name="connsiteY129" fmla="*/ 122961 h 449340"/>
                <a:gd name="connsiteX130" fmla="*/ 452018 w 1404080"/>
                <a:gd name="connsiteY130" fmla="*/ 28778 h 449340"/>
                <a:gd name="connsiteX131" fmla="*/ 477104 w 1404080"/>
                <a:gd name="connsiteY131" fmla="*/ 15697 h 449340"/>
                <a:gd name="connsiteX132" fmla="*/ 509716 w 1404080"/>
                <a:gd name="connsiteY132" fmla="*/ 15697 h 449340"/>
                <a:gd name="connsiteX133" fmla="*/ 511911 w 1404080"/>
                <a:gd name="connsiteY133" fmla="*/ 13736 h 44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1404080" h="449340">
                  <a:moveTo>
                    <a:pt x="527275" y="0"/>
                  </a:moveTo>
                  <a:cubicBezTo>
                    <a:pt x="527275" y="0"/>
                    <a:pt x="527275" y="0"/>
                    <a:pt x="569920" y="0"/>
                  </a:cubicBezTo>
                  <a:cubicBezTo>
                    <a:pt x="569920" y="0"/>
                    <a:pt x="569920" y="0"/>
                    <a:pt x="569920" y="1963"/>
                  </a:cubicBezTo>
                  <a:lnTo>
                    <a:pt x="569920" y="15697"/>
                  </a:lnTo>
                  <a:cubicBezTo>
                    <a:pt x="569920" y="15697"/>
                    <a:pt x="569920" y="15697"/>
                    <a:pt x="612566" y="15697"/>
                  </a:cubicBezTo>
                  <a:cubicBezTo>
                    <a:pt x="612566" y="15697"/>
                    <a:pt x="612566" y="15697"/>
                    <a:pt x="612566" y="117728"/>
                  </a:cubicBezTo>
                  <a:cubicBezTo>
                    <a:pt x="612566" y="117728"/>
                    <a:pt x="612566" y="117728"/>
                    <a:pt x="614134" y="117728"/>
                  </a:cubicBezTo>
                  <a:lnTo>
                    <a:pt x="625109" y="117728"/>
                  </a:lnTo>
                  <a:cubicBezTo>
                    <a:pt x="625109" y="117728"/>
                    <a:pt x="625109" y="117728"/>
                    <a:pt x="625109" y="266850"/>
                  </a:cubicBezTo>
                  <a:cubicBezTo>
                    <a:pt x="625109" y="266850"/>
                    <a:pt x="625109" y="266850"/>
                    <a:pt x="627616" y="266850"/>
                  </a:cubicBezTo>
                  <a:lnTo>
                    <a:pt x="645177" y="266850"/>
                  </a:lnTo>
                  <a:cubicBezTo>
                    <a:pt x="645177" y="266850"/>
                    <a:pt x="645177" y="266850"/>
                    <a:pt x="645177" y="170051"/>
                  </a:cubicBezTo>
                  <a:cubicBezTo>
                    <a:pt x="645177" y="170051"/>
                    <a:pt x="645177" y="170051"/>
                    <a:pt x="646118" y="169398"/>
                  </a:cubicBezTo>
                  <a:lnTo>
                    <a:pt x="652702" y="164820"/>
                  </a:lnTo>
                  <a:cubicBezTo>
                    <a:pt x="657720" y="164820"/>
                    <a:pt x="657720" y="164820"/>
                    <a:pt x="657720" y="166127"/>
                  </a:cubicBezTo>
                  <a:lnTo>
                    <a:pt x="657720" y="175284"/>
                  </a:lnTo>
                  <a:cubicBezTo>
                    <a:pt x="657720" y="175284"/>
                    <a:pt x="657720" y="175284"/>
                    <a:pt x="660227" y="173976"/>
                  </a:cubicBezTo>
                  <a:lnTo>
                    <a:pt x="677788" y="164820"/>
                  </a:lnTo>
                  <a:cubicBezTo>
                    <a:pt x="677788" y="164820"/>
                    <a:pt x="677788" y="164820"/>
                    <a:pt x="679984" y="164820"/>
                  </a:cubicBezTo>
                  <a:lnTo>
                    <a:pt x="695348" y="164820"/>
                  </a:lnTo>
                  <a:cubicBezTo>
                    <a:pt x="695348" y="164820"/>
                    <a:pt x="695348" y="164820"/>
                    <a:pt x="695348" y="342719"/>
                  </a:cubicBezTo>
                  <a:cubicBezTo>
                    <a:pt x="695348" y="342719"/>
                    <a:pt x="695348" y="342719"/>
                    <a:pt x="730468" y="347952"/>
                  </a:cubicBezTo>
                  <a:cubicBezTo>
                    <a:pt x="730468" y="345335"/>
                    <a:pt x="730468" y="342719"/>
                    <a:pt x="730468" y="340104"/>
                  </a:cubicBezTo>
                  <a:cubicBezTo>
                    <a:pt x="743011" y="340104"/>
                    <a:pt x="755552" y="340104"/>
                    <a:pt x="768095" y="340104"/>
                  </a:cubicBezTo>
                  <a:cubicBezTo>
                    <a:pt x="768095" y="327022"/>
                    <a:pt x="768095" y="316558"/>
                    <a:pt x="768095" y="306093"/>
                  </a:cubicBezTo>
                  <a:lnTo>
                    <a:pt x="778129" y="306093"/>
                  </a:lnTo>
                  <a:cubicBezTo>
                    <a:pt x="778129" y="290395"/>
                    <a:pt x="778129" y="277315"/>
                    <a:pt x="778129" y="261618"/>
                  </a:cubicBezTo>
                  <a:cubicBezTo>
                    <a:pt x="780638" y="261618"/>
                    <a:pt x="783147" y="261618"/>
                    <a:pt x="785656" y="261618"/>
                  </a:cubicBezTo>
                  <a:cubicBezTo>
                    <a:pt x="785656" y="245921"/>
                    <a:pt x="785656" y="232840"/>
                    <a:pt x="785656" y="217143"/>
                  </a:cubicBezTo>
                  <a:cubicBezTo>
                    <a:pt x="790673" y="217143"/>
                    <a:pt x="795689" y="217143"/>
                    <a:pt x="803216" y="217143"/>
                  </a:cubicBezTo>
                  <a:cubicBezTo>
                    <a:pt x="820775" y="211911"/>
                    <a:pt x="840843" y="201446"/>
                    <a:pt x="858402" y="193597"/>
                  </a:cubicBezTo>
                  <a:cubicBezTo>
                    <a:pt x="860911" y="185749"/>
                    <a:pt x="860911" y="177900"/>
                    <a:pt x="860911" y="170051"/>
                  </a:cubicBezTo>
                  <a:cubicBezTo>
                    <a:pt x="863420" y="177900"/>
                    <a:pt x="863420" y="185749"/>
                    <a:pt x="865929" y="193597"/>
                  </a:cubicBezTo>
                  <a:cubicBezTo>
                    <a:pt x="885997" y="204063"/>
                    <a:pt x="903557" y="214527"/>
                    <a:pt x="923625" y="224991"/>
                  </a:cubicBezTo>
                  <a:cubicBezTo>
                    <a:pt x="923625" y="222382"/>
                    <a:pt x="923625" y="219773"/>
                    <a:pt x="923625" y="219760"/>
                  </a:cubicBezTo>
                  <a:cubicBezTo>
                    <a:pt x="928641" y="219760"/>
                    <a:pt x="933661" y="219760"/>
                    <a:pt x="938677" y="219760"/>
                  </a:cubicBezTo>
                  <a:cubicBezTo>
                    <a:pt x="938677" y="232840"/>
                    <a:pt x="938677" y="248537"/>
                    <a:pt x="938677" y="261618"/>
                  </a:cubicBezTo>
                  <a:cubicBezTo>
                    <a:pt x="941186" y="261618"/>
                    <a:pt x="943693" y="261618"/>
                    <a:pt x="946202" y="261618"/>
                  </a:cubicBezTo>
                  <a:cubicBezTo>
                    <a:pt x="946202" y="277315"/>
                    <a:pt x="946202" y="293012"/>
                    <a:pt x="946202" y="311325"/>
                  </a:cubicBezTo>
                  <a:cubicBezTo>
                    <a:pt x="948711" y="311325"/>
                    <a:pt x="951220" y="311325"/>
                    <a:pt x="953729" y="311325"/>
                  </a:cubicBezTo>
                  <a:cubicBezTo>
                    <a:pt x="953729" y="319174"/>
                    <a:pt x="953729" y="327022"/>
                    <a:pt x="953729" y="334871"/>
                  </a:cubicBezTo>
                  <a:cubicBezTo>
                    <a:pt x="958745" y="334871"/>
                    <a:pt x="963761" y="334871"/>
                    <a:pt x="968779" y="334871"/>
                  </a:cubicBezTo>
                  <a:cubicBezTo>
                    <a:pt x="968779" y="347952"/>
                    <a:pt x="968779" y="358416"/>
                    <a:pt x="968779" y="371497"/>
                  </a:cubicBezTo>
                  <a:cubicBezTo>
                    <a:pt x="1001391" y="368881"/>
                    <a:pt x="1031493" y="366265"/>
                    <a:pt x="1064103" y="363648"/>
                  </a:cubicBezTo>
                  <a:cubicBezTo>
                    <a:pt x="1064103" y="350568"/>
                    <a:pt x="1064103" y="340104"/>
                    <a:pt x="1064103" y="327022"/>
                  </a:cubicBezTo>
                  <a:cubicBezTo>
                    <a:pt x="1081663" y="327022"/>
                    <a:pt x="1099223" y="327022"/>
                    <a:pt x="1114275" y="327022"/>
                  </a:cubicBezTo>
                  <a:cubicBezTo>
                    <a:pt x="1114275" y="319174"/>
                    <a:pt x="1114275" y="313941"/>
                    <a:pt x="1114275" y="306093"/>
                  </a:cubicBezTo>
                  <a:cubicBezTo>
                    <a:pt x="1149395" y="306093"/>
                    <a:pt x="1184514" y="306093"/>
                    <a:pt x="1219634" y="306093"/>
                  </a:cubicBezTo>
                  <a:cubicBezTo>
                    <a:pt x="1219634" y="311325"/>
                    <a:pt x="1219634" y="313941"/>
                    <a:pt x="1219634" y="319174"/>
                  </a:cubicBezTo>
                  <a:cubicBezTo>
                    <a:pt x="1242211" y="319174"/>
                    <a:pt x="1264787" y="319174"/>
                    <a:pt x="1287364" y="319174"/>
                  </a:cubicBezTo>
                  <a:cubicBezTo>
                    <a:pt x="1287364" y="321790"/>
                    <a:pt x="1287364" y="324407"/>
                    <a:pt x="1287364" y="327022"/>
                  </a:cubicBezTo>
                  <a:cubicBezTo>
                    <a:pt x="1292380" y="327022"/>
                    <a:pt x="1299907" y="327022"/>
                    <a:pt x="1307432" y="327022"/>
                  </a:cubicBezTo>
                  <a:cubicBezTo>
                    <a:pt x="1307432" y="329638"/>
                    <a:pt x="1307432" y="332255"/>
                    <a:pt x="1307432" y="334871"/>
                  </a:cubicBezTo>
                  <a:cubicBezTo>
                    <a:pt x="1312448" y="334871"/>
                    <a:pt x="1319975" y="334871"/>
                    <a:pt x="1324991" y="334871"/>
                  </a:cubicBezTo>
                  <a:cubicBezTo>
                    <a:pt x="1324991" y="327365"/>
                    <a:pt x="1324991" y="319860"/>
                    <a:pt x="1324991" y="312354"/>
                  </a:cubicBezTo>
                  <a:lnTo>
                    <a:pt x="1404080" y="449340"/>
                  </a:lnTo>
                  <a:lnTo>
                    <a:pt x="0" y="449340"/>
                  </a:lnTo>
                  <a:lnTo>
                    <a:pt x="0" y="387854"/>
                  </a:lnTo>
                  <a:lnTo>
                    <a:pt x="5498" y="384578"/>
                  </a:lnTo>
                  <a:cubicBezTo>
                    <a:pt x="5498" y="384578"/>
                    <a:pt x="5498" y="384578"/>
                    <a:pt x="5498" y="361033"/>
                  </a:cubicBezTo>
                  <a:cubicBezTo>
                    <a:pt x="482" y="361033"/>
                    <a:pt x="482" y="361033"/>
                    <a:pt x="482" y="334871"/>
                  </a:cubicBezTo>
                  <a:cubicBezTo>
                    <a:pt x="482" y="334871"/>
                    <a:pt x="482" y="334871"/>
                    <a:pt x="1734" y="334871"/>
                  </a:cubicBezTo>
                  <a:lnTo>
                    <a:pt x="10516" y="334871"/>
                  </a:lnTo>
                  <a:cubicBezTo>
                    <a:pt x="10516" y="332255"/>
                    <a:pt x="10516" y="332255"/>
                    <a:pt x="33093" y="332255"/>
                  </a:cubicBezTo>
                  <a:cubicBezTo>
                    <a:pt x="33093" y="332255"/>
                    <a:pt x="33093" y="332255"/>
                    <a:pt x="33093" y="330946"/>
                  </a:cubicBezTo>
                  <a:lnTo>
                    <a:pt x="33093" y="321790"/>
                  </a:lnTo>
                  <a:cubicBezTo>
                    <a:pt x="33093" y="321790"/>
                    <a:pt x="33093" y="321790"/>
                    <a:pt x="34974" y="321790"/>
                  </a:cubicBezTo>
                  <a:lnTo>
                    <a:pt x="48143" y="321790"/>
                  </a:lnTo>
                  <a:cubicBezTo>
                    <a:pt x="48143" y="321790"/>
                    <a:pt x="48143" y="321790"/>
                    <a:pt x="48143" y="190982"/>
                  </a:cubicBezTo>
                  <a:cubicBezTo>
                    <a:pt x="48143" y="190982"/>
                    <a:pt x="48143" y="190982"/>
                    <a:pt x="49398" y="190982"/>
                  </a:cubicBezTo>
                  <a:lnTo>
                    <a:pt x="58177" y="190982"/>
                  </a:lnTo>
                  <a:cubicBezTo>
                    <a:pt x="58177" y="190982"/>
                    <a:pt x="58177" y="190982"/>
                    <a:pt x="58177" y="188365"/>
                  </a:cubicBezTo>
                  <a:lnTo>
                    <a:pt x="58177" y="170051"/>
                  </a:lnTo>
                  <a:cubicBezTo>
                    <a:pt x="60686" y="170051"/>
                    <a:pt x="60686" y="170051"/>
                    <a:pt x="60686" y="117728"/>
                  </a:cubicBezTo>
                  <a:cubicBezTo>
                    <a:pt x="60686" y="117728"/>
                    <a:pt x="60686" y="117728"/>
                    <a:pt x="61941" y="117728"/>
                  </a:cubicBezTo>
                  <a:lnTo>
                    <a:pt x="70720" y="117728"/>
                  </a:lnTo>
                  <a:cubicBezTo>
                    <a:pt x="70720" y="117728"/>
                    <a:pt x="70720" y="117728"/>
                    <a:pt x="70720" y="119037"/>
                  </a:cubicBezTo>
                  <a:lnTo>
                    <a:pt x="70720" y="128193"/>
                  </a:lnTo>
                  <a:cubicBezTo>
                    <a:pt x="75737" y="128193"/>
                    <a:pt x="75737" y="128193"/>
                    <a:pt x="75737" y="125577"/>
                  </a:cubicBezTo>
                  <a:lnTo>
                    <a:pt x="75737" y="107264"/>
                  </a:lnTo>
                  <a:cubicBezTo>
                    <a:pt x="75737" y="107264"/>
                    <a:pt x="75737" y="107264"/>
                    <a:pt x="77305" y="106610"/>
                  </a:cubicBezTo>
                  <a:lnTo>
                    <a:pt x="88280" y="102032"/>
                  </a:lnTo>
                  <a:cubicBezTo>
                    <a:pt x="88280" y="102032"/>
                    <a:pt x="88280" y="102032"/>
                    <a:pt x="89534" y="102686"/>
                  </a:cubicBezTo>
                  <a:lnTo>
                    <a:pt x="98314" y="107264"/>
                  </a:lnTo>
                  <a:cubicBezTo>
                    <a:pt x="98314" y="107264"/>
                    <a:pt x="98314" y="107264"/>
                    <a:pt x="100195" y="107264"/>
                  </a:cubicBezTo>
                  <a:lnTo>
                    <a:pt x="113366" y="107264"/>
                  </a:lnTo>
                  <a:cubicBezTo>
                    <a:pt x="113366" y="107264"/>
                    <a:pt x="113366" y="107264"/>
                    <a:pt x="113366" y="73253"/>
                  </a:cubicBezTo>
                  <a:cubicBezTo>
                    <a:pt x="113366" y="73253"/>
                    <a:pt x="113366" y="73253"/>
                    <a:pt x="114620" y="73253"/>
                  </a:cubicBezTo>
                  <a:lnTo>
                    <a:pt x="123398" y="73253"/>
                  </a:lnTo>
                  <a:cubicBezTo>
                    <a:pt x="123398" y="78486"/>
                    <a:pt x="123398" y="78486"/>
                    <a:pt x="124966" y="78486"/>
                  </a:cubicBezTo>
                  <a:lnTo>
                    <a:pt x="135943" y="78486"/>
                  </a:lnTo>
                  <a:cubicBezTo>
                    <a:pt x="135943" y="73253"/>
                    <a:pt x="135943" y="73253"/>
                    <a:pt x="137197" y="73253"/>
                  </a:cubicBezTo>
                  <a:lnTo>
                    <a:pt x="145977" y="73253"/>
                  </a:lnTo>
                  <a:cubicBezTo>
                    <a:pt x="145977" y="73253"/>
                    <a:pt x="145977" y="73253"/>
                    <a:pt x="145977" y="112496"/>
                  </a:cubicBezTo>
                  <a:cubicBezTo>
                    <a:pt x="145977" y="112496"/>
                    <a:pt x="145977" y="112496"/>
                    <a:pt x="147545" y="113804"/>
                  </a:cubicBezTo>
                  <a:lnTo>
                    <a:pt x="158520" y="122961"/>
                  </a:lnTo>
                  <a:cubicBezTo>
                    <a:pt x="156011" y="130810"/>
                    <a:pt x="156011" y="130810"/>
                    <a:pt x="183605" y="130810"/>
                  </a:cubicBezTo>
                  <a:cubicBezTo>
                    <a:pt x="183605" y="130810"/>
                    <a:pt x="183605" y="130810"/>
                    <a:pt x="183605" y="129174"/>
                  </a:cubicBezTo>
                  <a:lnTo>
                    <a:pt x="183605" y="117728"/>
                  </a:lnTo>
                  <a:cubicBezTo>
                    <a:pt x="183605" y="117728"/>
                    <a:pt x="183605" y="117728"/>
                    <a:pt x="216216" y="107264"/>
                  </a:cubicBezTo>
                  <a:cubicBezTo>
                    <a:pt x="216216" y="107264"/>
                    <a:pt x="216216" y="107264"/>
                    <a:pt x="216216" y="105957"/>
                  </a:cubicBezTo>
                  <a:lnTo>
                    <a:pt x="216216" y="96799"/>
                  </a:lnTo>
                  <a:cubicBezTo>
                    <a:pt x="216216" y="96799"/>
                    <a:pt x="216216" y="96799"/>
                    <a:pt x="217157" y="96799"/>
                  </a:cubicBezTo>
                  <a:lnTo>
                    <a:pt x="223741" y="96799"/>
                  </a:lnTo>
                  <a:cubicBezTo>
                    <a:pt x="223741" y="96799"/>
                    <a:pt x="223741" y="96799"/>
                    <a:pt x="223741" y="95819"/>
                  </a:cubicBezTo>
                  <a:lnTo>
                    <a:pt x="223741" y="88950"/>
                  </a:lnTo>
                  <a:cubicBezTo>
                    <a:pt x="223741" y="88950"/>
                    <a:pt x="223741" y="88950"/>
                    <a:pt x="226250" y="88950"/>
                  </a:cubicBezTo>
                  <a:lnTo>
                    <a:pt x="243809" y="88950"/>
                  </a:lnTo>
                  <a:cubicBezTo>
                    <a:pt x="243809" y="88950"/>
                    <a:pt x="243809" y="88950"/>
                    <a:pt x="243809" y="89931"/>
                  </a:cubicBezTo>
                  <a:lnTo>
                    <a:pt x="243809" y="96799"/>
                  </a:lnTo>
                  <a:cubicBezTo>
                    <a:pt x="243809" y="96799"/>
                    <a:pt x="243809" y="96799"/>
                    <a:pt x="245691" y="96799"/>
                  </a:cubicBezTo>
                  <a:lnTo>
                    <a:pt x="258861" y="96799"/>
                  </a:lnTo>
                  <a:cubicBezTo>
                    <a:pt x="258861" y="96799"/>
                    <a:pt x="258861" y="96799"/>
                    <a:pt x="258861" y="98761"/>
                  </a:cubicBezTo>
                  <a:lnTo>
                    <a:pt x="258861" y="112496"/>
                  </a:lnTo>
                  <a:cubicBezTo>
                    <a:pt x="258861" y="112496"/>
                    <a:pt x="258861" y="112496"/>
                    <a:pt x="286455" y="112496"/>
                  </a:cubicBezTo>
                  <a:cubicBezTo>
                    <a:pt x="286455" y="112496"/>
                    <a:pt x="286455" y="112496"/>
                    <a:pt x="286455" y="111188"/>
                  </a:cubicBezTo>
                  <a:lnTo>
                    <a:pt x="286455" y="102032"/>
                  </a:lnTo>
                  <a:cubicBezTo>
                    <a:pt x="286455" y="102032"/>
                    <a:pt x="286455" y="102032"/>
                    <a:pt x="288023" y="102032"/>
                  </a:cubicBezTo>
                  <a:lnTo>
                    <a:pt x="298998" y="102032"/>
                  </a:lnTo>
                  <a:cubicBezTo>
                    <a:pt x="298998" y="102032"/>
                    <a:pt x="298998" y="102032"/>
                    <a:pt x="298998" y="100723"/>
                  </a:cubicBezTo>
                  <a:lnTo>
                    <a:pt x="298998" y="91567"/>
                  </a:lnTo>
                  <a:cubicBezTo>
                    <a:pt x="298998" y="91567"/>
                    <a:pt x="298998" y="91567"/>
                    <a:pt x="300879" y="91567"/>
                  </a:cubicBezTo>
                  <a:lnTo>
                    <a:pt x="314048" y="91567"/>
                  </a:lnTo>
                  <a:cubicBezTo>
                    <a:pt x="314048" y="91567"/>
                    <a:pt x="314048" y="91567"/>
                    <a:pt x="314048" y="92875"/>
                  </a:cubicBezTo>
                  <a:lnTo>
                    <a:pt x="314048" y="102032"/>
                  </a:lnTo>
                  <a:cubicBezTo>
                    <a:pt x="319066" y="102032"/>
                    <a:pt x="319066" y="102032"/>
                    <a:pt x="319066" y="39243"/>
                  </a:cubicBezTo>
                  <a:cubicBezTo>
                    <a:pt x="319066" y="39243"/>
                    <a:pt x="319066" y="39243"/>
                    <a:pt x="431950" y="39243"/>
                  </a:cubicBezTo>
                  <a:cubicBezTo>
                    <a:pt x="431950" y="39243"/>
                    <a:pt x="431950" y="39243"/>
                    <a:pt x="431950" y="122961"/>
                  </a:cubicBezTo>
                  <a:cubicBezTo>
                    <a:pt x="431950" y="122961"/>
                    <a:pt x="431950" y="122961"/>
                    <a:pt x="434459" y="122961"/>
                  </a:cubicBezTo>
                  <a:lnTo>
                    <a:pt x="452018" y="122961"/>
                  </a:lnTo>
                  <a:cubicBezTo>
                    <a:pt x="452018" y="122961"/>
                    <a:pt x="452018" y="122961"/>
                    <a:pt x="452018" y="28778"/>
                  </a:cubicBezTo>
                  <a:cubicBezTo>
                    <a:pt x="452018" y="28778"/>
                    <a:pt x="452018" y="28778"/>
                    <a:pt x="477104" y="15697"/>
                  </a:cubicBezTo>
                  <a:cubicBezTo>
                    <a:pt x="477104" y="15697"/>
                    <a:pt x="477104" y="15697"/>
                    <a:pt x="509716" y="15697"/>
                  </a:cubicBezTo>
                  <a:cubicBezTo>
                    <a:pt x="509716" y="15697"/>
                    <a:pt x="509716" y="15697"/>
                    <a:pt x="511911" y="137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grpSp>
      <p:sp>
        <p:nvSpPr>
          <p:cNvPr id="4" name="TextBox 3">
            <a:extLst>
              <a:ext uri="{FF2B5EF4-FFF2-40B4-BE49-F238E27FC236}">
                <a16:creationId xmlns:a16="http://schemas.microsoft.com/office/drawing/2014/main" id="{948A2979-A456-4286-B8FC-8FF4C0C58EFD}"/>
              </a:ext>
            </a:extLst>
          </p:cNvPr>
          <p:cNvSpPr txBox="1"/>
          <p:nvPr/>
        </p:nvSpPr>
        <p:spPr>
          <a:xfrm>
            <a:off x="2568878" y="3487055"/>
            <a:ext cx="7054245" cy="830997"/>
          </a:xfrm>
          <a:prstGeom prst="rect">
            <a:avLst/>
          </a:prstGeom>
          <a:noFill/>
        </p:spPr>
        <p:txBody>
          <a:bodyPr wrap="square" rtlCol="0" anchor="ctr">
            <a:spAutoFit/>
          </a:bodyPr>
          <a:lstStyle/>
          <a:p>
            <a:pPr algn="ctr"/>
            <a:r>
              <a:rPr lang="en-US" altLang="ko-KR" sz="4800" dirty="0">
                <a:solidFill>
                  <a:schemeClr val="bg1"/>
                </a:solidFill>
                <a:latin typeface="Eras Demi ITC" panose="020B0805030504020804" pitchFamily="34" charset="0"/>
                <a:cs typeface="Arial" pitchFamily="34" charset="0"/>
              </a:rPr>
              <a:t>First Review</a:t>
            </a:r>
            <a:endParaRPr lang="ko-KR" altLang="en-US" sz="4800" dirty="0">
              <a:solidFill>
                <a:schemeClr val="bg1"/>
              </a:solidFill>
              <a:latin typeface="Eras Demi ITC" panose="020B0805030504020804" pitchFamily="34" charset="0"/>
              <a:cs typeface="Arial" pitchFamily="34" charset="0"/>
            </a:endParaRPr>
          </a:p>
        </p:txBody>
      </p:sp>
      <p:sp>
        <p:nvSpPr>
          <p:cNvPr id="5" name="TextBox 4">
            <a:extLst>
              <a:ext uri="{FF2B5EF4-FFF2-40B4-BE49-F238E27FC236}">
                <a16:creationId xmlns:a16="http://schemas.microsoft.com/office/drawing/2014/main" id="{35784B83-6120-4373-9C1F-DC8EEE6D58B3}"/>
              </a:ext>
            </a:extLst>
          </p:cNvPr>
          <p:cNvSpPr txBox="1"/>
          <p:nvPr/>
        </p:nvSpPr>
        <p:spPr>
          <a:xfrm>
            <a:off x="2568920" y="4192103"/>
            <a:ext cx="7054160" cy="379656"/>
          </a:xfrm>
          <a:prstGeom prst="rect">
            <a:avLst/>
          </a:prstGeom>
          <a:noFill/>
        </p:spPr>
        <p:txBody>
          <a:bodyPr wrap="square" rtlCol="0" anchor="ctr">
            <a:spAutoFit/>
          </a:bodyPr>
          <a:lstStyle/>
          <a:p>
            <a:pPr algn="ctr"/>
            <a:r>
              <a:rPr lang="en-US" altLang="ko-KR" sz="1867" dirty="0">
                <a:solidFill>
                  <a:schemeClr val="bg1"/>
                </a:solidFill>
                <a:latin typeface="Eras Demi ITC" panose="020B0805030504020804" pitchFamily="34" charset="0"/>
                <a:cs typeface="Arial" pitchFamily="34" charset="0"/>
              </a:rPr>
              <a:t>Continuation of Zeroth Review</a:t>
            </a:r>
            <a:endParaRPr lang="ko-KR" altLang="en-US" sz="1867" dirty="0">
              <a:solidFill>
                <a:schemeClr val="bg1"/>
              </a:solidFill>
              <a:latin typeface="Eras Demi ITC" panose="020B0805030504020804" pitchFamily="34" charset="0"/>
              <a:cs typeface="Arial" pitchFamily="34" charset="0"/>
            </a:endParaRPr>
          </a:p>
        </p:txBody>
      </p:sp>
      <p:grpSp>
        <p:nvGrpSpPr>
          <p:cNvPr id="16" name="Group 15">
            <a:extLst>
              <a:ext uri="{FF2B5EF4-FFF2-40B4-BE49-F238E27FC236}">
                <a16:creationId xmlns:a16="http://schemas.microsoft.com/office/drawing/2014/main" id="{AE5EEE44-FEBA-40F7-B0EF-9237C4864333}"/>
              </a:ext>
            </a:extLst>
          </p:cNvPr>
          <p:cNvGrpSpPr/>
          <p:nvPr/>
        </p:nvGrpSpPr>
        <p:grpSpPr>
          <a:xfrm>
            <a:off x="5293641" y="1717900"/>
            <a:ext cx="1570335" cy="946374"/>
            <a:chOff x="3767143" y="2846931"/>
            <a:chExt cx="1053838" cy="635103"/>
          </a:xfrm>
        </p:grpSpPr>
        <p:sp>
          <p:nvSpPr>
            <p:cNvPr id="15" name="Freeform: Shape 14">
              <a:extLst>
                <a:ext uri="{FF2B5EF4-FFF2-40B4-BE49-F238E27FC236}">
                  <a16:creationId xmlns:a16="http://schemas.microsoft.com/office/drawing/2014/main" id="{1DF3FDEF-D3D4-4589-8A28-7AE612D65109}"/>
                </a:ext>
              </a:extLst>
            </p:cNvPr>
            <p:cNvSpPr/>
            <p:nvPr/>
          </p:nvSpPr>
          <p:spPr>
            <a:xfrm>
              <a:off x="3813737" y="2889799"/>
              <a:ext cx="967795" cy="543968"/>
            </a:xfrm>
            <a:custGeom>
              <a:avLst/>
              <a:gdLst>
                <a:gd name="connsiteX0" fmla="*/ 0 w 967795"/>
                <a:gd name="connsiteY0" fmla="*/ 543968 h 543968"/>
                <a:gd name="connsiteX1" fmla="*/ 240280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80336 w 967795"/>
                <a:gd name="connsiteY2" fmla="*/ 430652 h 543968"/>
                <a:gd name="connsiteX3" fmla="*/ 724178 w 967795"/>
                <a:gd name="connsiteY3" fmla="*/ 280327 h 543968"/>
                <a:gd name="connsiteX4" fmla="*/ 967795 w 967795"/>
                <a:gd name="connsiteY4" fmla="*/ 0 h 543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795" h="543968">
                  <a:moveTo>
                    <a:pt x="0" y="543968"/>
                  </a:moveTo>
                  <a:lnTo>
                    <a:pt x="230044" y="233606"/>
                  </a:lnTo>
                  <a:lnTo>
                    <a:pt x="480336" y="430652"/>
                  </a:lnTo>
                  <a:lnTo>
                    <a:pt x="724178" y="280327"/>
                  </a:lnTo>
                  <a:lnTo>
                    <a:pt x="967795" y="0"/>
                  </a:lnTo>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258E0B52-FD3F-4E68-AB60-2B0200FFF3B8}"/>
                </a:ext>
              </a:extLst>
            </p:cNvPr>
            <p:cNvSpPr/>
            <p:nvPr/>
          </p:nvSpPr>
          <p:spPr>
            <a:xfrm>
              <a:off x="3767143" y="3389488"/>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DFA4BE8-0E34-48B1-B39D-B84BE8FC98A2}"/>
                </a:ext>
              </a:extLst>
            </p:cNvPr>
            <p:cNvSpPr/>
            <p:nvPr/>
          </p:nvSpPr>
          <p:spPr>
            <a:xfrm>
              <a:off x="4000642" y="3081351"/>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3E0C768-B403-4783-A56B-A48CC4314C72}"/>
                </a:ext>
              </a:extLst>
            </p:cNvPr>
            <p:cNvSpPr/>
            <p:nvPr/>
          </p:nvSpPr>
          <p:spPr>
            <a:xfrm>
              <a:off x="4247789" y="3267775"/>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C0A5F38-4569-4A0B-8D8A-DE087F2E9571}"/>
                </a:ext>
              </a:extLst>
            </p:cNvPr>
            <p:cNvSpPr/>
            <p:nvPr/>
          </p:nvSpPr>
          <p:spPr>
            <a:xfrm>
              <a:off x="4488112" y="3127624"/>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E79D9C2-B681-42F2-91BD-2889582B702C}"/>
                </a:ext>
              </a:extLst>
            </p:cNvPr>
            <p:cNvSpPr/>
            <p:nvPr/>
          </p:nvSpPr>
          <p:spPr>
            <a:xfrm>
              <a:off x="4728435" y="2846931"/>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Freeform: Shape 23">
            <a:extLst>
              <a:ext uri="{FF2B5EF4-FFF2-40B4-BE49-F238E27FC236}">
                <a16:creationId xmlns:a16="http://schemas.microsoft.com/office/drawing/2014/main" id="{94527DBF-6B4A-40FF-BD05-C68E49046F15}"/>
              </a:ext>
            </a:extLst>
          </p:cNvPr>
          <p:cNvSpPr/>
          <p:nvPr/>
        </p:nvSpPr>
        <p:spPr>
          <a:xfrm>
            <a:off x="5228214" y="2039497"/>
            <a:ext cx="1751173" cy="1412801"/>
          </a:xfrm>
          <a:custGeom>
            <a:avLst/>
            <a:gdLst>
              <a:gd name="connsiteX0" fmla="*/ 716218 w 1751173"/>
              <a:gd name="connsiteY0" fmla="*/ 1355596 h 1412801"/>
              <a:gd name="connsiteX1" fmla="*/ 723219 w 1751173"/>
              <a:gd name="connsiteY1" fmla="*/ 1361289 h 1412801"/>
              <a:gd name="connsiteX2" fmla="*/ 752605 w 1751173"/>
              <a:gd name="connsiteY2" fmla="*/ 1363344 h 1412801"/>
              <a:gd name="connsiteX3" fmla="*/ 827317 w 1751173"/>
              <a:gd name="connsiteY3" fmla="*/ 1364186 h 1412801"/>
              <a:gd name="connsiteX4" fmla="*/ 882043 w 1751173"/>
              <a:gd name="connsiteY4" fmla="*/ 1381863 h 1412801"/>
              <a:gd name="connsiteX5" fmla="*/ 913873 w 1751173"/>
              <a:gd name="connsiteY5" fmla="*/ 1412801 h 1412801"/>
              <a:gd name="connsiteX6" fmla="*/ 716218 w 1751173"/>
              <a:gd name="connsiteY6" fmla="*/ 1412801 h 1412801"/>
              <a:gd name="connsiteX7" fmla="*/ 716218 w 1751173"/>
              <a:gd name="connsiteY7" fmla="*/ 967749 h 1412801"/>
              <a:gd name="connsiteX8" fmla="*/ 730124 w 1751173"/>
              <a:gd name="connsiteY8" fmla="*/ 992585 h 1412801"/>
              <a:gd name="connsiteX9" fmla="*/ 724456 w 1751173"/>
              <a:gd name="connsiteY9" fmla="*/ 1049695 h 1412801"/>
              <a:gd name="connsiteX10" fmla="*/ 716218 w 1751173"/>
              <a:gd name="connsiteY10" fmla="*/ 1058849 h 1412801"/>
              <a:gd name="connsiteX11" fmla="*/ 716218 w 1751173"/>
              <a:gd name="connsiteY11" fmla="*/ 891198 h 1412801"/>
              <a:gd name="connsiteX12" fmla="*/ 734723 w 1751173"/>
              <a:gd name="connsiteY12" fmla="*/ 892319 h 1412801"/>
              <a:gd name="connsiteX13" fmla="*/ 748523 w 1751173"/>
              <a:gd name="connsiteY13" fmla="*/ 901625 h 1412801"/>
              <a:gd name="connsiteX14" fmla="*/ 748890 w 1751173"/>
              <a:gd name="connsiteY14" fmla="*/ 913801 h 1412801"/>
              <a:gd name="connsiteX15" fmla="*/ 732355 w 1751173"/>
              <a:gd name="connsiteY15" fmla="*/ 913168 h 1412801"/>
              <a:gd name="connsiteX16" fmla="*/ 716218 w 1751173"/>
              <a:gd name="connsiteY16" fmla="*/ 908013 h 1412801"/>
              <a:gd name="connsiteX17" fmla="*/ 1393066 w 1751173"/>
              <a:gd name="connsiteY17" fmla="*/ 841122 h 1412801"/>
              <a:gd name="connsiteX18" fmla="*/ 1393066 w 1751173"/>
              <a:gd name="connsiteY18" fmla="*/ 884095 h 1412801"/>
              <a:gd name="connsiteX19" fmla="*/ 1348413 w 1751173"/>
              <a:gd name="connsiteY19" fmla="*/ 853981 h 1412801"/>
              <a:gd name="connsiteX20" fmla="*/ 1353727 w 1751173"/>
              <a:gd name="connsiteY20" fmla="*/ 851356 h 1412801"/>
              <a:gd name="connsiteX21" fmla="*/ 0 w 1751173"/>
              <a:gd name="connsiteY21" fmla="*/ 818414 h 1412801"/>
              <a:gd name="connsiteX22" fmla="*/ 318741 w 1751173"/>
              <a:gd name="connsiteY22" fmla="*/ 818414 h 1412801"/>
              <a:gd name="connsiteX23" fmla="*/ 318741 w 1751173"/>
              <a:gd name="connsiteY23" fmla="*/ 1412801 h 1412801"/>
              <a:gd name="connsiteX24" fmla="*/ 0 w 1751173"/>
              <a:gd name="connsiteY24" fmla="*/ 1412801 h 1412801"/>
              <a:gd name="connsiteX25" fmla="*/ 716218 w 1751173"/>
              <a:gd name="connsiteY25" fmla="*/ 602228 h 1412801"/>
              <a:gd name="connsiteX26" fmla="*/ 1034959 w 1751173"/>
              <a:gd name="connsiteY26" fmla="*/ 602228 h 1412801"/>
              <a:gd name="connsiteX27" fmla="*/ 1034959 w 1751173"/>
              <a:gd name="connsiteY27" fmla="*/ 709706 h 1412801"/>
              <a:gd name="connsiteX28" fmla="*/ 1006499 w 1751173"/>
              <a:gd name="connsiteY28" fmla="*/ 710265 h 1412801"/>
              <a:gd name="connsiteX29" fmla="*/ 851884 w 1751173"/>
              <a:gd name="connsiteY29" fmla="*/ 763881 h 1412801"/>
              <a:gd name="connsiteX30" fmla="*/ 828700 w 1751173"/>
              <a:gd name="connsiteY30" fmla="*/ 775736 h 1412801"/>
              <a:gd name="connsiteX31" fmla="*/ 736876 w 1751173"/>
              <a:gd name="connsiteY31" fmla="*/ 779981 h 1412801"/>
              <a:gd name="connsiteX32" fmla="*/ 716218 w 1751173"/>
              <a:gd name="connsiteY32" fmla="*/ 778011 h 1412801"/>
              <a:gd name="connsiteX33" fmla="*/ 1074325 w 1751173"/>
              <a:gd name="connsiteY33" fmla="*/ 469735 h 1412801"/>
              <a:gd name="connsiteX34" fmla="*/ 1393066 w 1751173"/>
              <a:gd name="connsiteY34" fmla="*/ 469735 h 1412801"/>
              <a:gd name="connsiteX35" fmla="*/ 1393066 w 1751173"/>
              <a:gd name="connsiteY35" fmla="*/ 669661 h 1412801"/>
              <a:gd name="connsiteX36" fmla="*/ 1389145 w 1751173"/>
              <a:gd name="connsiteY36" fmla="*/ 667880 h 1412801"/>
              <a:gd name="connsiteX37" fmla="*/ 1113926 w 1751173"/>
              <a:gd name="connsiteY37" fmla="*/ 505370 h 1412801"/>
              <a:gd name="connsiteX38" fmla="*/ 1086705 w 1751173"/>
              <a:gd name="connsiteY38" fmla="*/ 492673 h 1412801"/>
              <a:gd name="connsiteX39" fmla="*/ 1077710 w 1751173"/>
              <a:gd name="connsiteY39" fmla="*/ 501335 h 1412801"/>
              <a:gd name="connsiteX40" fmla="*/ 1095581 w 1751173"/>
              <a:gd name="connsiteY40" fmla="*/ 540720 h 1412801"/>
              <a:gd name="connsiteX41" fmla="*/ 1206427 w 1751173"/>
              <a:gd name="connsiteY41" fmla="*/ 644294 h 1412801"/>
              <a:gd name="connsiteX42" fmla="*/ 1309675 w 1751173"/>
              <a:gd name="connsiteY42" fmla="*/ 721258 h 1412801"/>
              <a:gd name="connsiteX43" fmla="*/ 1323442 w 1751173"/>
              <a:gd name="connsiteY43" fmla="*/ 737193 h 1412801"/>
              <a:gd name="connsiteX44" fmla="*/ 1273905 w 1751173"/>
              <a:gd name="connsiteY44" fmla="*/ 734193 h 1412801"/>
              <a:gd name="connsiteX45" fmla="*/ 1261116 w 1751173"/>
              <a:gd name="connsiteY45" fmla="*/ 726420 h 1412801"/>
              <a:gd name="connsiteX46" fmla="*/ 1219529 w 1751173"/>
              <a:gd name="connsiteY46" fmla="*/ 707697 h 1412801"/>
              <a:gd name="connsiteX47" fmla="*/ 1196812 w 1751173"/>
              <a:gd name="connsiteY47" fmla="*/ 711846 h 1412801"/>
              <a:gd name="connsiteX48" fmla="*/ 1173893 w 1751173"/>
              <a:gd name="connsiteY48" fmla="*/ 707144 h 1412801"/>
              <a:gd name="connsiteX49" fmla="*/ 1136565 w 1751173"/>
              <a:gd name="connsiteY49" fmla="*/ 697148 h 1412801"/>
              <a:gd name="connsiteX50" fmla="*/ 1089818 w 1751173"/>
              <a:gd name="connsiteY50" fmla="*/ 702789 h 1412801"/>
              <a:gd name="connsiteX51" fmla="*/ 1074325 w 1751173"/>
              <a:gd name="connsiteY51" fmla="*/ 705277 h 1412801"/>
              <a:gd name="connsiteX52" fmla="*/ 358111 w 1751173"/>
              <a:gd name="connsiteY52" fmla="*/ 453168 h 1412801"/>
              <a:gd name="connsiteX53" fmla="*/ 676852 w 1751173"/>
              <a:gd name="connsiteY53" fmla="*/ 453168 h 1412801"/>
              <a:gd name="connsiteX54" fmla="*/ 676852 w 1751173"/>
              <a:gd name="connsiteY54" fmla="*/ 774258 h 1412801"/>
              <a:gd name="connsiteX55" fmla="*/ 645560 w 1751173"/>
              <a:gd name="connsiteY55" fmla="*/ 771275 h 1412801"/>
              <a:gd name="connsiteX56" fmla="*/ 536987 w 1751173"/>
              <a:gd name="connsiteY56" fmla="*/ 739656 h 1412801"/>
              <a:gd name="connsiteX57" fmla="*/ 522018 w 1751173"/>
              <a:gd name="connsiteY57" fmla="*/ 719230 h 1412801"/>
              <a:gd name="connsiteX58" fmla="*/ 526608 w 1751173"/>
              <a:gd name="connsiteY58" fmla="*/ 673839 h 1412801"/>
              <a:gd name="connsiteX59" fmla="*/ 539304 w 1751173"/>
              <a:gd name="connsiteY59" fmla="*/ 610156 h 1412801"/>
              <a:gd name="connsiteX60" fmla="*/ 521244 w 1751173"/>
              <a:gd name="connsiteY60" fmla="*/ 579968 h 1412801"/>
              <a:gd name="connsiteX61" fmla="*/ 525804 w 1751173"/>
              <a:gd name="connsiteY61" fmla="*/ 589819 h 1412801"/>
              <a:gd name="connsiteX62" fmla="*/ 509936 w 1751173"/>
              <a:gd name="connsiteY62" fmla="*/ 590332 h 1412801"/>
              <a:gd name="connsiteX63" fmla="*/ 467009 w 1751173"/>
              <a:gd name="connsiteY63" fmla="*/ 709270 h 1412801"/>
              <a:gd name="connsiteX64" fmla="*/ 479355 w 1751173"/>
              <a:gd name="connsiteY64" fmla="*/ 785149 h 1412801"/>
              <a:gd name="connsiteX65" fmla="*/ 540895 w 1751173"/>
              <a:gd name="connsiteY65" fmla="*/ 839332 h 1412801"/>
              <a:gd name="connsiteX66" fmla="*/ 670841 w 1751173"/>
              <a:gd name="connsiteY66" fmla="*/ 882925 h 1412801"/>
              <a:gd name="connsiteX67" fmla="*/ 676852 w 1751173"/>
              <a:gd name="connsiteY67" fmla="*/ 884343 h 1412801"/>
              <a:gd name="connsiteX68" fmla="*/ 676852 w 1751173"/>
              <a:gd name="connsiteY68" fmla="*/ 1111682 h 1412801"/>
              <a:gd name="connsiteX69" fmla="*/ 663280 w 1751173"/>
              <a:gd name="connsiteY69" fmla="*/ 1123332 h 1412801"/>
              <a:gd name="connsiteX70" fmla="*/ 637206 w 1751173"/>
              <a:gd name="connsiteY70" fmla="*/ 1158583 h 1412801"/>
              <a:gd name="connsiteX71" fmla="*/ 637167 w 1751173"/>
              <a:gd name="connsiteY71" fmla="*/ 1256546 h 1412801"/>
              <a:gd name="connsiteX72" fmla="*/ 651158 w 1751173"/>
              <a:gd name="connsiteY72" fmla="*/ 1293855 h 1412801"/>
              <a:gd name="connsiteX73" fmla="*/ 676852 w 1751173"/>
              <a:gd name="connsiteY73" fmla="*/ 1319676 h 1412801"/>
              <a:gd name="connsiteX74" fmla="*/ 676852 w 1751173"/>
              <a:gd name="connsiteY74" fmla="*/ 1412801 h 1412801"/>
              <a:gd name="connsiteX75" fmla="*/ 358111 w 1751173"/>
              <a:gd name="connsiteY75" fmla="*/ 1412801 h 1412801"/>
              <a:gd name="connsiteX76" fmla="*/ 1432432 w 1751173"/>
              <a:gd name="connsiteY76" fmla="*/ 0 h 1412801"/>
              <a:gd name="connsiteX77" fmla="*/ 1751173 w 1751173"/>
              <a:gd name="connsiteY77" fmla="*/ 0 h 1412801"/>
              <a:gd name="connsiteX78" fmla="*/ 1751173 w 1751173"/>
              <a:gd name="connsiteY78" fmla="*/ 1165798 h 1412801"/>
              <a:gd name="connsiteX79" fmla="*/ 1692337 w 1751173"/>
              <a:gd name="connsiteY79" fmla="*/ 1109788 h 1412801"/>
              <a:gd name="connsiteX80" fmla="*/ 1531914 w 1751173"/>
              <a:gd name="connsiteY80" fmla="*/ 974108 h 1412801"/>
              <a:gd name="connsiteX81" fmla="*/ 1440528 w 1751173"/>
              <a:gd name="connsiteY81" fmla="*/ 912791 h 1412801"/>
              <a:gd name="connsiteX82" fmla="*/ 1432432 w 1751173"/>
              <a:gd name="connsiteY82" fmla="*/ 908491 h 1412801"/>
              <a:gd name="connsiteX83" fmla="*/ 1432432 w 1751173"/>
              <a:gd name="connsiteY83" fmla="*/ 827424 h 1412801"/>
              <a:gd name="connsiteX84" fmla="*/ 1451232 w 1751173"/>
              <a:gd name="connsiteY84" fmla="*/ 817163 h 1412801"/>
              <a:gd name="connsiteX85" fmla="*/ 1468879 w 1751173"/>
              <a:gd name="connsiteY85" fmla="*/ 786512 h 1412801"/>
              <a:gd name="connsiteX86" fmla="*/ 1447325 w 1751173"/>
              <a:gd name="connsiteY86" fmla="*/ 701978 h 1412801"/>
              <a:gd name="connsiteX87" fmla="*/ 1432432 w 1751173"/>
              <a:gd name="connsiteY87" fmla="*/ 690545 h 141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751173" h="1412801">
                <a:moveTo>
                  <a:pt x="716218" y="1355596"/>
                </a:moveTo>
                <a:lnTo>
                  <a:pt x="723219" y="1361289"/>
                </a:lnTo>
                <a:cubicBezTo>
                  <a:pt x="732095" y="1364496"/>
                  <a:pt x="742014" y="1364913"/>
                  <a:pt x="752605" y="1363344"/>
                </a:cubicBezTo>
                <a:cubicBezTo>
                  <a:pt x="777523" y="1359329"/>
                  <a:pt x="802153" y="1360084"/>
                  <a:pt x="827317" y="1364186"/>
                </a:cubicBezTo>
                <a:cubicBezTo>
                  <a:pt x="847388" y="1367243"/>
                  <a:pt x="865841" y="1372688"/>
                  <a:pt x="882043" y="1381863"/>
                </a:cubicBezTo>
                <a:lnTo>
                  <a:pt x="913873" y="1412801"/>
                </a:lnTo>
                <a:lnTo>
                  <a:pt x="716218" y="1412801"/>
                </a:lnTo>
                <a:close/>
                <a:moveTo>
                  <a:pt x="716218" y="967749"/>
                </a:moveTo>
                <a:lnTo>
                  <a:pt x="730124" y="992585"/>
                </a:lnTo>
                <a:cubicBezTo>
                  <a:pt x="746827" y="1020849"/>
                  <a:pt x="746627" y="1024152"/>
                  <a:pt x="724456" y="1049695"/>
                </a:cubicBezTo>
                <a:lnTo>
                  <a:pt x="716218" y="1058849"/>
                </a:lnTo>
                <a:close/>
                <a:moveTo>
                  <a:pt x="716218" y="891198"/>
                </a:moveTo>
                <a:lnTo>
                  <a:pt x="734723" y="892319"/>
                </a:lnTo>
                <a:cubicBezTo>
                  <a:pt x="741028" y="891595"/>
                  <a:pt x="746332" y="895231"/>
                  <a:pt x="748523" y="901625"/>
                </a:cubicBezTo>
                <a:cubicBezTo>
                  <a:pt x="749746" y="905750"/>
                  <a:pt x="750836" y="912077"/>
                  <a:pt x="748890" y="913801"/>
                </a:cubicBezTo>
                <a:cubicBezTo>
                  <a:pt x="744221" y="917938"/>
                  <a:pt x="737771" y="914969"/>
                  <a:pt x="732355" y="913168"/>
                </a:cubicBezTo>
                <a:lnTo>
                  <a:pt x="716218" y="908013"/>
                </a:lnTo>
                <a:close/>
                <a:moveTo>
                  <a:pt x="1393066" y="841122"/>
                </a:moveTo>
                <a:lnTo>
                  <a:pt x="1393066" y="884095"/>
                </a:lnTo>
                <a:lnTo>
                  <a:pt x="1348413" y="853981"/>
                </a:lnTo>
                <a:cubicBezTo>
                  <a:pt x="1350681" y="853013"/>
                  <a:pt x="1352215" y="852001"/>
                  <a:pt x="1353727" y="851356"/>
                </a:cubicBezTo>
                <a:close/>
                <a:moveTo>
                  <a:pt x="0" y="818414"/>
                </a:moveTo>
                <a:lnTo>
                  <a:pt x="318741" y="818414"/>
                </a:lnTo>
                <a:lnTo>
                  <a:pt x="318741" y="1412801"/>
                </a:lnTo>
                <a:lnTo>
                  <a:pt x="0" y="1412801"/>
                </a:lnTo>
                <a:close/>
                <a:moveTo>
                  <a:pt x="716218" y="602228"/>
                </a:moveTo>
                <a:lnTo>
                  <a:pt x="1034959" y="602228"/>
                </a:lnTo>
                <a:lnTo>
                  <a:pt x="1034959" y="709706"/>
                </a:lnTo>
                <a:lnTo>
                  <a:pt x="1006499" y="710265"/>
                </a:lnTo>
                <a:cubicBezTo>
                  <a:pt x="946520" y="703319"/>
                  <a:pt x="894314" y="720045"/>
                  <a:pt x="851884" y="763881"/>
                </a:cubicBezTo>
                <a:cubicBezTo>
                  <a:pt x="845223" y="770475"/>
                  <a:pt x="838352" y="774479"/>
                  <a:pt x="828700" y="775736"/>
                </a:cubicBezTo>
                <a:cubicBezTo>
                  <a:pt x="798083" y="779590"/>
                  <a:pt x="767437" y="780865"/>
                  <a:pt x="736876" y="779981"/>
                </a:cubicBezTo>
                <a:lnTo>
                  <a:pt x="716218" y="778011"/>
                </a:lnTo>
                <a:close/>
                <a:moveTo>
                  <a:pt x="1074325" y="469735"/>
                </a:moveTo>
                <a:lnTo>
                  <a:pt x="1393066" y="469735"/>
                </a:lnTo>
                <a:lnTo>
                  <a:pt x="1393066" y="669661"/>
                </a:lnTo>
                <a:lnTo>
                  <a:pt x="1389145" y="667880"/>
                </a:lnTo>
                <a:cubicBezTo>
                  <a:pt x="1290023" y="626153"/>
                  <a:pt x="1190467" y="585505"/>
                  <a:pt x="1113926" y="505370"/>
                </a:cubicBezTo>
                <a:cubicBezTo>
                  <a:pt x="1106643" y="497931"/>
                  <a:pt x="1097692" y="493706"/>
                  <a:pt x="1086705" y="492673"/>
                </a:cubicBezTo>
                <a:cubicBezTo>
                  <a:pt x="1079733" y="492250"/>
                  <a:pt x="1078110" y="494730"/>
                  <a:pt x="1077710" y="501335"/>
                </a:cubicBezTo>
                <a:cubicBezTo>
                  <a:pt x="1077099" y="517504"/>
                  <a:pt x="1085195" y="529779"/>
                  <a:pt x="1095581" y="540720"/>
                </a:cubicBezTo>
                <a:cubicBezTo>
                  <a:pt x="1130554" y="577457"/>
                  <a:pt x="1165961" y="613116"/>
                  <a:pt x="1206427" y="644294"/>
                </a:cubicBezTo>
                <a:cubicBezTo>
                  <a:pt x="1240576" y="670301"/>
                  <a:pt x="1277539" y="692427"/>
                  <a:pt x="1309675" y="721258"/>
                </a:cubicBezTo>
                <a:cubicBezTo>
                  <a:pt x="1314568" y="725606"/>
                  <a:pt x="1320585" y="729654"/>
                  <a:pt x="1323442" y="737193"/>
                </a:cubicBezTo>
                <a:cubicBezTo>
                  <a:pt x="1306196" y="736148"/>
                  <a:pt x="1290072" y="734803"/>
                  <a:pt x="1273905" y="734193"/>
                </a:cubicBezTo>
                <a:cubicBezTo>
                  <a:pt x="1267667" y="733815"/>
                  <a:pt x="1264086" y="732125"/>
                  <a:pt x="1261116" y="726420"/>
                </a:cubicBezTo>
                <a:cubicBezTo>
                  <a:pt x="1252187" y="709674"/>
                  <a:pt x="1237798" y="704015"/>
                  <a:pt x="1219529" y="707697"/>
                </a:cubicBezTo>
                <a:lnTo>
                  <a:pt x="1196812" y="711846"/>
                </a:lnTo>
                <a:cubicBezTo>
                  <a:pt x="1188605" y="713559"/>
                  <a:pt x="1180554" y="712703"/>
                  <a:pt x="1173893" y="707144"/>
                </a:cubicBezTo>
                <a:cubicBezTo>
                  <a:pt x="1163029" y="698015"/>
                  <a:pt x="1150230" y="696503"/>
                  <a:pt x="1136565" y="697148"/>
                </a:cubicBezTo>
                <a:cubicBezTo>
                  <a:pt x="1120675" y="698028"/>
                  <a:pt x="1105430" y="700419"/>
                  <a:pt x="1089818" y="702789"/>
                </a:cubicBezTo>
                <a:lnTo>
                  <a:pt x="1074325" y="705277"/>
                </a:lnTo>
                <a:close/>
                <a:moveTo>
                  <a:pt x="358111" y="453168"/>
                </a:moveTo>
                <a:lnTo>
                  <a:pt x="676852" y="453168"/>
                </a:lnTo>
                <a:lnTo>
                  <a:pt x="676852" y="774258"/>
                </a:lnTo>
                <a:lnTo>
                  <a:pt x="645560" y="771275"/>
                </a:lnTo>
                <a:cubicBezTo>
                  <a:pt x="608353" y="765338"/>
                  <a:pt x="571324" y="756467"/>
                  <a:pt x="536987" y="739656"/>
                </a:cubicBezTo>
                <a:cubicBezTo>
                  <a:pt x="528035" y="735431"/>
                  <a:pt x="523643" y="728904"/>
                  <a:pt x="522018" y="719230"/>
                </a:cubicBezTo>
                <a:cubicBezTo>
                  <a:pt x="518915" y="703573"/>
                  <a:pt x="523129" y="688729"/>
                  <a:pt x="526608" y="673839"/>
                </a:cubicBezTo>
                <a:cubicBezTo>
                  <a:pt x="531200" y="652756"/>
                  <a:pt x="539071" y="632240"/>
                  <a:pt x="539304" y="610156"/>
                </a:cubicBezTo>
                <a:cubicBezTo>
                  <a:pt x="539548" y="593967"/>
                  <a:pt x="533843" y="584782"/>
                  <a:pt x="521244" y="579968"/>
                </a:cubicBezTo>
                <a:cubicBezTo>
                  <a:pt x="518365" y="584949"/>
                  <a:pt x="525682" y="585761"/>
                  <a:pt x="525804" y="589819"/>
                </a:cubicBezTo>
                <a:cubicBezTo>
                  <a:pt x="512772" y="586084"/>
                  <a:pt x="512427" y="585695"/>
                  <a:pt x="509936" y="590332"/>
                </a:cubicBezTo>
                <a:cubicBezTo>
                  <a:pt x="489256" y="627751"/>
                  <a:pt x="472178" y="666492"/>
                  <a:pt x="467009" y="709270"/>
                </a:cubicBezTo>
                <a:cubicBezTo>
                  <a:pt x="463941" y="735600"/>
                  <a:pt x="462386" y="761287"/>
                  <a:pt x="479355" y="785149"/>
                </a:cubicBezTo>
                <a:cubicBezTo>
                  <a:pt x="496003" y="808255"/>
                  <a:pt x="516286" y="826056"/>
                  <a:pt x="540895" y="839332"/>
                </a:cubicBezTo>
                <a:cubicBezTo>
                  <a:pt x="581549" y="861313"/>
                  <a:pt x="626172" y="872486"/>
                  <a:pt x="670841" y="882925"/>
                </a:cubicBezTo>
                <a:lnTo>
                  <a:pt x="676852" y="884343"/>
                </a:lnTo>
                <a:lnTo>
                  <a:pt x="676852" y="1111682"/>
                </a:lnTo>
                <a:lnTo>
                  <a:pt x="663280" y="1123332"/>
                </a:lnTo>
                <a:cubicBezTo>
                  <a:pt x="650226" y="1132117"/>
                  <a:pt x="642865" y="1144194"/>
                  <a:pt x="637206" y="1158583"/>
                </a:cubicBezTo>
                <a:cubicBezTo>
                  <a:pt x="624543" y="1191330"/>
                  <a:pt x="631049" y="1223766"/>
                  <a:pt x="637167" y="1256546"/>
                </a:cubicBezTo>
                <a:cubicBezTo>
                  <a:pt x="639831" y="1270334"/>
                  <a:pt x="644321" y="1282852"/>
                  <a:pt x="651158" y="1293855"/>
                </a:cubicBezTo>
                <a:lnTo>
                  <a:pt x="676852" y="1319676"/>
                </a:lnTo>
                <a:lnTo>
                  <a:pt x="676852" y="1412801"/>
                </a:lnTo>
                <a:lnTo>
                  <a:pt x="358111" y="1412801"/>
                </a:lnTo>
                <a:close/>
                <a:moveTo>
                  <a:pt x="1432432" y="0"/>
                </a:moveTo>
                <a:lnTo>
                  <a:pt x="1751173" y="0"/>
                </a:lnTo>
                <a:lnTo>
                  <a:pt x="1751173" y="1165798"/>
                </a:lnTo>
                <a:lnTo>
                  <a:pt x="1692337" y="1109788"/>
                </a:lnTo>
                <a:cubicBezTo>
                  <a:pt x="1629069" y="1053679"/>
                  <a:pt x="1570584" y="1008137"/>
                  <a:pt x="1531914" y="974108"/>
                </a:cubicBezTo>
                <a:cubicBezTo>
                  <a:pt x="1473908" y="923064"/>
                  <a:pt x="1459972" y="920988"/>
                  <a:pt x="1440528" y="912791"/>
                </a:cubicBezTo>
                <a:lnTo>
                  <a:pt x="1432432" y="908491"/>
                </a:lnTo>
                <a:lnTo>
                  <a:pt x="1432432" y="827424"/>
                </a:lnTo>
                <a:lnTo>
                  <a:pt x="1451232" y="817163"/>
                </a:lnTo>
                <a:cubicBezTo>
                  <a:pt x="1459487" y="809330"/>
                  <a:pt x="1465533" y="799200"/>
                  <a:pt x="1468879" y="786512"/>
                </a:cubicBezTo>
                <a:cubicBezTo>
                  <a:pt x="1476766" y="756605"/>
                  <a:pt x="1468010" y="724448"/>
                  <a:pt x="1447325" y="701978"/>
                </a:cubicBezTo>
                <a:lnTo>
                  <a:pt x="1432432" y="69054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228781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6662" r="6662"/>
          <a:stretch>
            <a:fillRect/>
          </a:stretch>
        </p:blipFill>
        <p:spPr/>
      </p:pic>
      <p:sp>
        <p:nvSpPr>
          <p:cNvPr id="17" name="TextBox 16">
            <a:extLst>
              <a:ext uri="{FF2B5EF4-FFF2-40B4-BE49-F238E27FC236}">
                <a16:creationId xmlns:a16="http://schemas.microsoft.com/office/drawing/2014/main" id="{37C488FA-995E-4D6E-9937-E4E6E968E43D}"/>
              </a:ext>
            </a:extLst>
          </p:cNvPr>
          <p:cNvSpPr txBox="1"/>
          <p:nvPr/>
        </p:nvSpPr>
        <p:spPr>
          <a:xfrm>
            <a:off x="7422203" y="1432190"/>
            <a:ext cx="4247446" cy="1323439"/>
          </a:xfrm>
          <a:prstGeom prst="rect">
            <a:avLst/>
          </a:prstGeom>
          <a:noFill/>
        </p:spPr>
        <p:txBody>
          <a:bodyPr wrap="square" rtlCol="0" anchor="ctr">
            <a:spAutoFit/>
          </a:bodyPr>
          <a:lstStyle/>
          <a:p>
            <a:pPr algn="r"/>
            <a:r>
              <a:rPr lang="en-IN" altLang="ko-KR" sz="4000" b="1" dirty="0">
                <a:solidFill>
                  <a:schemeClr val="accent2"/>
                </a:solidFill>
                <a:latin typeface="Eras Demi ITC" panose="020B0805030504020804" pitchFamily="34" charset="0"/>
                <a:cs typeface="Arial" pitchFamily="34" charset="0"/>
              </a:rPr>
              <a:t>Literature Review</a:t>
            </a:r>
            <a:endParaRPr lang="ko-KR" altLang="en-US" sz="4000" b="1" dirty="0">
              <a:solidFill>
                <a:schemeClr val="accent2"/>
              </a:solidFill>
              <a:latin typeface="Eras Demi ITC" panose="020B0805030504020804" pitchFamily="34" charset="0"/>
              <a:cs typeface="Arial" pitchFamily="34" charset="0"/>
            </a:endParaRPr>
          </a:p>
        </p:txBody>
      </p:sp>
      <p:sp>
        <p:nvSpPr>
          <p:cNvPr id="18" name="TextBox 17">
            <a:extLst>
              <a:ext uri="{FF2B5EF4-FFF2-40B4-BE49-F238E27FC236}">
                <a16:creationId xmlns:a16="http://schemas.microsoft.com/office/drawing/2014/main" id="{5825EB63-6BA1-4026-8239-47839C4C35BB}"/>
              </a:ext>
            </a:extLst>
          </p:cNvPr>
          <p:cNvSpPr txBox="1"/>
          <p:nvPr/>
        </p:nvSpPr>
        <p:spPr>
          <a:xfrm>
            <a:off x="7956126" y="4187818"/>
            <a:ext cx="3713523" cy="1015663"/>
          </a:xfrm>
          <a:prstGeom prst="rect">
            <a:avLst/>
          </a:prstGeom>
          <a:noFill/>
        </p:spPr>
        <p:txBody>
          <a:bodyPr wrap="square" rtlCol="0" anchor="ctr">
            <a:spAutoFit/>
          </a:bodyPr>
          <a:lstStyle/>
          <a:p>
            <a:r>
              <a:rPr lang="en-IN" altLang="ko-KR" sz="1200" dirty="0">
                <a:solidFill>
                  <a:schemeClr val="accent1"/>
                </a:solidFill>
                <a:cs typeface="Arial" pitchFamily="34" charset="0"/>
              </a:rPr>
              <a:t>The stock market works through a network of exchanges — you may have heard of the New York Stock Exchange, Nasdaq or Sensex. Companies list shares of their stock on an exchange through a process called an initial public offering or IPO.</a:t>
            </a:r>
          </a:p>
        </p:txBody>
      </p:sp>
      <p:sp>
        <p:nvSpPr>
          <p:cNvPr id="19" name="TextBox 18">
            <a:extLst>
              <a:ext uri="{FF2B5EF4-FFF2-40B4-BE49-F238E27FC236}">
                <a16:creationId xmlns:a16="http://schemas.microsoft.com/office/drawing/2014/main" id="{C8E13AB1-CC37-4CC4-9C0E-1E1639994518}"/>
              </a:ext>
            </a:extLst>
          </p:cNvPr>
          <p:cNvSpPr txBox="1"/>
          <p:nvPr/>
        </p:nvSpPr>
        <p:spPr>
          <a:xfrm>
            <a:off x="7956126" y="3018267"/>
            <a:ext cx="3713524" cy="1169551"/>
          </a:xfrm>
          <a:prstGeom prst="rect">
            <a:avLst/>
          </a:prstGeom>
          <a:noFill/>
        </p:spPr>
        <p:txBody>
          <a:bodyPr wrap="square" rtlCol="0" anchor="ctr">
            <a:spAutoFit/>
          </a:bodyPr>
          <a:lstStyle/>
          <a:p>
            <a:pPr algn="r"/>
            <a:r>
              <a:rPr lang="en-IN" altLang="ko-KR" sz="1400" dirty="0">
                <a:solidFill>
                  <a:schemeClr val="accent1"/>
                </a:solidFill>
                <a:cs typeface="Arial" pitchFamily="34" charset="0"/>
              </a:rPr>
              <a:t>The concept behind how the stock market works is pretty simple. Operating much like an auction house, the stock market enables buyers and sellers to negotiate prices and make trades.</a:t>
            </a:r>
          </a:p>
        </p:txBody>
      </p:sp>
      <p:sp>
        <p:nvSpPr>
          <p:cNvPr id="20" name="TextBox 19">
            <a:extLst>
              <a:ext uri="{FF2B5EF4-FFF2-40B4-BE49-F238E27FC236}">
                <a16:creationId xmlns:a16="http://schemas.microsoft.com/office/drawing/2014/main" id="{818CD315-52DC-4526-A93A-EC7519D8095E}"/>
              </a:ext>
            </a:extLst>
          </p:cNvPr>
          <p:cNvSpPr txBox="1"/>
          <p:nvPr/>
        </p:nvSpPr>
        <p:spPr>
          <a:xfrm>
            <a:off x="5447745" y="5727729"/>
            <a:ext cx="6744255" cy="1200329"/>
          </a:xfrm>
          <a:prstGeom prst="rect">
            <a:avLst/>
          </a:prstGeom>
          <a:noFill/>
        </p:spPr>
        <p:txBody>
          <a:bodyPr wrap="square" rtlCol="0">
            <a:spAutoFit/>
          </a:bodyPr>
          <a:lstStyle/>
          <a:p>
            <a:r>
              <a:rPr lang="en-US" altLang="ko-KR" sz="1200" dirty="0">
                <a:cs typeface="Arial" pitchFamily="34" charset="0"/>
              </a:rPr>
              <a:t>Links:</a:t>
            </a:r>
          </a:p>
          <a:p>
            <a:r>
              <a:rPr lang="en-US" altLang="ko-KR" sz="1200" dirty="0">
                <a:cs typeface="Arial" pitchFamily="34" charset="0"/>
              </a:rPr>
              <a:t>https://www.kdnuggets.com/2020/01/stock-market-forecasting-time-series-analysis.html</a:t>
            </a:r>
          </a:p>
          <a:p>
            <a:r>
              <a:rPr lang="en-US" altLang="ko-KR" sz="1200" dirty="0">
                <a:cs typeface="Arial" pitchFamily="34" charset="0"/>
              </a:rPr>
              <a:t>https://towardsdatascience.com/time-series-forecasting-predicting-stock-prices-using-an-arima-model-2e3b3080bd70</a:t>
            </a:r>
          </a:p>
          <a:p>
            <a:r>
              <a:rPr lang="en-US" altLang="ko-KR" sz="1200" dirty="0">
                <a:cs typeface="Arial" pitchFamily="34" charset="0"/>
              </a:rPr>
              <a:t>https://blog.quantinsti.com/forecasting-stock-returns-using-arima-model/</a:t>
            </a:r>
          </a:p>
          <a:p>
            <a:endParaRPr lang="en-US" altLang="ko-KR" sz="1200" dirty="0">
              <a:cs typeface="Arial" pitchFamily="34" charset="0"/>
            </a:endParaRPr>
          </a:p>
        </p:txBody>
      </p:sp>
    </p:spTree>
    <p:extLst>
      <p:ext uri="{BB962C8B-B14F-4D97-AF65-F5344CB8AC3E}">
        <p14:creationId xmlns:p14="http://schemas.microsoft.com/office/powerpoint/2010/main" val="33500278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D6A2D45-FE71-45F3-BC5E-44FEBBFAC98A}"/>
              </a:ext>
            </a:extLst>
          </p:cNvPr>
          <p:cNvGrpSpPr/>
          <p:nvPr/>
        </p:nvGrpSpPr>
        <p:grpSpPr>
          <a:xfrm>
            <a:off x="6011901" y="1424052"/>
            <a:ext cx="5664937" cy="2029934"/>
            <a:chOff x="5884964" y="698680"/>
            <a:chExt cx="5664937" cy="2029934"/>
          </a:xfrm>
        </p:grpSpPr>
        <p:sp>
          <p:nvSpPr>
            <p:cNvPr id="17" name="TextBox 16">
              <a:extLst>
                <a:ext uri="{FF2B5EF4-FFF2-40B4-BE49-F238E27FC236}">
                  <a16:creationId xmlns:a16="http://schemas.microsoft.com/office/drawing/2014/main" id="{168954F2-9FF7-439F-AEAB-75F9457D5B63}"/>
                </a:ext>
              </a:extLst>
            </p:cNvPr>
            <p:cNvSpPr txBox="1"/>
            <p:nvPr/>
          </p:nvSpPr>
          <p:spPr>
            <a:xfrm>
              <a:off x="5884984" y="706667"/>
              <a:ext cx="958096"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01</a:t>
              </a:r>
              <a:endParaRPr lang="ko-KR" altLang="en-US" sz="2400" b="1" dirty="0">
                <a:solidFill>
                  <a:schemeClr val="bg1"/>
                </a:solidFill>
                <a:cs typeface="Arial" pitchFamily="34" charset="0"/>
              </a:endParaRPr>
            </a:p>
          </p:txBody>
        </p:sp>
        <p:sp>
          <p:nvSpPr>
            <p:cNvPr id="20" name="TextBox 19">
              <a:extLst>
                <a:ext uri="{FF2B5EF4-FFF2-40B4-BE49-F238E27FC236}">
                  <a16:creationId xmlns:a16="http://schemas.microsoft.com/office/drawing/2014/main" id="{986944A9-8317-4701-8923-95546EBC6A81}"/>
                </a:ext>
              </a:extLst>
            </p:cNvPr>
            <p:cNvSpPr txBox="1"/>
            <p:nvPr/>
          </p:nvSpPr>
          <p:spPr>
            <a:xfrm>
              <a:off x="6843072" y="698680"/>
              <a:ext cx="4706821" cy="507831"/>
            </a:xfrm>
            <a:prstGeom prst="rect">
              <a:avLst/>
            </a:prstGeom>
            <a:noFill/>
          </p:spPr>
          <p:txBody>
            <a:bodyPr wrap="square" lIns="108000" rIns="108000" rtlCol="0">
              <a:spAutoFit/>
            </a:bodyPr>
            <a:lstStyle/>
            <a:p>
              <a:r>
                <a:rPr lang="en-GB" altLang="ko-KR" sz="2700" b="1" dirty="0">
                  <a:solidFill>
                    <a:schemeClr val="bg1"/>
                  </a:solidFill>
                  <a:latin typeface="Eras Demi ITC" panose="020B0805030504020804" pitchFamily="34" charset="0"/>
                  <a:cs typeface="Arial" pitchFamily="34" charset="0"/>
                </a:rPr>
                <a:t>Problem Statement</a:t>
              </a:r>
              <a:endParaRPr lang="ko-KR" altLang="en-US" sz="2700" b="1" dirty="0">
                <a:solidFill>
                  <a:schemeClr val="bg1"/>
                </a:solidFill>
                <a:latin typeface="Eras Demi ITC" panose="020B0805030504020804" pitchFamily="34" charset="0"/>
                <a:cs typeface="Arial" pitchFamily="34" charset="0"/>
              </a:endParaRPr>
            </a:p>
          </p:txBody>
        </p:sp>
        <p:sp>
          <p:nvSpPr>
            <p:cNvPr id="21" name="TextBox 20">
              <a:extLst>
                <a:ext uri="{FF2B5EF4-FFF2-40B4-BE49-F238E27FC236}">
                  <a16:creationId xmlns:a16="http://schemas.microsoft.com/office/drawing/2014/main" id="{26A42029-48EF-40B7-A20B-9D05D2DD248A}"/>
                </a:ext>
              </a:extLst>
            </p:cNvPr>
            <p:cNvSpPr txBox="1"/>
            <p:nvPr/>
          </p:nvSpPr>
          <p:spPr>
            <a:xfrm>
              <a:off x="5884984" y="1122364"/>
              <a:ext cx="958096"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02</a:t>
              </a:r>
              <a:endParaRPr lang="ko-KR" altLang="en-US" sz="2400" b="1" dirty="0">
                <a:solidFill>
                  <a:schemeClr val="bg1"/>
                </a:solidFill>
                <a:cs typeface="Arial" pitchFamily="34" charset="0"/>
              </a:endParaRPr>
            </a:p>
          </p:txBody>
        </p:sp>
        <p:sp>
          <p:nvSpPr>
            <p:cNvPr id="24" name="TextBox 23">
              <a:extLst>
                <a:ext uri="{FF2B5EF4-FFF2-40B4-BE49-F238E27FC236}">
                  <a16:creationId xmlns:a16="http://schemas.microsoft.com/office/drawing/2014/main" id="{8E88DC5F-7B11-4BFE-A62A-1B2C2273B5B4}"/>
                </a:ext>
              </a:extLst>
            </p:cNvPr>
            <p:cNvSpPr txBox="1"/>
            <p:nvPr/>
          </p:nvSpPr>
          <p:spPr>
            <a:xfrm>
              <a:off x="6843080" y="1086997"/>
              <a:ext cx="4706821" cy="507831"/>
            </a:xfrm>
            <a:prstGeom prst="rect">
              <a:avLst/>
            </a:prstGeom>
            <a:noFill/>
          </p:spPr>
          <p:txBody>
            <a:bodyPr wrap="square" lIns="108000" rIns="108000" rtlCol="0">
              <a:spAutoFit/>
            </a:bodyPr>
            <a:lstStyle/>
            <a:p>
              <a:r>
                <a:rPr lang="en-GB" altLang="ko-KR" sz="2700" b="1" dirty="0">
                  <a:solidFill>
                    <a:schemeClr val="bg1"/>
                  </a:solidFill>
                  <a:latin typeface="Eras Demi ITC" panose="020B0805030504020804" pitchFamily="34" charset="0"/>
                  <a:cs typeface="Arial" pitchFamily="34" charset="0"/>
                </a:rPr>
                <a:t>The Introduction</a:t>
              </a:r>
              <a:endParaRPr lang="ko-KR" altLang="en-US" sz="2700" b="1" dirty="0">
                <a:solidFill>
                  <a:schemeClr val="bg1"/>
                </a:solidFill>
                <a:latin typeface="Eras Demi ITC" panose="020B0805030504020804" pitchFamily="34" charset="0"/>
                <a:cs typeface="Arial" pitchFamily="34" charset="0"/>
              </a:endParaRPr>
            </a:p>
          </p:txBody>
        </p:sp>
        <p:sp>
          <p:nvSpPr>
            <p:cNvPr id="25" name="TextBox 24">
              <a:extLst>
                <a:ext uri="{FF2B5EF4-FFF2-40B4-BE49-F238E27FC236}">
                  <a16:creationId xmlns:a16="http://schemas.microsoft.com/office/drawing/2014/main" id="{B0212152-D2D8-461E-8E4F-7D4F53482A03}"/>
                </a:ext>
              </a:extLst>
            </p:cNvPr>
            <p:cNvSpPr txBox="1"/>
            <p:nvPr/>
          </p:nvSpPr>
          <p:spPr>
            <a:xfrm>
              <a:off x="5884984" y="1531518"/>
              <a:ext cx="958096"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03</a:t>
              </a:r>
              <a:endParaRPr lang="ko-KR" altLang="en-US" sz="2400" b="1" dirty="0">
                <a:solidFill>
                  <a:schemeClr val="bg1"/>
                </a:solidFill>
                <a:cs typeface="Arial" pitchFamily="34" charset="0"/>
              </a:endParaRPr>
            </a:p>
          </p:txBody>
        </p:sp>
        <p:sp>
          <p:nvSpPr>
            <p:cNvPr id="28" name="TextBox 27">
              <a:extLst>
                <a:ext uri="{FF2B5EF4-FFF2-40B4-BE49-F238E27FC236}">
                  <a16:creationId xmlns:a16="http://schemas.microsoft.com/office/drawing/2014/main" id="{34F95DDF-9AF8-4AF7-867B-79BCE192BEEE}"/>
                </a:ext>
              </a:extLst>
            </p:cNvPr>
            <p:cNvSpPr txBox="1"/>
            <p:nvPr/>
          </p:nvSpPr>
          <p:spPr>
            <a:xfrm>
              <a:off x="6843073" y="1491684"/>
              <a:ext cx="4706821" cy="923330"/>
            </a:xfrm>
            <a:prstGeom prst="rect">
              <a:avLst/>
            </a:prstGeom>
            <a:noFill/>
          </p:spPr>
          <p:txBody>
            <a:bodyPr wrap="square" lIns="108000" rIns="108000" rtlCol="0">
              <a:spAutoFit/>
            </a:bodyPr>
            <a:lstStyle/>
            <a:p>
              <a:r>
                <a:rPr lang="en-GB" altLang="ko-KR" sz="2700" b="1" dirty="0">
                  <a:solidFill>
                    <a:schemeClr val="bg1"/>
                  </a:solidFill>
                  <a:latin typeface="Eras Demi ITC" panose="020B0805030504020804" pitchFamily="34" charset="0"/>
                  <a:cs typeface="Arial" pitchFamily="34" charset="0"/>
                </a:rPr>
                <a:t>Existing Work with Limitations</a:t>
              </a:r>
              <a:endParaRPr lang="ko-KR" altLang="en-US" sz="2700" b="1" dirty="0">
                <a:solidFill>
                  <a:schemeClr val="bg1"/>
                </a:solidFill>
                <a:latin typeface="Eras Demi ITC" panose="020B0805030504020804" pitchFamily="34" charset="0"/>
                <a:cs typeface="Arial" pitchFamily="34" charset="0"/>
              </a:endParaRPr>
            </a:p>
          </p:txBody>
        </p:sp>
        <p:sp>
          <p:nvSpPr>
            <p:cNvPr id="29" name="TextBox 28">
              <a:extLst>
                <a:ext uri="{FF2B5EF4-FFF2-40B4-BE49-F238E27FC236}">
                  <a16:creationId xmlns:a16="http://schemas.microsoft.com/office/drawing/2014/main" id="{394A60E4-672D-45B2-B6C9-4CCEC944A519}"/>
                </a:ext>
              </a:extLst>
            </p:cNvPr>
            <p:cNvSpPr txBox="1"/>
            <p:nvPr/>
          </p:nvSpPr>
          <p:spPr>
            <a:xfrm>
              <a:off x="5884964" y="2266949"/>
              <a:ext cx="958096"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04</a:t>
              </a:r>
              <a:endParaRPr lang="ko-KR" altLang="en-US" sz="2400" b="1" dirty="0">
                <a:solidFill>
                  <a:schemeClr val="bg1"/>
                </a:solidFill>
                <a:cs typeface="Arial" pitchFamily="34" charset="0"/>
              </a:endParaRPr>
            </a:p>
          </p:txBody>
        </p:sp>
      </p:grpSp>
      <p:sp>
        <p:nvSpPr>
          <p:cNvPr id="2" name="TextBox 1"/>
          <p:cNvSpPr txBox="1"/>
          <p:nvPr/>
        </p:nvSpPr>
        <p:spPr>
          <a:xfrm>
            <a:off x="3035833" y="371298"/>
            <a:ext cx="6191673" cy="923330"/>
          </a:xfrm>
          <a:prstGeom prst="rect">
            <a:avLst/>
          </a:prstGeom>
          <a:noFill/>
        </p:spPr>
        <p:txBody>
          <a:bodyPr wrap="square" rtlCol="0" anchor="ctr">
            <a:spAutoFit/>
          </a:bodyPr>
          <a:lstStyle/>
          <a:p>
            <a:pPr algn="ctr"/>
            <a:r>
              <a:rPr lang="en-US" altLang="ko-KR" sz="5400" dirty="0">
                <a:solidFill>
                  <a:schemeClr val="bg1"/>
                </a:solidFill>
                <a:latin typeface="Eras Demi ITC" panose="020B0805030504020804" pitchFamily="34" charset="0"/>
                <a:cs typeface="Arial" pitchFamily="34" charset="0"/>
              </a:rPr>
              <a:t>Table of Contents</a:t>
            </a:r>
            <a:endParaRPr lang="ko-KR" altLang="en-US" sz="5400" dirty="0">
              <a:solidFill>
                <a:schemeClr val="bg1"/>
              </a:solidFill>
              <a:latin typeface="Eras Demi ITC" panose="020B0805030504020804" pitchFamily="34" charset="0"/>
              <a:cs typeface="Arial" pitchFamily="34" charset="0"/>
            </a:endParaRPr>
          </a:p>
        </p:txBody>
      </p:sp>
      <p:sp>
        <p:nvSpPr>
          <p:cNvPr id="12" name="TextBox 11">
            <a:extLst>
              <a:ext uri="{FF2B5EF4-FFF2-40B4-BE49-F238E27FC236}">
                <a16:creationId xmlns:a16="http://schemas.microsoft.com/office/drawing/2014/main" id="{394A60E4-672D-45B2-B6C9-4CCEC944A519}"/>
              </a:ext>
            </a:extLst>
          </p:cNvPr>
          <p:cNvSpPr txBox="1"/>
          <p:nvPr/>
        </p:nvSpPr>
        <p:spPr>
          <a:xfrm>
            <a:off x="6011901" y="3788942"/>
            <a:ext cx="958096"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05</a:t>
            </a:r>
            <a:endParaRPr lang="ko-KR" altLang="en-US" sz="2400" b="1" dirty="0">
              <a:solidFill>
                <a:schemeClr val="bg1"/>
              </a:solidFill>
              <a:cs typeface="Arial" pitchFamily="34" charset="0"/>
            </a:endParaRPr>
          </a:p>
        </p:txBody>
      </p:sp>
      <p:sp>
        <p:nvSpPr>
          <p:cNvPr id="13" name="TextBox 12">
            <a:extLst>
              <a:ext uri="{FF2B5EF4-FFF2-40B4-BE49-F238E27FC236}">
                <a16:creationId xmlns:a16="http://schemas.microsoft.com/office/drawing/2014/main" id="{8E88DC5F-7B11-4BFE-A62A-1B2C2273B5B4}"/>
              </a:ext>
            </a:extLst>
          </p:cNvPr>
          <p:cNvSpPr txBox="1"/>
          <p:nvPr/>
        </p:nvSpPr>
        <p:spPr>
          <a:xfrm>
            <a:off x="6970009" y="2963166"/>
            <a:ext cx="4706821" cy="923330"/>
          </a:xfrm>
          <a:prstGeom prst="rect">
            <a:avLst/>
          </a:prstGeom>
          <a:noFill/>
        </p:spPr>
        <p:txBody>
          <a:bodyPr wrap="square" lIns="108000" rIns="108000" rtlCol="0">
            <a:spAutoFit/>
          </a:bodyPr>
          <a:lstStyle/>
          <a:p>
            <a:r>
              <a:rPr lang="en-GB" altLang="ko-KR" sz="2700" b="1" dirty="0">
                <a:solidFill>
                  <a:schemeClr val="bg1"/>
                </a:solidFill>
                <a:latin typeface="Eras Demi ITC" panose="020B0805030504020804" pitchFamily="34" charset="0"/>
                <a:cs typeface="Arial" pitchFamily="34" charset="0"/>
              </a:rPr>
              <a:t>Proposed Work and Methodology </a:t>
            </a:r>
            <a:endParaRPr lang="ko-KR" altLang="en-US" sz="2700" b="1" dirty="0">
              <a:solidFill>
                <a:schemeClr val="bg1"/>
              </a:solidFill>
              <a:latin typeface="Eras Demi ITC" panose="020B0805030504020804" pitchFamily="34" charset="0"/>
              <a:cs typeface="Arial" pitchFamily="34" charset="0"/>
            </a:endParaRPr>
          </a:p>
        </p:txBody>
      </p:sp>
      <p:sp>
        <p:nvSpPr>
          <p:cNvPr id="14" name="TextBox 13">
            <a:extLst>
              <a:ext uri="{FF2B5EF4-FFF2-40B4-BE49-F238E27FC236}">
                <a16:creationId xmlns:a16="http://schemas.microsoft.com/office/drawing/2014/main" id="{8E88DC5F-7B11-4BFE-A62A-1B2C2273B5B4}"/>
              </a:ext>
            </a:extLst>
          </p:cNvPr>
          <p:cNvSpPr txBox="1"/>
          <p:nvPr/>
        </p:nvSpPr>
        <p:spPr>
          <a:xfrm>
            <a:off x="6969997" y="3723512"/>
            <a:ext cx="4706821" cy="507831"/>
          </a:xfrm>
          <a:prstGeom prst="rect">
            <a:avLst/>
          </a:prstGeom>
          <a:noFill/>
        </p:spPr>
        <p:txBody>
          <a:bodyPr wrap="square" lIns="108000" rIns="108000" rtlCol="0">
            <a:spAutoFit/>
          </a:bodyPr>
          <a:lstStyle/>
          <a:p>
            <a:r>
              <a:rPr lang="en-GB" altLang="ko-KR" sz="2700" b="1" dirty="0">
                <a:solidFill>
                  <a:schemeClr val="bg1"/>
                </a:solidFill>
                <a:latin typeface="Eras Demi ITC" panose="020B0805030504020804" pitchFamily="34" charset="0"/>
                <a:cs typeface="Arial" pitchFamily="34" charset="0"/>
              </a:rPr>
              <a:t>Novelty of the Project</a:t>
            </a:r>
            <a:endParaRPr lang="ko-KR" altLang="en-US" sz="2700" b="1" dirty="0">
              <a:solidFill>
                <a:schemeClr val="bg1"/>
              </a:solidFill>
              <a:latin typeface="Eras Demi ITC" panose="020B0805030504020804" pitchFamily="34" charset="0"/>
              <a:cs typeface="Arial" pitchFamily="34" charset="0"/>
            </a:endParaRPr>
          </a:p>
        </p:txBody>
      </p:sp>
      <p:sp>
        <p:nvSpPr>
          <p:cNvPr id="15" name="TextBox 14">
            <a:extLst>
              <a:ext uri="{FF2B5EF4-FFF2-40B4-BE49-F238E27FC236}">
                <a16:creationId xmlns:a16="http://schemas.microsoft.com/office/drawing/2014/main" id="{8E88DC5F-7B11-4BFE-A62A-1B2C2273B5B4}"/>
              </a:ext>
            </a:extLst>
          </p:cNvPr>
          <p:cNvSpPr txBox="1"/>
          <p:nvPr/>
        </p:nvSpPr>
        <p:spPr>
          <a:xfrm>
            <a:off x="6969985" y="4112002"/>
            <a:ext cx="4706821" cy="507831"/>
          </a:xfrm>
          <a:prstGeom prst="rect">
            <a:avLst/>
          </a:prstGeom>
          <a:noFill/>
        </p:spPr>
        <p:txBody>
          <a:bodyPr wrap="square" lIns="108000" rIns="108000" rtlCol="0">
            <a:spAutoFit/>
          </a:bodyPr>
          <a:lstStyle/>
          <a:p>
            <a:r>
              <a:rPr lang="en-GB" altLang="ko-KR" sz="2700" b="1" dirty="0">
                <a:solidFill>
                  <a:schemeClr val="bg1"/>
                </a:solidFill>
                <a:latin typeface="Eras Demi ITC" panose="020B0805030504020804" pitchFamily="34" charset="0"/>
                <a:cs typeface="Arial" pitchFamily="34" charset="0"/>
              </a:rPr>
              <a:t>Real-Time Usage </a:t>
            </a:r>
            <a:endParaRPr lang="ko-KR" altLang="en-US" sz="2700" b="1" dirty="0">
              <a:solidFill>
                <a:schemeClr val="bg1"/>
              </a:solidFill>
              <a:latin typeface="Eras Demi ITC" panose="020B0805030504020804" pitchFamily="34" charset="0"/>
              <a:cs typeface="Arial" pitchFamily="34" charset="0"/>
            </a:endParaRPr>
          </a:p>
        </p:txBody>
      </p:sp>
      <p:sp>
        <p:nvSpPr>
          <p:cNvPr id="18" name="TextBox 17">
            <a:extLst>
              <a:ext uri="{FF2B5EF4-FFF2-40B4-BE49-F238E27FC236}">
                <a16:creationId xmlns:a16="http://schemas.microsoft.com/office/drawing/2014/main" id="{8E88DC5F-7B11-4BFE-A62A-1B2C2273B5B4}"/>
              </a:ext>
            </a:extLst>
          </p:cNvPr>
          <p:cNvSpPr txBox="1"/>
          <p:nvPr/>
        </p:nvSpPr>
        <p:spPr>
          <a:xfrm>
            <a:off x="6969985" y="4422804"/>
            <a:ext cx="4706821" cy="923330"/>
          </a:xfrm>
          <a:prstGeom prst="rect">
            <a:avLst/>
          </a:prstGeom>
          <a:noFill/>
        </p:spPr>
        <p:txBody>
          <a:bodyPr wrap="square" lIns="108000" rIns="108000" rtlCol="0">
            <a:spAutoFit/>
          </a:bodyPr>
          <a:lstStyle/>
          <a:p>
            <a:r>
              <a:rPr lang="en-GB" altLang="ko-KR" sz="2700" b="1" dirty="0">
                <a:solidFill>
                  <a:schemeClr val="bg1"/>
                </a:solidFill>
                <a:latin typeface="Eras Demi ITC" panose="020B0805030504020804" pitchFamily="34" charset="0"/>
                <a:cs typeface="Arial" pitchFamily="34" charset="0"/>
              </a:rPr>
              <a:t>Hardware and Software Requirements </a:t>
            </a:r>
            <a:endParaRPr lang="ko-KR" altLang="en-US" sz="2700" b="1" dirty="0">
              <a:solidFill>
                <a:schemeClr val="bg1"/>
              </a:solidFill>
              <a:latin typeface="Eras Demi ITC" panose="020B0805030504020804" pitchFamily="34" charset="0"/>
              <a:cs typeface="Arial" pitchFamily="34" charset="0"/>
            </a:endParaRPr>
          </a:p>
        </p:txBody>
      </p:sp>
      <p:sp>
        <p:nvSpPr>
          <p:cNvPr id="23" name="TextBox 22">
            <a:extLst>
              <a:ext uri="{FF2B5EF4-FFF2-40B4-BE49-F238E27FC236}">
                <a16:creationId xmlns:a16="http://schemas.microsoft.com/office/drawing/2014/main" id="{8E88DC5F-7B11-4BFE-A62A-1B2C2273B5B4}"/>
              </a:ext>
            </a:extLst>
          </p:cNvPr>
          <p:cNvSpPr txBox="1"/>
          <p:nvPr/>
        </p:nvSpPr>
        <p:spPr>
          <a:xfrm>
            <a:off x="6969985" y="5186597"/>
            <a:ext cx="4706821" cy="507831"/>
          </a:xfrm>
          <a:prstGeom prst="rect">
            <a:avLst/>
          </a:prstGeom>
          <a:noFill/>
        </p:spPr>
        <p:txBody>
          <a:bodyPr wrap="square" lIns="108000" rIns="108000" rtlCol="0">
            <a:spAutoFit/>
          </a:bodyPr>
          <a:lstStyle/>
          <a:p>
            <a:r>
              <a:rPr lang="en-GB" altLang="ko-KR" sz="2700" b="1" dirty="0">
                <a:solidFill>
                  <a:schemeClr val="bg1"/>
                </a:solidFill>
                <a:latin typeface="Eras Demi ITC" panose="020B0805030504020804" pitchFamily="34" charset="0"/>
                <a:cs typeface="Arial" pitchFamily="34" charset="0"/>
              </a:rPr>
              <a:t>Novelty of the Project</a:t>
            </a:r>
            <a:endParaRPr lang="ko-KR" altLang="en-US" sz="2700" b="1" dirty="0">
              <a:solidFill>
                <a:schemeClr val="bg1"/>
              </a:solidFill>
              <a:latin typeface="Eras Demi ITC" panose="020B0805030504020804" pitchFamily="34" charset="0"/>
              <a:cs typeface="Arial" pitchFamily="34" charset="0"/>
            </a:endParaRPr>
          </a:p>
        </p:txBody>
      </p:sp>
      <p:sp>
        <p:nvSpPr>
          <p:cNvPr id="26" name="TextBox 25">
            <a:extLst>
              <a:ext uri="{FF2B5EF4-FFF2-40B4-BE49-F238E27FC236}">
                <a16:creationId xmlns:a16="http://schemas.microsoft.com/office/drawing/2014/main" id="{8E88DC5F-7B11-4BFE-A62A-1B2C2273B5B4}"/>
              </a:ext>
            </a:extLst>
          </p:cNvPr>
          <p:cNvSpPr txBox="1"/>
          <p:nvPr/>
        </p:nvSpPr>
        <p:spPr>
          <a:xfrm>
            <a:off x="6969985" y="5503995"/>
            <a:ext cx="4706821" cy="923330"/>
          </a:xfrm>
          <a:prstGeom prst="rect">
            <a:avLst/>
          </a:prstGeom>
          <a:noFill/>
        </p:spPr>
        <p:txBody>
          <a:bodyPr wrap="square" lIns="108000" rIns="108000" rtlCol="0">
            <a:spAutoFit/>
          </a:bodyPr>
          <a:lstStyle/>
          <a:p>
            <a:r>
              <a:rPr lang="en-GB" altLang="ko-KR" sz="2700" b="1" dirty="0">
                <a:solidFill>
                  <a:schemeClr val="bg1"/>
                </a:solidFill>
                <a:latin typeface="Eras Demi ITC" panose="020B0805030504020804" pitchFamily="34" charset="0"/>
                <a:cs typeface="Arial" pitchFamily="34" charset="0"/>
              </a:rPr>
              <a:t>Overall System Architecture Design</a:t>
            </a:r>
            <a:endParaRPr lang="ko-KR" altLang="en-US" sz="2700" b="1" dirty="0">
              <a:solidFill>
                <a:schemeClr val="bg1"/>
              </a:solidFill>
              <a:latin typeface="Eras Demi ITC" panose="020B0805030504020804" pitchFamily="34" charset="0"/>
              <a:cs typeface="Arial" pitchFamily="34" charset="0"/>
            </a:endParaRPr>
          </a:p>
        </p:txBody>
      </p:sp>
      <p:sp>
        <p:nvSpPr>
          <p:cNvPr id="27" name="TextBox 26">
            <a:extLst>
              <a:ext uri="{FF2B5EF4-FFF2-40B4-BE49-F238E27FC236}">
                <a16:creationId xmlns:a16="http://schemas.microsoft.com/office/drawing/2014/main" id="{394A60E4-672D-45B2-B6C9-4CCEC944A519}"/>
              </a:ext>
            </a:extLst>
          </p:cNvPr>
          <p:cNvSpPr txBox="1"/>
          <p:nvPr/>
        </p:nvSpPr>
        <p:spPr>
          <a:xfrm>
            <a:off x="6011877" y="4128956"/>
            <a:ext cx="958096"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06</a:t>
            </a:r>
          </a:p>
        </p:txBody>
      </p:sp>
      <p:sp>
        <p:nvSpPr>
          <p:cNvPr id="30" name="TextBox 29">
            <a:extLst>
              <a:ext uri="{FF2B5EF4-FFF2-40B4-BE49-F238E27FC236}">
                <a16:creationId xmlns:a16="http://schemas.microsoft.com/office/drawing/2014/main" id="{394A60E4-672D-45B2-B6C9-4CCEC944A519}"/>
              </a:ext>
            </a:extLst>
          </p:cNvPr>
          <p:cNvSpPr txBox="1"/>
          <p:nvPr/>
        </p:nvSpPr>
        <p:spPr>
          <a:xfrm>
            <a:off x="6011877" y="5204695"/>
            <a:ext cx="958096"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08</a:t>
            </a:r>
            <a:endParaRPr lang="ko-KR" altLang="en-US" sz="2400" b="1" dirty="0">
              <a:solidFill>
                <a:schemeClr val="bg1"/>
              </a:solidFill>
              <a:cs typeface="Arial" pitchFamily="34" charset="0"/>
            </a:endParaRPr>
          </a:p>
        </p:txBody>
      </p:sp>
      <p:sp>
        <p:nvSpPr>
          <p:cNvPr id="31" name="TextBox 30">
            <a:extLst>
              <a:ext uri="{FF2B5EF4-FFF2-40B4-BE49-F238E27FC236}">
                <a16:creationId xmlns:a16="http://schemas.microsoft.com/office/drawing/2014/main" id="{394A60E4-672D-45B2-B6C9-4CCEC944A519}"/>
              </a:ext>
            </a:extLst>
          </p:cNvPr>
          <p:cNvSpPr txBox="1"/>
          <p:nvPr/>
        </p:nvSpPr>
        <p:spPr>
          <a:xfrm>
            <a:off x="6011877" y="5509337"/>
            <a:ext cx="958096"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09</a:t>
            </a:r>
            <a:endParaRPr lang="ko-KR" altLang="en-US" sz="2400" b="1" dirty="0">
              <a:solidFill>
                <a:schemeClr val="bg1"/>
              </a:solidFill>
              <a:cs typeface="Arial" pitchFamily="34" charset="0"/>
            </a:endParaRPr>
          </a:p>
        </p:txBody>
      </p:sp>
      <p:sp>
        <p:nvSpPr>
          <p:cNvPr id="32" name="TextBox 31">
            <a:extLst>
              <a:ext uri="{FF2B5EF4-FFF2-40B4-BE49-F238E27FC236}">
                <a16:creationId xmlns:a16="http://schemas.microsoft.com/office/drawing/2014/main" id="{394A60E4-672D-45B2-B6C9-4CCEC944A519}"/>
              </a:ext>
            </a:extLst>
          </p:cNvPr>
          <p:cNvSpPr txBox="1"/>
          <p:nvPr/>
        </p:nvSpPr>
        <p:spPr>
          <a:xfrm>
            <a:off x="6011877" y="4446354"/>
            <a:ext cx="958096"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07</a:t>
            </a:r>
            <a:endParaRPr lang="ko-KR" altLang="en-US" sz="2400" b="1" dirty="0">
              <a:solidFill>
                <a:schemeClr val="bg1"/>
              </a:solidFill>
              <a:cs typeface="Arial" pitchFamily="34" charset="0"/>
            </a:endParaRPr>
          </a:p>
        </p:txBody>
      </p:sp>
    </p:spTree>
    <p:extLst>
      <p:ext uri="{BB962C8B-B14F-4D97-AF65-F5344CB8AC3E}">
        <p14:creationId xmlns:p14="http://schemas.microsoft.com/office/powerpoint/2010/main" val="4755386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b="1" dirty="0">
                <a:latin typeface="Eras Demi ITC" panose="020B0805030504020804" pitchFamily="34" charset="0"/>
              </a:rPr>
              <a:t>Module Description</a:t>
            </a:r>
          </a:p>
        </p:txBody>
      </p:sp>
      <p:sp>
        <p:nvSpPr>
          <p:cNvPr id="3" name="Rectangle 2">
            <a:extLst>
              <a:ext uri="{FF2B5EF4-FFF2-40B4-BE49-F238E27FC236}">
                <a16:creationId xmlns:a16="http://schemas.microsoft.com/office/drawing/2014/main" id="{A50A0181-21AD-4CDE-A1E4-CCEC4692A600}"/>
              </a:ext>
            </a:extLst>
          </p:cNvPr>
          <p:cNvSpPr/>
          <p:nvPr/>
        </p:nvSpPr>
        <p:spPr>
          <a:xfrm>
            <a:off x="7467523" y="2242341"/>
            <a:ext cx="2942926" cy="792000"/>
          </a:xfrm>
          <a:prstGeom prst="rect">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6" name="Rectangle 5">
            <a:extLst>
              <a:ext uri="{FF2B5EF4-FFF2-40B4-BE49-F238E27FC236}">
                <a16:creationId xmlns:a16="http://schemas.microsoft.com/office/drawing/2014/main" id="{3EEC1724-94F0-4238-BADD-D17EE3762B1C}"/>
              </a:ext>
            </a:extLst>
          </p:cNvPr>
          <p:cNvSpPr/>
          <p:nvPr/>
        </p:nvSpPr>
        <p:spPr>
          <a:xfrm>
            <a:off x="957594" y="4770876"/>
            <a:ext cx="2942926" cy="792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7" name="Bent-Up Arrow 129">
            <a:extLst>
              <a:ext uri="{FF2B5EF4-FFF2-40B4-BE49-F238E27FC236}">
                <a16:creationId xmlns:a16="http://schemas.microsoft.com/office/drawing/2014/main" id="{EE2CBB61-04A1-41CA-B4D6-62F8AA262437}"/>
              </a:ext>
            </a:extLst>
          </p:cNvPr>
          <p:cNvSpPr/>
          <p:nvPr/>
        </p:nvSpPr>
        <p:spPr>
          <a:xfrm rot="16200000" flipV="1">
            <a:off x="2452165" y="4065201"/>
            <a:ext cx="597208" cy="813414"/>
          </a:xfrm>
          <a:prstGeom prst="bentUpArrow">
            <a:avLst>
              <a:gd name="adj1" fmla="val 36792"/>
              <a:gd name="adj2" fmla="val 29908"/>
              <a:gd name="adj3" fmla="val 3972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Rectangle 7">
            <a:extLst>
              <a:ext uri="{FF2B5EF4-FFF2-40B4-BE49-F238E27FC236}">
                <a16:creationId xmlns:a16="http://schemas.microsoft.com/office/drawing/2014/main" id="{7A72D4DB-96D4-4FB6-82D8-D71C2F53006D}"/>
              </a:ext>
            </a:extLst>
          </p:cNvPr>
          <p:cNvSpPr/>
          <p:nvPr/>
        </p:nvSpPr>
        <p:spPr>
          <a:xfrm>
            <a:off x="3127570" y="3928031"/>
            <a:ext cx="2942926" cy="792000"/>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9" name="Bent-Up Arrow 130">
            <a:extLst>
              <a:ext uri="{FF2B5EF4-FFF2-40B4-BE49-F238E27FC236}">
                <a16:creationId xmlns:a16="http://schemas.microsoft.com/office/drawing/2014/main" id="{00C2867C-564F-4E0F-8BAF-A55653CD0B30}"/>
              </a:ext>
            </a:extLst>
          </p:cNvPr>
          <p:cNvSpPr/>
          <p:nvPr/>
        </p:nvSpPr>
        <p:spPr>
          <a:xfrm rot="16200000" flipV="1">
            <a:off x="4607188" y="3248588"/>
            <a:ext cx="597208" cy="813414"/>
          </a:xfrm>
          <a:prstGeom prst="bentUpArrow">
            <a:avLst>
              <a:gd name="adj1" fmla="val 36792"/>
              <a:gd name="adj2" fmla="val 29908"/>
              <a:gd name="adj3" fmla="val 39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0" name="Rectangle 9">
            <a:extLst>
              <a:ext uri="{FF2B5EF4-FFF2-40B4-BE49-F238E27FC236}">
                <a16:creationId xmlns:a16="http://schemas.microsoft.com/office/drawing/2014/main" id="{DB2858A6-39C9-43F4-A38B-8E5C2AF7995C}"/>
              </a:ext>
            </a:extLst>
          </p:cNvPr>
          <p:cNvSpPr/>
          <p:nvPr/>
        </p:nvSpPr>
        <p:spPr>
          <a:xfrm>
            <a:off x="5297546" y="3085186"/>
            <a:ext cx="2942926" cy="792000"/>
          </a:xfrm>
          <a:prstGeom prst="rect">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11" name="Bent-Up Arrow 131">
            <a:extLst>
              <a:ext uri="{FF2B5EF4-FFF2-40B4-BE49-F238E27FC236}">
                <a16:creationId xmlns:a16="http://schemas.microsoft.com/office/drawing/2014/main" id="{0B8310E3-9A8C-45A6-9F39-0543014E3EF4}"/>
              </a:ext>
            </a:extLst>
          </p:cNvPr>
          <p:cNvSpPr/>
          <p:nvPr/>
        </p:nvSpPr>
        <p:spPr>
          <a:xfrm rot="16200000" flipV="1">
            <a:off x="6762211" y="2431973"/>
            <a:ext cx="597209" cy="813415"/>
          </a:xfrm>
          <a:prstGeom prst="bentUpArrow">
            <a:avLst>
              <a:gd name="adj1" fmla="val 36792"/>
              <a:gd name="adj2" fmla="val 29908"/>
              <a:gd name="adj3" fmla="val 3972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9" name="TextBox 18">
            <a:extLst>
              <a:ext uri="{FF2B5EF4-FFF2-40B4-BE49-F238E27FC236}">
                <a16:creationId xmlns:a16="http://schemas.microsoft.com/office/drawing/2014/main" id="{FBDC787B-2655-4490-B6F9-1A023D9303E9}"/>
              </a:ext>
            </a:extLst>
          </p:cNvPr>
          <p:cNvSpPr txBox="1"/>
          <p:nvPr/>
        </p:nvSpPr>
        <p:spPr>
          <a:xfrm>
            <a:off x="3932881" y="4748049"/>
            <a:ext cx="2137616" cy="1754326"/>
          </a:xfrm>
          <a:prstGeom prst="rect">
            <a:avLst/>
          </a:prstGeom>
          <a:noFill/>
        </p:spPr>
        <p:txBody>
          <a:bodyPr wrap="square" rtlCol="0">
            <a:spAutoFit/>
          </a:bodyPr>
          <a:lstStyle/>
          <a:p>
            <a:r>
              <a:rPr lang="en-IN" altLang="ko-KR" sz="1200" dirty="0">
                <a:solidFill>
                  <a:schemeClr val="tx1">
                    <a:lumMod val="75000"/>
                    <a:lumOff val="25000"/>
                  </a:schemeClr>
                </a:solidFill>
                <a:cs typeface="Arial" pitchFamily="34" charset="0"/>
              </a:rPr>
              <a:t>In short, ARIMA means it is a linear regression model that uses its own lags as predictors.  Linear regression models, as you know, work best when the predictors are not correlated and are independent of each other.</a:t>
            </a:r>
          </a:p>
        </p:txBody>
      </p:sp>
      <p:sp>
        <p:nvSpPr>
          <p:cNvPr id="22" name="TextBox 21">
            <a:extLst>
              <a:ext uri="{FF2B5EF4-FFF2-40B4-BE49-F238E27FC236}">
                <a16:creationId xmlns:a16="http://schemas.microsoft.com/office/drawing/2014/main" id="{84CC5921-FB9B-40E1-92BC-617615DE8F7A}"/>
              </a:ext>
            </a:extLst>
          </p:cNvPr>
          <p:cNvSpPr txBox="1"/>
          <p:nvPr/>
        </p:nvSpPr>
        <p:spPr>
          <a:xfrm>
            <a:off x="6223860" y="4158565"/>
            <a:ext cx="3067503"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id="{C268B5E0-F1D3-44C3-A38F-EEA6E6622016}"/>
              </a:ext>
            </a:extLst>
          </p:cNvPr>
          <p:cNvSpPr txBox="1"/>
          <p:nvPr/>
        </p:nvSpPr>
        <p:spPr>
          <a:xfrm>
            <a:off x="8223333" y="2993851"/>
            <a:ext cx="2313689" cy="2677656"/>
          </a:xfrm>
          <a:prstGeom prst="rect">
            <a:avLst/>
          </a:prstGeom>
          <a:noFill/>
        </p:spPr>
        <p:txBody>
          <a:bodyPr wrap="square" rtlCol="0">
            <a:spAutoFit/>
          </a:bodyPr>
          <a:lstStyle/>
          <a:p>
            <a:r>
              <a:rPr lang="en-IN" altLang="ko-KR" sz="1200" dirty="0">
                <a:solidFill>
                  <a:schemeClr val="tx1">
                    <a:lumMod val="75000"/>
                    <a:lumOff val="25000"/>
                  </a:schemeClr>
                </a:solidFill>
                <a:cs typeface="Arial" pitchFamily="34" charset="0"/>
              </a:rPr>
              <a:t>Each component functions as a parameter with a standard notation. For ARIMA models, a standard notation would be ARIMA with p, d, and q, where integer values substitute for the parameters to indicate the type of ARIMA model used. The parameters can be defined as:</a:t>
            </a:r>
          </a:p>
          <a:p>
            <a:endParaRPr lang="en-IN" altLang="ko-KR" sz="1200" dirty="0">
              <a:solidFill>
                <a:schemeClr val="tx1">
                  <a:lumMod val="75000"/>
                  <a:lumOff val="25000"/>
                </a:schemeClr>
              </a:solidFill>
              <a:cs typeface="Arial" pitchFamily="34" charset="0"/>
            </a:endParaRPr>
          </a:p>
          <a:p>
            <a:r>
              <a:rPr lang="en-IN" altLang="ko-KR" sz="1200" b="1" dirty="0">
                <a:solidFill>
                  <a:schemeClr val="tx1">
                    <a:lumMod val="75000"/>
                    <a:lumOff val="25000"/>
                  </a:schemeClr>
                </a:solidFill>
                <a:cs typeface="Arial" pitchFamily="34" charset="0"/>
              </a:rPr>
              <a:t>p: lag order.</a:t>
            </a:r>
          </a:p>
          <a:p>
            <a:r>
              <a:rPr lang="en-IN" altLang="ko-KR" sz="1200" b="1" dirty="0">
                <a:solidFill>
                  <a:schemeClr val="tx1">
                    <a:lumMod val="75000"/>
                    <a:lumOff val="25000"/>
                  </a:schemeClr>
                </a:solidFill>
                <a:cs typeface="Arial" pitchFamily="34" charset="0"/>
              </a:rPr>
              <a:t>d: degree of differencing.</a:t>
            </a:r>
          </a:p>
          <a:p>
            <a:r>
              <a:rPr lang="en-IN" altLang="ko-KR" sz="1200" b="1" dirty="0">
                <a:solidFill>
                  <a:schemeClr val="tx1">
                    <a:lumMod val="75000"/>
                    <a:lumOff val="25000"/>
                  </a:schemeClr>
                </a:solidFill>
                <a:cs typeface="Arial" pitchFamily="34" charset="0"/>
              </a:rPr>
              <a:t>q: order of the moving average.</a:t>
            </a:r>
          </a:p>
        </p:txBody>
      </p:sp>
      <p:grpSp>
        <p:nvGrpSpPr>
          <p:cNvPr id="27" name="Group 109">
            <a:extLst>
              <a:ext uri="{FF2B5EF4-FFF2-40B4-BE49-F238E27FC236}">
                <a16:creationId xmlns:a16="http://schemas.microsoft.com/office/drawing/2014/main" id="{79EACD6F-6BFF-410D-B239-AB129A0F2BAC}"/>
              </a:ext>
            </a:extLst>
          </p:cNvPr>
          <p:cNvGrpSpPr/>
          <p:nvPr/>
        </p:nvGrpSpPr>
        <p:grpSpPr>
          <a:xfrm>
            <a:off x="1306335" y="4718902"/>
            <a:ext cx="2102448" cy="1042844"/>
            <a:chOff x="2941835" y="1872691"/>
            <a:chExt cx="1861464" cy="853237"/>
          </a:xfrm>
        </p:grpSpPr>
        <p:sp>
          <p:nvSpPr>
            <p:cNvPr id="28" name="TextBox 27">
              <a:extLst>
                <a:ext uri="{FF2B5EF4-FFF2-40B4-BE49-F238E27FC236}">
                  <a16:creationId xmlns:a16="http://schemas.microsoft.com/office/drawing/2014/main" id="{D5FD0D33-AFBB-4560-8F58-8922750352B4}"/>
                </a:ext>
              </a:extLst>
            </p:cNvPr>
            <p:cNvSpPr txBox="1"/>
            <p:nvPr/>
          </p:nvSpPr>
          <p:spPr>
            <a:xfrm>
              <a:off x="3029067" y="1872691"/>
              <a:ext cx="1686999" cy="226635"/>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Autoregression (AR)</a:t>
              </a:r>
              <a:endParaRPr lang="ko-KR" altLang="en-US" sz="1200" b="1" dirty="0">
                <a:solidFill>
                  <a:schemeClr val="bg1"/>
                </a:solidFill>
                <a:cs typeface="Arial" pitchFamily="34" charset="0"/>
              </a:endParaRPr>
            </a:p>
          </p:txBody>
        </p:sp>
        <p:sp>
          <p:nvSpPr>
            <p:cNvPr id="29" name="TextBox 28">
              <a:extLst>
                <a:ext uri="{FF2B5EF4-FFF2-40B4-BE49-F238E27FC236}">
                  <a16:creationId xmlns:a16="http://schemas.microsoft.com/office/drawing/2014/main" id="{EF909CA0-98FD-4571-A8E7-24046FE2A6F2}"/>
                </a:ext>
              </a:extLst>
            </p:cNvPr>
            <p:cNvSpPr txBox="1"/>
            <p:nvPr/>
          </p:nvSpPr>
          <p:spPr>
            <a:xfrm>
              <a:off x="2941835" y="2046021"/>
              <a:ext cx="1861464" cy="679907"/>
            </a:xfrm>
            <a:prstGeom prst="rect">
              <a:avLst/>
            </a:prstGeom>
            <a:noFill/>
          </p:spPr>
          <p:txBody>
            <a:bodyPr wrap="square" rtlCol="0" anchor="ctr">
              <a:spAutoFit/>
            </a:bodyPr>
            <a:lstStyle/>
            <a:p>
              <a:pPr algn="ctr"/>
              <a:r>
                <a:rPr lang="en-IN" altLang="ko-KR" sz="1200" dirty="0">
                  <a:solidFill>
                    <a:schemeClr val="bg1"/>
                  </a:solidFill>
                </a:rPr>
                <a:t>Shows a changing variable that regresses on its own lagged, or prior, values.</a:t>
              </a:r>
            </a:p>
            <a:p>
              <a:pPr algn="ctr"/>
              <a:r>
                <a:rPr lang="en-US" altLang="ko-KR" sz="1200" dirty="0">
                  <a:solidFill>
                    <a:srgbClr val="FF0000"/>
                  </a:solidFill>
                </a:rPr>
                <a:t> </a:t>
              </a:r>
            </a:p>
          </p:txBody>
        </p:sp>
      </p:grpSp>
      <p:grpSp>
        <p:nvGrpSpPr>
          <p:cNvPr id="30" name="Group 109">
            <a:extLst>
              <a:ext uri="{FF2B5EF4-FFF2-40B4-BE49-F238E27FC236}">
                <a16:creationId xmlns:a16="http://schemas.microsoft.com/office/drawing/2014/main" id="{32089215-15A6-4C22-AC51-30C8B3DF9C0F}"/>
              </a:ext>
            </a:extLst>
          </p:cNvPr>
          <p:cNvGrpSpPr/>
          <p:nvPr/>
        </p:nvGrpSpPr>
        <p:grpSpPr>
          <a:xfrm>
            <a:off x="3813498" y="3888779"/>
            <a:ext cx="1653134" cy="694241"/>
            <a:chOff x="3243489" y="1883981"/>
            <a:chExt cx="1463650" cy="568015"/>
          </a:xfrm>
        </p:grpSpPr>
        <p:sp>
          <p:nvSpPr>
            <p:cNvPr id="31" name="TextBox 30">
              <a:extLst>
                <a:ext uri="{FF2B5EF4-FFF2-40B4-BE49-F238E27FC236}">
                  <a16:creationId xmlns:a16="http://schemas.microsoft.com/office/drawing/2014/main" id="{1CDC6286-09A9-4620-B3C1-3823020DFC48}"/>
                </a:ext>
              </a:extLst>
            </p:cNvPr>
            <p:cNvSpPr txBox="1"/>
            <p:nvPr/>
          </p:nvSpPr>
          <p:spPr>
            <a:xfrm>
              <a:off x="3306620" y="1883981"/>
              <a:ext cx="1400519" cy="226636"/>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Integrated (I)</a:t>
              </a:r>
              <a:endParaRPr lang="ko-KR" altLang="en-US" sz="1200" b="1" dirty="0">
                <a:solidFill>
                  <a:schemeClr val="bg1"/>
                </a:solidFill>
                <a:cs typeface="Arial" pitchFamily="34" charset="0"/>
              </a:endParaRPr>
            </a:p>
          </p:txBody>
        </p:sp>
        <p:sp>
          <p:nvSpPr>
            <p:cNvPr id="32" name="TextBox 31">
              <a:extLst>
                <a:ext uri="{FF2B5EF4-FFF2-40B4-BE49-F238E27FC236}">
                  <a16:creationId xmlns:a16="http://schemas.microsoft.com/office/drawing/2014/main" id="{88F6AE56-4C67-4D6E-8DA1-8E2655560D5D}"/>
                </a:ext>
              </a:extLst>
            </p:cNvPr>
            <p:cNvSpPr txBox="1"/>
            <p:nvPr/>
          </p:nvSpPr>
          <p:spPr>
            <a:xfrm>
              <a:off x="3243489" y="2225360"/>
              <a:ext cx="1400519" cy="226636"/>
            </a:xfrm>
            <a:prstGeom prst="rect">
              <a:avLst/>
            </a:prstGeom>
            <a:noFill/>
          </p:spPr>
          <p:txBody>
            <a:bodyPr wrap="square" rtlCol="0" anchor="ctr">
              <a:spAutoFit/>
            </a:bodyPr>
            <a:lstStyle/>
            <a:p>
              <a:pPr algn="ctr"/>
              <a:endParaRPr lang="en-US" altLang="ko-KR" sz="1200" dirty="0">
                <a:solidFill>
                  <a:schemeClr val="bg1"/>
                </a:solidFill>
              </a:endParaRPr>
            </a:p>
          </p:txBody>
        </p:sp>
      </p:grpSp>
      <p:sp>
        <p:nvSpPr>
          <p:cNvPr id="35" name="TextBox 34">
            <a:extLst>
              <a:ext uri="{FF2B5EF4-FFF2-40B4-BE49-F238E27FC236}">
                <a16:creationId xmlns:a16="http://schemas.microsoft.com/office/drawing/2014/main" id="{B8394859-F872-4E5C-BCD0-0EF3D7BA562C}"/>
              </a:ext>
            </a:extLst>
          </p:cNvPr>
          <p:cNvSpPr txBox="1"/>
          <p:nvPr/>
        </p:nvSpPr>
        <p:spPr>
          <a:xfrm>
            <a:off x="5625750" y="3072519"/>
            <a:ext cx="2397446" cy="830997"/>
          </a:xfrm>
          <a:prstGeom prst="rect">
            <a:avLst/>
          </a:prstGeom>
          <a:noFill/>
        </p:spPr>
        <p:txBody>
          <a:bodyPr wrap="square" rtlCol="0" anchor="ctr">
            <a:spAutoFit/>
          </a:bodyPr>
          <a:lstStyle/>
          <a:p>
            <a:pPr algn="ctr"/>
            <a:r>
              <a:rPr lang="en-IN" altLang="ko-KR" sz="1200" dirty="0">
                <a:solidFill>
                  <a:schemeClr val="bg1"/>
                </a:solidFill>
              </a:rPr>
              <a:t>In short, I is the data values are replaced by the difference between the data values and the previous values.</a:t>
            </a:r>
          </a:p>
        </p:txBody>
      </p:sp>
      <p:grpSp>
        <p:nvGrpSpPr>
          <p:cNvPr id="36" name="Group 109">
            <a:extLst>
              <a:ext uri="{FF2B5EF4-FFF2-40B4-BE49-F238E27FC236}">
                <a16:creationId xmlns:a16="http://schemas.microsoft.com/office/drawing/2014/main" id="{DA3F1845-E881-430B-AAE1-960FC6FAD292}"/>
              </a:ext>
            </a:extLst>
          </p:cNvPr>
          <p:cNvGrpSpPr/>
          <p:nvPr/>
        </p:nvGrpSpPr>
        <p:grpSpPr>
          <a:xfrm>
            <a:off x="7922571" y="2204162"/>
            <a:ext cx="2017457" cy="691005"/>
            <a:chOff x="3031345" y="1886628"/>
            <a:chExt cx="1786214" cy="565368"/>
          </a:xfrm>
        </p:grpSpPr>
        <p:sp>
          <p:nvSpPr>
            <p:cNvPr id="37" name="TextBox 36">
              <a:extLst>
                <a:ext uri="{FF2B5EF4-FFF2-40B4-BE49-F238E27FC236}">
                  <a16:creationId xmlns:a16="http://schemas.microsoft.com/office/drawing/2014/main" id="{5FFA67A0-FDA2-48AF-84B4-B4282687700F}"/>
                </a:ext>
              </a:extLst>
            </p:cNvPr>
            <p:cNvSpPr txBox="1"/>
            <p:nvPr/>
          </p:nvSpPr>
          <p:spPr>
            <a:xfrm>
              <a:off x="3031345" y="1886628"/>
              <a:ext cx="1786214" cy="226635"/>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Moving Average (MA)</a:t>
              </a:r>
              <a:endParaRPr lang="ko-KR" altLang="en-US" sz="1200" b="1" dirty="0">
                <a:solidFill>
                  <a:schemeClr val="bg1"/>
                </a:solidFill>
                <a:cs typeface="Arial" pitchFamily="34" charset="0"/>
              </a:endParaRPr>
            </a:p>
          </p:txBody>
        </p:sp>
        <p:sp>
          <p:nvSpPr>
            <p:cNvPr id="38" name="TextBox 37">
              <a:extLst>
                <a:ext uri="{FF2B5EF4-FFF2-40B4-BE49-F238E27FC236}">
                  <a16:creationId xmlns:a16="http://schemas.microsoft.com/office/drawing/2014/main" id="{113C7A44-440D-409F-B306-F33F1ACD1CE1}"/>
                </a:ext>
              </a:extLst>
            </p:cNvPr>
            <p:cNvSpPr txBox="1"/>
            <p:nvPr/>
          </p:nvSpPr>
          <p:spPr>
            <a:xfrm>
              <a:off x="3243489" y="2225360"/>
              <a:ext cx="1400519" cy="226636"/>
            </a:xfrm>
            <a:prstGeom prst="rect">
              <a:avLst/>
            </a:prstGeom>
            <a:noFill/>
          </p:spPr>
          <p:txBody>
            <a:bodyPr wrap="square" rtlCol="0" anchor="ctr">
              <a:spAutoFit/>
            </a:bodyPr>
            <a:lstStyle/>
            <a:p>
              <a:pPr algn="ctr"/>
              <a:endParaRPr lang="en-US" altLang="ko-KR" sz="1200" dirty="0">
                <a:solidFill>
                  <a:schemeClr val="bg1"/>
                </a:solidFill>
              </a:endParaRPr>
            </a:p>
          </p:txBody>
        </p:sp>
      </p:grpSp>
      <p:sp>
        <p:nvSpPr>
          <p:cNvPr id="48" name="Graphic 46">
            <a:extLst>
              <a:ext uri="{FF2B5EF4-FFF2-40B4-BE49-F238E27FC236}">
                <a16:creationId xmlns:a16="http://schemas.microsoft.com/office/drawing/2014/main" id="{B5F13551-57AD-47A1-A7DD-F30ECAA4CC6D}"/>
              </a:ext>
            </a:extLst>
          </p:cNvPr>
          <p:cNvSpPr/>
          <p:nvPr/>
        </p:nvSpPr>
        <p:spPr>
          <a:xfrm rot="20395817">
            <a:off x="992934" y="1625782"/>
            <a:ext cx="2356748" cy="2710941"/>
          </a:xfrm>
          <a:custGeom>
            <a:avLst/>
            <a:gdLst>
              <a:gd name="connsiteX0" fmla="*/ 104368 w 5961980"/>
              <a:gd name="connsiteY0" fmla="*/ 2552216 h 6858000"/>
              <a:gd name="connsiteX1" fmla="*/ 255313 w 5961980"/>
              <a:gd name="connsiteY1" fmla="*/ 2883054 h 6858000"/>
              <a:gd name="connsiteX2" fmla="*/ 775694 w 5961980"/>
              <a:gd name="connsiteY2" fmla="*/ 4027203 h 6858000"/>
              <a:gd name="connsiteX3" fmla="*/ 956965 w 5961980"/>
              <a:gd name="connsiteY3" fmla="*/ 4084410 h 6858000"/>
              <a:gd name="connsiteX4" fmla="*/ 1439438 w 5961980"/>
              <a:gd name="connsiteY4" fmla="*/ 3781831 h 6858000"/>
              <a:gd name="connsiteX5" fmla="*/ 2087329 w 5961980"/>
              <a:gd name="connsiteY5" fmla="*/ 3384136 h 6858000"/>
              <a:gd name="connsiteX6" fmla="*/ 2136955 w 5961980"/>
              <a:gd name="connsiteY6" fmla="*/ 3218717 h 6858000"/>
              <a:gd name="connsiteX7" fmla="*/ 2034947 w 5961980"/>
              <a:gd name="connsiteY7" fmla="*/ 2971967 h 6858000"/>
              <a:gd name="connsiteX8" fmla="*/ 1844025 w 5961980"/>
              <a:gd name="connsiteY8" fmla="*/ 2617005 h 6858000"/>
              <a:gd name="connsiteX9" fmla="*/ 2038393 w 5961980"/>
              <a:gd name="connsiteY9" fmla="*/ 2572204 h 6858000"/>
              <a:gd name="connsiteX10" fmla="*/ 2122481 w 5961980"/>
              <a:gd name="connsiteY10" fmla="*/ 2191740 h 6858000"/>
              <a:gd name="connsiteX11" fmla="*/ 2136955 w 5961980"/>
              <a:gd name="connsiteY11" fmla="*/ 2158656 h 6858000"/>
              <a:gd name="connsiteX12" fmla="*/ 2451941 w 5961980"/>
              <a:gd name="connsiteY12" fmla="*/ 1705132 h 6858000"/>
              <a:gd name="connsiteX13" fmla="*/ 2638037 w 5961980"/>
              <a:gd name="connsiteY13" fmla="*/ 1526617 h 6858000"/>
              <a:gd name="connsiteX14" fmla="*/ 3055031 w 5961980"/>
              <a:gd name="connsiteY14" fmla="*/ 1408756 h 6858000"/>
              <a:gd name="connsiteX15" fmla="*/ 3072262 w 5961980"/>
              <a:gd name="connsiteY15" fmla="*/ 1435637 h 6858000"/>
              <a:gd name="connsiteX16" fmla="*/ 3000581 w 5961980"/>
              <a:gd name="connsiteY16" fmla="*/ 1607259 h 6858000"/>
              <a:gd name="connsiteX17" fmla="*/ 2736599 w 5961980"/>
              <a:gd name="connsiteY17" fmla="*/ 1895364 h 6858000"/>
              <a:gd name="connsiteX18" fmla="*/ 2685595 w 5961980"/>
              <a:gd name="connsiteY18" fmla="*/ 1956018 h 6858000"/>
              <a:gd name="connsiteX19" fmla="*/ 2171417 w 5961980"/>
              <a:gd name="connsiteY19" fmla="*/ 2837564 h 6858000"/>
              <a:gd name="connsiteX20" fmla="*/ 2163147 w 5961980"/>
              <a:gd name="connsiteY20" fmla="*/ 2894771 h 6858000"/>
              <a:gd name="connsiteX21" fmla="*/ 2234828 w 5961980"/>
              <a:gd name="connsiteY21" fmla="*/ 3050541 h 6858000"/>
              <a:gd name="connsiteX22" fmla="*/ 2400247 w 5961980"/>
              <a:gd name="connsiteY22" fmla="*/ 3365526 h 6858000"/>
              <a:gd name="connsiteX23" fmla="*/ 2658025 w 5961980"/>
              <a:gd name="connsiteY23" fmla="*/ 3505443 h 6858000"/>
              <a:gd name="connsiteX24" fmla="*/ 2691109 w 5961980"/>
              <a:gd name="connsiteY24" fmla="*/ 3768046 h 6858000"/>
              <a:gd name="connsiteX25" fmla="*/ 2600129 w 5961980"/>
              <a:gd name="connsiteY25" fmla="*/ 4579978 h 6858000"/>
              <a:gd name="connsiteX26" fmla="*/ 2482267 w 5961980"/>
              <a:gd name="connsiteY26" fmla="*/ 4634429 h 6858000"/>
              <a:gd name="connsiteX27" fmla="*/ 2179688 w 5961980"/>
              <a:gd name="connsiteY27" fmla="*/ 4865326 h 6858000"/>
              <a:gd name="connsiteX28" fmla="*/ 1788197 w 5961980"/>
              <a:gd name="connsiteY28" fmla="*/ 5180312 h 6858000"/>
              <a:gd name="connsiteX29" fmla="*/ 1668957 w 5961980"/>
              <a:gd name="connsiteY29" fmla="*/ 5269225 h 6858000"/>
              <a:gd name="connsiteX30" fmla="*/ 1225082 w 5961980"/>
              <a:gd name="connsiteY30" fmla="*/ 5487026 h 6858000"/>
              <a:gd name="connsiteX31" fmla="*/ 950073 w 5961980"/>
              <a:gd name="connsiteY31" fmla="*/ 5563533 h 6858000"/>
              <a:gd name="connsiteX32" fmla="*/ 735028 w 5961980"/>
              <a:gd name="connsiteY32" fmla="*/ 5601441 h 6858000"/>
              <a:gd name="connsiteX33" fmla="*/ 697120 w 5961980"/>
              <a:gd name="connsiteY33" fmla="*/ 5637971 h 6858000"/>
              <a:gd name="connsiteX34" fmla="*/ 722622 w 5961980"/>
              <a:gd name="connsiteY34" fmla="*/ 6007407 h 6858000"/>
              <a:gd name="connsiteX35" fmla="*/ 760530 w 5961980"/>
              <a:gd name="connsiteY35" fmla="*/ 6177651 h 6858000"/>
              <a:gd name="connsiteX36" fmla="*/ 1001077 w 5961980"/>
              <a:gd name="connsiteY36" fmla="*/ 6801419 h 6858000"/>
              <a:gd name="connsiteX37" fmla="*/ 1114114 w 5961980"/>
              <a:gd name="connsiteY37" fmla="*/ 6858626 h 6858000"/>
              <a:gd name="connsiteX38" fmla="*/ 1206473 w 5961980"/>
              <a:gd name="connsiteY38" fmla="*/ 6733183 h 6858000"/>
              <a:gd name="connsiteX39" fmla="*/ 1205094 w 5961980"/>
              <a:gd name="connsiteY39" fmla="*/ 6647028 h 6858000"/>
              <a:gd name="connsiteX40" fmla="*/ 1217501 w 5961980"/>
              <a:gd name="connsiteY40" fmla="*/ 6236237 h 6858000"/>
              <a:gd name="connsiteX41" fmla="*/ 1292628 w 5961980"/>
              <a:gd name="connsiteY41" fmla="*/ 6021192 h 6858000"/>
              <a:gd name="connsiteX42" fmla="*/ 1644144 w 5961980"/>
              <a:gd name="connsiteY42" fmla="*/ 6234169 h 6858000"/>
              <a:gd name="connsiteX43" fmla="*/ 1704798 w 5961980"/>
              <a:gd name="connsiteY43" fmla="*/ 6085981 h 6858000"/>
              <a:gd name="connsiteX44" fmla="*/ 1854364 w 5961980"/>
              <a:gd name="connsiteY44" fmla="*/ 5802701 h 6858000"/>
              <a:gd name="connsiteX45" fmla="*/ 2161768 w 5961980"/>
              <a:gd name="connsiteY45" fmla="*/ 5616605 h 6858000"/>
              <a:gd name="connsiteX46" fmla="*/ 2683527 w 5961980"/>
              <a:gd name="connsiteY46" fmla="*/ 5433265 h 6858000"/>
              <a:gd name="connsiteX47" fmla="*/ 3032286 w 5961980"/>
              <a:gd name="connsiteY47" fmla="*/ 5191340 h 6858000"/>
              <a:gd name="connsiteX48" fmla="*/ 3356921 w 5961980"/>
              <a:gd name="connsiteY48" fmla="*/ 4594452 h 6858000"/>
              <a:gd name="connsiteX49" fmla="*/ 3667082 w 5961980"/>
              <a:gd name="connsiteY49" fmla="*/ 4026514 h 6858000"/>
              <a:gd name="connsiteX50" fmla="*/ 3770469 w 5961980"/>
              <a:gd name="connsiteY50" fmla="*/ 4004458 h 6858000"/>
              <a:gd name="connsiteX51" fmla="*/ 4011016 w 5961980"/>
              <a:gd name="connsiteY51" fmla="*/ 4098195 h 6858000"/>
              <a:gd name="connsiteX52" fmla="*/ 4375627 w 5961980"/>
              <a:gd name="connsiteY52" fmla="*/ 4195379 h 6858000"/>
              <a:gd name="connsiteX53" fmla="*/ 4574819 w 5961980"/>
              <a:gd name="connsiteY53" fmla="*/ 4418006 h 6858000"/>
              <a:gd name="connsiteX54" fmla="*/ 4605146 w 5961980"/>
              <a:gd name="connsiteY54" fmla="*/ 4470388 h 6858000"/>
              <a:gd name="connsiteX55" fmla="*/ 4640298 w 5961980"/>
              <a:gd name="connsiteY55" fmla="*/ 4528974 h 6858000"/>
              <a:gd name="connsiteX56" fmla="*/ 4700951 w 5961980"/>
              <a:gd name="connsiteY56" fmla="*/ 4766075 h 6858000"/>
              <a:gd name="connsiteX57" fmla="*/ 4711290 w 5961980"/>
              <a:gd name="connsiteY57" fmla="*/ 4903235 h 6858000"/>
              <a:gd name="connsiteX58" fmla="*/ 4705087 w 5961980"/>
              <a:gd name="connsiteY58" fmla="*/ 4996972 h 6858000"/>
              <a:gd name="connsiteX59" fmla="*/ 4776079 w 5961980"/>
              <a:gd name="connsiteY59" fmla="*/ 5296105 h 6858000"/>
              <a:gd name="connsiteX60" fmla="*/ 4862924 w 5961980"/>
              <a:gd name="connsiteY60" fmla="*/ 5763414 h 6858000"/>
              <a:gd name="connsiteX61" fmla="*/ 4932538 w 5961980"/>
              <a:gd name="connsiteY61" fmla="*/ 5762036 h 6858000"/>
              <a:gd name="connsiteX62" fmla="*/ 4912550 w 5961980"/>
              <a:gd name="connsiteY62" fmla="*/ 6119065 h 6858000"/>
              <a:gd name="connsiteX63" fmla="*/ 4938052 w 5961980"/>
              <a:gd name="connsiteY63" fmla="*/ 6387182 h 6858000"/>
              <a:gd name="connsiteX64" fmla="*/ 5117256 w 5961980"/>
              <a:gd name="connsiteY64" fmla="*/ 6368572 h 6858000"/>
              <a:gd name="connsiteX65" fmla="*/ 5117256 w 5961980"/>
              <a:gd name="connsiteY65" fmla="*/ 6294134 h 6858000"/>
              <a:gd name="connsiteX66" fmla="*/ 5196519 w 5961980"/>
              <a:gd name="connsiteY66" fmla="*/ 6356166 h 6858000"/>
              <a:gd name="connsiteX67" fmla="*/ 5927120 w 5961980"/>
              <a:gd name="connsiteY67" fmla="*/ 6380290 h 6858000"/>
              <a:gd name="connsiteX68" fmla="*/ 5947798 w 5961980"/>
              <a:gd name="connsiteY68" fmla="*/ 6221763 h 6858000"/>
              <a:gd name="connsiteX69" fmla="*/ 5865088 w 5961980"/>
              <a:gd name="connsiteY69" fmla="*/ 6142500 h 6858000"/>
              <a:gd name="connsiteX70" fmla="*/ 5526668 w 5961980"/>
              <a:gd name="connsiteY70" fmla="*/ 6039802 h 6858000"/>
              <a:gd name="connsiteX71" fmla="*/ 5442580 w 5961980"/>
              <a:gd name="connsiteY71" fmla="*/ 5971566 h 6858000"/>
              <a:gd name="connsiteX72" fmla="*/ 5267512 w 5961980"/>
              <a:gd name="connsiteY72" fmla="*/ 5766171 h 6858000"/>
              <a:gd name="connsiteX73" fmla="*/ 5269579 w 5961980"/>
              <a:gd name="connsiteY73" fmla="*/ 5570425 h 6858000"/>
              <a:gd name="connsiteX74" fmla="*/ 5175842 w 5961980"/>
              <a:gd name="connsiteY74" fmla="*/ 4633050 h 6858000"/>
              <a:gd name="connsiteX75" fmla="*/ 5210993 w 5961980"/>
              <a:gd name="connsiteY75" fmla="*/ 4263614 h 6858000"/>
              <a:gd name="connsiteX76" fmla="*/ 5159989 w 5961980"/>
              <a:gd name="connsiteY76" fmla="*/ 4025135 h 6858000"/>
              <a:gd name="connsiteX77" fmla="*/ 4742995 w 5961980"/>
              <a:gd name="connsiteY77" fmla="*/ 3665348 h 6858000"/>
              <a:gd name="connsiteX78" fmla="*/ 4226061 w 5961980"/>
              <a:gd name="connsiteY78" fmla="*/ 3253179 h 6858000"/>
              <a:gd name="connsiteX79" fmla="*/ 4222615 w 5961980"/>
              <a:gd name="connsiteY79" fmla="*/ 3187701 h 6858000"/>
              <a:gd name="connsiteX80" fmla="*/ 4273619 w 5961980"/>
              <a:gd name="connsiteY80" fmla="*/ 3034688 h 6858000"/>
              <a:gd name="connsiteX81" fmla="*/ 4330826 w 5961980"/>
              <a:gd name="connsiteY81" fmla="*/ 2977481 h 6858000"/>
              <a:gd name="connsiteX82" fmla="*/ 4521747 w 5961980"/>
              <a:gd name="connsiteY82" fmla="*/ 2982305 h 6858000"/>
              <a:gd name="connsiteX83" fmla="*/ 5043507 w 5961980"/>
              <a:gd name="connsiteY83" fmla="*/ 3069840 h 6858000"/>
              <a:gd name="connsiteX84" fmla="*/ 5336436 w 5961980"/>
              <a:gd name="connsiteY84" fmla="*/ 2810683 h 6858000"/>
              <a:gd name="connsiteX85" fmla="*/ 5412942 w 5961980"/>
              <a:gd name="connsiteY85" fmla="*/ 2791384 h 6858000"/>
              <a:gd name="connsiteX86" fmla="*/ 5736199 w 5961980"/>
              <a:gd name="connsiteY86" fmla="*/ 2665941 h 6858000"/>
              <a:gd name="connsiteX87" fmla="*/ 5793406 w 5961980"/>
              <a:gd name="connsiteY87" fmla="*/ 2605288 h 6858000"/>
              <a:gd name="connsiteX88" fmla="*/ 5777554 w 5961980"/>
              <a:gd name="connsiteY88" fmla="*/ 2584610 h 6858000"/>
              <a:gd name="connsiteX89" fmla="*/ 5562509 w 5961980"/>
              <a:gd name="connsiteY89" fmla="*/ 2629411 h 6858000"/>
              <a:gd name="connsiteX90" fmla="*/ 5625920 w 5961980"/>
              <a:gd name="connsiteY90" fmla="*/ 2588057 h 6858000"/>
              <a:gd name="connsiteX91" fmla="*/ 5810638 w 5961980"/>
              <a:gd name="connsiteY91" fmla="*/ 2500522 h 6858000"/>
              <a:gd name="connsiteX92" fmla="*/ 5845789 w 5961980"/>
              <a:gd name="connsiteY92" fmla="*/ 2433665 h 6858000"/>
              <a:gd name="connsiteX93" fmla="*/ 5778932 w 5961980"/>
              <a:gd name="connsiteY93" fmla="*/ 2433665 h 6858000"/>
              <a:gd name="connsiteX94" fmla="*/ 5680370 w 5961980"/>
              <a:gd name="connsiteY94" fmla="*/ 2478466 h 6858000"/>
              <a:gd name="connsiteX95" fmla="*/ 5672099 w 5961980"/>
              <a:gd name="connsiteY95" fmla="*/ 2462614 h 6858000"/>
              <a:gd name="connsiteX96" fmla="*/ 5850614 w 5961980"/>
              <a:gd name="connsiteY96" fmla="*/ 2325454 h 6858000"/>
              <a:gd name="connsiteX97" fmla="*/ 5831315 w 5961980"/>
              <a:gd name="connsiteY97" fmla="*/ 2293748 h 6858000"/>
              <a:gd name="connsiteX98" fmla="*/ 5546656 w 5961980"/>
              <a:gd name="connsiteY98" fmla="*/ 2419191 h 6858000"/>
              <a:gd name="connsiteX99" fmla="*/ 5707251 w 5961980"/>
              <a:gd name="connsiteY99" fmla="*/ 2273071 h 6858000"/>
              <a:gd name="connsiteX100" fmla="*/ 5738956 w 5961980"/>
              <a:gd name="connsiteY100" fmla="*/ 2202768 h 6858000"/>
              <a:gd name="connsiteX101" fmla="*/ 5656247 w 5961980"/>
              <a:gd name="connsiteY101" fmla="*/ 2208971 h 6858000"/>
              <a:gd name="connsiteX102" fmla="*/ 5484624 w 5961980"/>
              <a:gd name="connsiteY102" fmla="*/ 2348888 h 6858000"/>
              <a:gd name="connsiteX103" fmla="*/ 5333679 w 5961980"/>
              <a:gd name="connsiteY103" fmla="*/ 2398514 h 6858000"/>
              <a:gd name="connsiteX104" fmla="*/ 5303353 w 5961980"/>
              <a:gd name="connsiteY104" fmla="*/ 2164859 h 6858000"/>
              <a:gd name="connsiteX105" fmla="*/ 5153786 w 5961980"/>
              <a:gd name="connsiteY105" fmla="*/ 2524646 h 6858000"/>
              <a:gd name="connsiteX106" fmla="*/ 5072455 w 5961980"/>
              <a:gd name="connsiteY106" fmla="*/ 2579096 h 6858000"/>
              <a:gd name="connsiteX107" fmla="*/ 4809852 w 5961980"/>
              <a:gd name="connsiteY107" fmla="*/ 2582543 h 6858000"/>
              <a:gd name="connsiteX108" fmla="*/ 4718872 w 5961980"/>
              <a:gd name="connsiteY108" fmla="*/ 2581164 h 6858000"/>
              <a:gd name="connsiteX109" fmla="*/ 4554831 w 5961980"/>
              <a:gd name="connsiteY109" fmla="*/ 2576339 h 6858000"/>
              <a:gd name="connsiteX110" fmla="*/ 4438349 w 5961980"/>
              <a:gd name="connsiteY110" fmla="*/ 2482602 h 6858000"/>
              <a:gd name="connsiteX111" fmla="*/ 4459026 w 5961980"/>
              <a:gd name="connsiteY111" fmla="*/ 2087664 h 6858000"/>
              <a:gd name="connsiteX112" fmla="*/ 4462472 w 5961980"/>
              <a:gd name="connsiteY112" fmla="*/ 1867794 h 6858000"/>
              <a:gd name="connsiteX113" fmla="*/ 4349436 w 5961980"/>
              <a:gd name="connsiteY113" fmla="*/ 1296409 h 6858000"/>
              <a:gd name="connsiteX114" fmla="*/ 4452823 w 5961980"/>
              <a:gd name="connsiteY114" fmla="*/ 1175791 h 6858000"/>
              <a:gd name="connsiteX115" fmla="*/ 4653393 w 5961980"/>
              <a:gd name="connsiteY115" fmla="*/ 1037252 h 6858000"/>
              <a:gd name="connsiteX116" fmla="*/ 4818813 w 5961980"/>
              <a:gd name="connsiteY116" fmla="*/ 900093 h 6858000"/>
              <a:gd name="connsiteX117" fmla="*/ 4823637 w 5961980"/>
              <a:gd name="connsiteY117" fmla="*/ 862184 h 6858000"/>
              <a:gd name="connsiteX118" fmla="*/ 4827083 w 5961980"/>
              <a:gd name="connsiteY118" fmla="*/ 553402 h 6858000"/>
              <a:gd name="connsiteX119" fmla="*/ 4842936 w 5961980"/>
              <a:gd name="connsiteY119" fmla="*/ 405214 h 6858000"/>
              <a:gd name="connsiteX120" fmla="*/ 4763673 w 5961980"/>
              <a:gd name="connsiteY120" fmla="*/ 143989 h 6858000"/>
              <a:gd name="connsiteX121" fmla="*/ 4494867 w 5961980"/>
              <a:gd name="connsiteY121" fmla="*/ 15100 h 6858000"/>
              <a:gd name="connsiteX122" fmla="*/ 4197112 w 5961980"/>
              <a:gd name="connsiteY122" fmla="*/ 73686 h 6858000"/>
              <a:gd name="connsiteX123" fmla="*/ 4009637 w 5961980"/>
              <a:gd name="connsiteY123" fmla="*/ 367994 h 6858000"/>
              <a:gd name="connsiteX124" fmla="*/ 3992406 w 5961980"/>
              <a:gd name="connsiteY124" fmla="*/ 724335 h 6858000"/>
              <a:gd name="connsiteX125" fmla="*/ 3947605 w 5961980"/>
              <a:gd name="connsiteY125" fmla="*/ 760865 h 6858000"/>
              <a:gd name="connsiteX126" fmla="*/ 3396897 w 5961980"/>
              <a:gd name="connsiteY126" fmla="*/ 705036 h 6858000"/>
              <a:gd name="connsiteX127" fmla="*/ 3078465 w 5961980"/>
              <a:gd name="connsiteY127" fmla="*/ 800841 h 6858000"/>
              <a:gd name="connsiteX128" fmla="*/ 2664918 w 5961980"/>
              <a:gd name="connsiteY128" fmla="*/ 810491 h 6858000"/>
              <a:gd name="connsiteX129" fmla="*/ 2494674 w 5961980"/>
              <a:gd name="connsiteY129" fmla="*/ 872523 h 6858000"/>
              <a:gd name="connsiteX130" fmla="*/ 2092154 w 5961980"/>
              <a:gd name="connsiteY130" fmla="*/ 1350170 h 6858000"/>
              <a:gd name="connsiteX131" fmla="*/ 1743395 w 5961980"/>
              <a:gd name="connsiteY131" fmla="*/ 1800248 h 6858000"/>
              <a:gd name="connsiteX132" fmla="*/ 1744774 w 5961980"/>
              <a:gd name="connsiteY132" fmla="*/ 1865726 h 6858000"/>
              <a:gd name="connsiteX133" fmla="*/ 1800603 w 5961980"/>
              <a:gd name="connsiteY133" fmla="*/ 1921555 h 6858000"/>
              <a:gd name="connsiteX134" fmla="*/ 1805428 w 5961980"/>
              <a:gd name="connsiteY134" fmla="*/ 2005644 h 6858000"/>
              <a:gd name="connsiteX135" fmla="*/ 1636562 w 5961980"/>
              <a:gd name="connsiteY135" fmla="*/ 2145561 h 6858000"/>
              <a:gd name="connsiteX136" fmla="*/ 1423585 w 5961980"/>
              <a:gd name="connsiteY136" fmla="*/ 1706511 h 6858000"/>
              <a:gd name="connsiteX137" fmla="*/ 1243692 w 5961980"/>
              <a:gd name="connsiteY137" fmla="*/ 1507318 h 6858000"/>
              <a:gd name="connsiteX138" fmla="*/ 1138926 w 5961980"/>
              <a:gd name="connsiteY138" fmla="*/ 1577622 h 6858000"/>
              <a:gd name="connsiteX139" fmla="*/ 18901 w 5961980"/>
              <a:gd name="connsiteY139" fmla="*/ 2269625 h 6858000"/>
              <a:gd name="connsiteX140" fmla="*/ 3049 w 5961980"/>
              <a:gd name="connsiteY140" fmla="*/ 2335103 h 6858000"/>
              <a:gd name="connsiteX141" fmla="*/ 104368 w 5961980"/>
              <a:gd name="connsiteY141" fmla="*/ 2552216 h 6858000"/>
              <a:gd name="connsiteX142" fmla="*/ 104368 w 5961980"/>
              <a:gd name="connsiteY142" fmla="*/ 2552216 h 6858000"/>
              <a:gd name="connsiteX143" fmla="*/ 1692391 w 5961980"/>
              <a:gd name="connsiteY143" fmla="*/ 2187605 h 6858000"/>
              <a:gd name="connsiteX144" fmla="*/ 1711690 w 5961980"/>
              <a:gd name="connsiteY144" fmla="*/ 2198633 h 6858000"/>
              <a:gd name="connsiteX145" fmla="*/ 1867460 w 5961980"/>
              <a:gd name="connsiteY145" fmla="*/ 2526714 h 6858000"/>
              <a:gd name="connsiteX146" fmla="*/ 1822659 w 5961980"/>
              <a:gd name="connsiteY146" fmla="*/ 2557041 h 6858000"/>
              <a:gd name="connsiteX147" fmla="*/ 1681363 w 5961980"/>
              <a:gd name="connsiteY147" fmla="*/ 2256529 h 6858000"/>
              <a:gd name="connsiteX148" fmla="*/ 1692391 w 5961980"/>
              <a:gd name="connsiteY148" fmla="*/ 2187605 h 6858000"/>
              <a:gd name="connsiteX149" fmla="*/ 1692391 w 5961980"/>
              <a:gd name="connsiteY149" fmla="*/ 21876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5961980" h="6858000">
                <a:moveTo>
                  <a:pt x="104368" y="2552216"/>
                </a:moveTo>
                <a:cubicBezTo>
                  <a:pt x="155372" y="2661806"/>
                  <a:pt x="204309" y="2773464"/>
                  <a:pt x="255313" y="2883054"/>
                </a:cubicBezTo>
                <a:cubicBezTo>
                  <a:pt x="429003" y="3264896"/>
                  <a:pt x="602004" y="3645360"/>
                  <a:pt x="775694" y="4027203"/>
                </a:cubicBezTo>
                <a:cubicBezTo>
                  <a:pt x="801196" y="4083032"/>
                  <a:pt x="903204" y="4119562"/>
                  <a:pt x="956965" y="4084410"/>
                </a:cubicBezTo>
                <a:cubicBezTo>
                  <a:pt x="1117560" y="3984469"/>
                  <a:pt x="1278154" y="3882461"/>
                  <a:pt x="1439438" y="3781831"/>
                </a:cubicBezTo>
                <a:cubicBezTo>
                  <a:pt x="1654483" y="3648117"/>
                  <a:pt x="1868838" y="3514404"/>
                  <a:pt x="2087329" y="3384136"/>
                </a:cubicBezTo>
                <a:cubicBezTo>
                  <a:pt x="2189338" y="3323482"/>
                  <a:pt x="2189338" y="3328307"/>
                  <a:pt x="2136955" y="3218717"/>
                </a:cubicBezTo>
                <a:cubicBezTo>
                  <a:pt x="2099046" y="3139454"/>
                  <a:pt x="2073544" y="3051919"/>
                  <a:pt x="2034947" y="2971967"/>
                </a:cubicBezTo>
                <a:cubicBezTo>
                  <a:pt x="1977739" y="2855484"/>
                  <a:pt x="1912261" y="2744515"/>
                  <a:pt x="1844025" y="2617005"/>
                </a:cubicBezTo>
                <a:cubicBezTo>
                  <a:pt x="1917085" y="2599774"/>
                  <a:pt x="1971536" y="2588057"/>
                  <a:pt x="2038393" y="2572204"/>
                </a:cubicBezTo>
                <a:cubicBezTo>
                  <a:pt x="2079748" y="2465371"/>
                  <a:pt x="2159011" y="2343374"/>
                  <a:pt x="2122481" y="2191740"/>
                </a:cubicBezTo>
                <a:cubicBezTo>
                  <a:pt x="2121102" y="2182090"/>
                  <a:pt x="2130752" y="2167616"/>
                  <a:pt x="2136955" y="2158656"/>
                </a:cubicBezTo>
                <a:cubicBezTo>
                  <a:pt x="2241721" y="2007711"/>
                  <a:pt x="2342351" y="1853320"/>
                  <a:pt x="2451941" y="1705132"/>
                </a:cubicBezTo>
                <a:cubicBezTo>
                  <a:pt x="2502945" y="1636897"/>
                  <a:pt x="2563599" y="1559012"/>
                  <a:pt x="2638037" y="1526617"/>
                </a:cubicBezTo>
                <a:cubicBezTo>
                  <a:pt x="2770372" y="1470788"/>
                  <a:pt x="2915114" y="1447354"/>
                  <a:pt x="3055031" y="1408756"/>
                </a:cubicBezTo>
                <a:cubicBezTo>
                  <a:pt x="3061234" y="1418406"/>
                  <a:pt x="3066059" y="1425987"/>
                  <a:pt x="3072262" y="1435637"/>
                </a:cubicBezTo>
                <a:cubicBezTo>
                  <a:pt x="3050206" y="1492844"/>
                  <a:pt x="3037111" y="1559701"/>
                  <a:pt x="3000581" y="1607259"/>
                </a:cubicBezTo>
                <a:cubicBezTo>
                  <a:pt x="2921317" y="1710646"/>
                  <a:pt x="2860664" y="1833332"/>
                  <a:pt x="2736599" y="1895364"/>
                </a:cubicBezTo>
                <a:cubicBezTo>
                  <a:pt x="2714544" y="1906392"/>
                  <a:pt x="2700069" y="1933273"/>
                  <a:pt x="2685595" y="1956018"/>
                </a:cubicBezTo>
                <a:cubicBezTo>
                  <a:pt x="2513973" y="2250326"/>
                  <a:pt x="2341661" y="2543256"/>
                  <a:pt x="2171417" y="2837564"/>
                </a:cubicBezTo>
                <a:cubicBezTo>
                  <a:pt x="2161768" y="2853416"/>
                  <a:pt x="2155565" y="2888568"/>
                  <a:pt x="2163147" y="2894771"/>
                </a:cubicBezTo>
                <a:cubicBezTo>
                  <a:pt x="2214151" y="2937504"/>
                  <a:pt x="2209326" y="3001604"/>
                  <a:pt x="2234828" y="3050541"/>
                </a:cubicBezTo>
                <a:cubicBezTo>
                  <a:pt x="2290657" y="3155306"/>
                  <a:pt x="2317538" y="3271789"/>
                  <a:pt x="2400247" y="3365526"/>
                </a:cubicBezTo>
                <a:cubicBezTo>
                  <a:pt x="2473307" y="3446857"/>
                  <a:pt x="2540164" y="3513714"/>
                  <a:pt x="2658025" y="3505443"/>
                </a:cubicBezTo>
                <a:cubicBezTo>
                  <a:pt x="2673878" y="3594356"/>
                  <a:pt x="2707651" y="3670862"/>
                  <a:pt x="2691109" y="3768046"/>
                </a:cubicBezTo>
                <a:cubicBezTo>
                  <a:pt x="2648376" y="4036852"/>
                  <a:pt x="2629077" y="4309105"/>
                  <a:pt x="2600129" y="4579978"/>
                </a:cubicBezTo>
                <a:cubicBezTo>
                  <a:pt x="2546367" y="4594452"/>
                  <a:pt x="2498120" y="4605481"/>
                  <a:pt x="2482267" y="4634429"/>
                </a:cubicBezTo>
                <a:cubicBezTo>
                  <a:pt x="2411964" y="4753669"/>
                  <a:pt x="2287900" y="4810876"/>
                  <a:pt x="2179688" y="4865326"/>
                </a:cubicBezTo>
                <a:cubicBezTo>
                  <a:pt x="2021851" y="4944589"/>
                  <a:pt x="1904679" y="5056247"/>
                  <a:pt x="1788197" y="5180312"/>
                </a:cubicBezTo>
                <a:cubicBezTo>
                  <a:pt x="1755113" y="5216842"/>
                  <a:pt x="1711690" y="5247169"/>
                  <a:pt x="1668957" y="5269225"/>
                </a:cubicBezTo>
                <a:cubicBezTo>
                  <a:pt x="1522837" y="5344352"/>
                  <a:pt x="1371202" y="5412588"/>
                  <a:pt x="1225082" y="5487026"/>
                </a:cubicBezTo>
                <a:cubicBezTo>
                  <a:pt x="1137548" y="5529760"/>
                  <a:pt x="1059663" y="5580764"/>
                  <a:pt x="950073" y="5563533"/>
                </a:cubicBezTo>
                <a:cubicBezTo>
                  <a:pt x="881838" y="5552505"/>
                  <a:pt x="806710" y="5585588"/>
                  <a:pt x="735028" y="5601441"/>
                </a:cubicBezTo>
                <a:cubicBezTo>
                  <a:pt x="720554" y="5604888"/>
                  <a:pt x="706080" y="5623497"/>
                  <a:pt x="697120" y="5637971"/>
                </a:cubicBezTo>
                <a:cubicBezTo>
                  <a:pt x="665414" y="5688975"/>
                  <a:pt x="669550" y="5990176"/>
                  <a:pt x="722622" y="6007407"/>
                </a:cubicBezTo>
                <a:cubicBezTo>
                  <a:pt x="856335" y="6050830"/>
                  <a:pt x="763976" y="6125269"/>
                  <a:pt x="760530" y="6177651"/>
                </a:cubicBezTo>
                <a:cubicBezTo>
                  <a:pt x="744678" y="6424401"/>
                  <a:pt x="843240" y="6624972"/>
                  <a:pt x="1001077" y="6801419"/>
                </a:cubicBezTo>
                <a:cubicBezTo>
                  <a:pt x="1027958" y="6831746"/>
                  <a:pt x="1093436" y="6869654"/>
                  <a:pt x="1114114" y="6858626"/>
                </a:cubicBezTo>
                <a:cubicBezTo>
                  <a:pt x="1155468" y="6834503"/>
                  <a:pt x="1184417" y="6780742"/>
                  <a:pt x="1206473" y="6733183"/>
                </a:cubicBezTo>
                <a:cubicBezTo>
                  <a:pt x="1217501" y="6711128"/>
                  <a:pt x="1211297" y="6675976"/>
                  <a:pt x="1205094" y="6647028"/>
                </a:cubicBezTo>
                <a:cubicBezTo>
                  <a:pt x="1174767" y="6508489"/>
                  <a:pt x="1167186" y="6372019"/>
                  <a:pt x="1217501" y="6236237"/>
                </a:cubicBezTo>
                <a:cubicBezTo>
                  <a:pt x="1244381" y="6163177"/>
                  <a:pt x="1269883" y="6088049"/>
                  <a:pt x="1292628" y="6021192"/>
                </a:cubicBezTo>
                <a:cubicBezTo>
                  <a:pt x="1404286" y="6088049"/>
                  <a:pt x="1517323" y="6158352"/>
                  <a:pt x="1644144" y="6234169"/>
                </a:cubicBezTo>
                <a:cubicBezTo>
                  <a:pt x="1669646" y="6170759"/>
                  <a:pt x="1685499" y="6127336"/>
                  <a:pt x="1704798" y="6085981"/>
                </a:cubicBezTo>
                <a:cubicBezTo>
                  <a:pt x="1752356" y="5988797"/>
                  <a:pt x="1782682" y="5875761"/>
                  <a:pt x="1854364" y="5802701"/>
                </a:cubicBezTo>
                <a:cubicBezTo>
                  <a:pt x="1937074" y="5719991"/>
                  <a:pt x="2051488" y="5662784"/>
                  <a:pt x="2161768" y="5616605"/>
                </a:cubicBezTo>
                <a:cubicBezTo>
                  <a:pt x="2332012" y="5544923"/>
                  <a:pt x="2510527" y="5493919"/>
                  <a:pt x="2683527" y="5433265"/>
                </a:cubicBezTo>
                <a:cubicBezTo>
                  <a:pt x="2823444" y="5385707"/>
                  <a:pt x="2957158" y="5329878"/>
                  <a:pt x="3032286" y="5191340"/>
                </a:cubicBezTo>
                <a:cubicBezTo>
                  <a:pt x="3141876" y="4992148"/>
                  <a:pt x="3250088" y="4793645"/>
                  <a:pt x="3356921" y="4594452"/>
                </a:cubicBezTo>
                <a:cubicBezTo>
                  <a:pt x="3458929" y="4403531"/>
                  <a:pt x="3528543" y="4198136"/>
                  <a:pt x="3667082" y="4026514"/>
                </a:cubicBezTo>
                <a:cubicBezTo>
                  <a:pt x="3703612" y="3980334"/>
                  <a:pt x="3725668" y="3983780"/>
                  <a:pt x="3770469" y="4004458"/>
                </a:cubicBezTo>
                <a:cubicBezTo>
                  <a:pt x="3848353" y="4039609"/>
                  <a:pt x="3929685" y="4074761"/>
                  <a:pt x="4011016" y="4098195"/>
                </a:cubicBezTo>
                <a:cubicBezTo>
                  <a:pt x="4131634" y="4134725"/>
                  <a:pt x="4259145" y="4149199"/>
                  <a:pt x="4375627" y="4195379"/>
                </a:cubicBezTo>
                <a:cubicBezTo>
                  <a:pt x="4469365" y="4233288"/>
                  <a:pt x="4590672" y="4270507"/>
                  <a:pt x="4574819" y="4418006"/>
                </a:cubicBezTo>
                <a:cubicBezTo>
                  <a:pt x="4573441" y="4433858"/>
                  <a:pt x="4594118" y="4453157"/>
                  <a:pt x="4605146" y="4470388"/>
                </a:cubicBezTo>
                <a:cubicBezTo>
                  <a:pt x="4616174" y="4489687"/>
                  <a:pt x="4634094" y="4508297"/>
                  <a:pt x="4640298" y="4528974"/>
                </a:cubicBezTo>
                <a:cubicBezTo>
                  <a:pt x="4662354" y="4606859"/>
                  <a:pt x="4676828" y="4688190"/>
                  <a:pt x="4700951" y="4766075"/>
                </a:cubicBezTo>
                <a:cubicBezTo>
                  <a:pt x="4716804" y="4817079"/>
                  <a:pt x="4749198" y="4858434"/>
                  <a:pt x="4711290" y="4903235"/>
                </a:cubicBezTo>
                <a:cubicBezTo>
                  <a:pt x="4694059" y="4922534"/>
                  <a:pt x="4696816" y="4968713"/>
                  <a:pt x="4705087" y="4996972"/>
                </a:cubicBezTo>
                <a:cubicBezTo>
                  <a:pt x="4734035" y="5096913"/>
                  <a:pt x="4745752" y="5196164"/>
                  <a:pt x="4776079" y="5296105"/>
                </a:cubicBezTo>
                <a:cubicBezTo>
                  <a:pt x="4801581" y="5383639"/>
                  <a:pt x="4836044" y="5677259"/>
                  <a:pt x="4862924" y="5763414"/>
                </a:cubicBezTo>
                <a:cubicBezTo>
                  <a:pt x="4877398" y="5808215"/>
                  <a:pt x="4922889" y="5717924"/>
                  <a:pt x="4932538" y="5762036"/>
                </a:cubicBezTo>
                <a:cubicBezTo>
                  <a:pt x="4964243" y="5906777"/>
                  <a:pt x="4958729" y="5970877"/>
                  <a:pt x="4912550" y="6119065"/>
                </a:cubicBezTo>
                <a:cubicBezTo>
                  <a:pt x="4896697" y="6171448"/>
                  <a:pt x="4936673" y="6327907"/>
                  <a:pt x="4938052" y="6387182"/>
                </a:cubicBezTo>
                <a:lnTo>
                  <a:pt x="5117256" y="6368572"/>
                </a:lnTo>
                <a:cubicBezTo>
                  <a:pt x="5117256" y="6368572"/>
                  <a:pt x="5117256" y="6335489"/>
                  <a:pt x="5117256" y="6294134"/>
                </a:cubicBezTo>
                <a:cubicBezTo>
                  <a:pt x="5158611" y="6283795"/>
                  <a:pt x="5117256" y="6299648"/>
                  <a:pt x="5196519" y="6356166"/>
                </a:cubicBezTo>
                <a:cubicBezTo>
                  <a:pt x="5317827" y="6368572"/>
                  <a:pt x="5459122" y="6432672"/>
                  <a:pt x="5927120" y="6380290"/>
                </a:cubicBezTo>
                <a:cubicBezTo>
                  <a:pt x="5975368" y="6366505"/>
                  <a:pt x="5967786" y="6283106"/>
                  <a:pt x="5947798" y="6221763"/>
                </a:cubicBezTo>
                <a:cubicBezTo>
                  <a:pt x="5938148" y="6191436"/>
                  <a:pt x="5898172" y="6139053"/>
                  <a:pt x="5865088" y="6142500"/>
                </a:cubicBezTo>
                <a:cubicBezTo>
                  <a:pt x="5710697" y="6153527"/>
                  <a:pt x="5641083" y="6149392"/>
                  <a:pt x="5526668" y="6039802"/>
                </a:cubicBezTo>
                <a:cubicBezTo>
                  <a:pt x="5499788" y="6014300"/>
                  <a:pt x="5474286" y="5981216"/>
                  <a:pt x="5442580" y="5971566"/>
                </a:cubicBezTo>
                <a:cubicBezTo>
                  <a:pt x="5334369" y="5942618"/>
                  <a:pt x="5297839" y="5853705"/>
                  <a:pt x="5267512" y="5766171"/>
                </a:cubicBezTo>
                <a:cubicBezTo>
                  <a:pt x="5237185" y="5678637"/>
                  <a:pt x="5288189" y="5662784"/>
                  <a:pt x="5269579" y="5570425"/>
                </a:cubicBezTo>
                <a:cubicBezTo>
                  <a:pt x="5210993" y="5285766"/>
                  <a:pt x="5162746" y="4919088"/>
                  <a:pt x="5175842" y="4633050"/>
                </a:cubicBezTo>
                <a:cubicBezTo>
                  <a:pt x="5182045" y="4510364"/>
                  <a:pt x="5208926" y="4387679"/>
                  <a:pt x="5210993" y="4263614"/>
                </a:cubicBezTo>
                <a:cubicBezTo>
                  <a:pt x="5210993" y="4182283"/>
                  <a:pt x="5204790" y="4083721"/>
                  <a:pt x="5159989" y="4025135"/>
                </a:cubicBezTo>
                <a:cubicBezTo>
                  <a:pt x="5048331" y="3876947"/>
                  <a:pt x="4896008" y="3770803"/>
                  <a:pt x="4742995" y="3665348"/>
                </a:cubicBezTo>
                <a:cubicBezTo>
                  <a:pt x="4561723" y="3539906"/>
                  <a:pt x="4396304" y="3393096"/>
                  <a:pt x="4226061" y="3253179"/>
                </a:cubicBezTo>
                <a:cubicBezTo>
                  <a:pt x="4215033" y="3243530"/>
                  <a:pt x="4217790" y="3208378"/>
                  <a:pt x="4222615" y="3187701"/>
                </a:cubicBezTo>
                <a:cubicBezTo>
                  <a:pt x="4237089" y="3136697"/>
                  <a:pt x="4263969" y="3087760"/>
                  <a:pt x="4273619" y="3034688"/>
                </a:cubicBezTo>
                <a:cubicBezTo>
                  <a:pt x="4279822" y="2996780"/>
                  <a:pt x="4290850" y="2977481"/>
                  <a:pt x="4330826" y="2977481"/>
                </a:cubicBezTo>
                <a:cubicBezTo>
                  <a:pt x="4394237" y="2978859"/>
                  <a:pt x="4458336" y="2972656"/>
                  <a:pt x="4521747" y="2982305"/>
                </a:cubicBezTo>
                <a:cubicBezTo>
                  <a:pt x="4696816" y="3007808"/>
                  <a:pt x="4871884" y="3039513"/>
                  <a:pt x="5043507" y="3069840"/>
                </a:cubicBezTo>
                <a:cubicBezTo>
                  <a:pt x="5091065" y="2925098"/>
                  <a:pt x="5142069" y="2787938"/>
                  <a:pt x="5336436" y="2810683"/>
                </a:cubicBezTo>
                <a:cubicBezTo>
                  <a:pt x="5360560" y="2814129"/>
                  <a:pt x="5387441" y="2801034"/>
                  <a:pt x="5412942" y="2791384"/>
                </a:cubicBezTo>
                <a:cubicBezTo>
                  <a:pt x="5521154" y="2750030"/>
                  <a:pt x="5629366" y="2710053"/>
                  <a:pt x="5736199" y="2665941"/>
                </a:cubicBezTo>
                <a:cubicBezTo>
                  <a:pt x="5760323" y="2656292"/>
                  <a:pt x="5774108" y="2625965"/>
                  <a:pt x="5793406" y="2605288"/>
                </a:cubicBezTo>
                <a:cubicBezTo>
                  <a:pt x="5788582" y="2599084"/>
                  <a:pt x="5782379" y="2590814"/>
                  <a:pt x="5777554" y="2584610"/>
                </a:cubicBezTo>
                <a:cubicBezTo>
                  <a:pt x="5714143" y="2599084"/>
                  <a:pt x="5648665" y="2611491"/>
                  <a:pt x="5562509" y="2629411"/>
                </a:cubicBezTo>
                <a:cubicBezTo>
                  <a:pt x="5595593" y="2607356"/>
                  <a:pt x="5608689" y="2596328"/>
                  <a:pt x="5625920" y="2588057"/>
                </a:cubicBezTo>
                <a:cubicBezTo>
                  <a:pt x="5687952" y="2557730"/>
                  <a:pt x="5751363" y="2533606"/>
                  <a:pt x="5810638" y="2500522"/>
                </a:cubicBezTo>
                <a:cubicBezTo>
                  <a:pt x="5829936" y="2489494"/>
                  <a:pt x="5834761" y="2455721"/>
                  <a:pt x="5845789" y="2433665"/>
                </a:cubicBezTo>
                <a:cubicBezTo>
                  <a:pt x="5823733" y="2433665"/>
                  <a:pt x="5799610" y="2427462"/>
                  <a:pt x="5778932" y="2433665"/>
                </a:cubicBezTo>
                <a:cubicBezTo>
                  <a:pt x="5745849" y="2444693"/>
                  <a:pt x="5713454" y="2463992"/>
                  <a:pt x="5680370" y="2478466"/>
                </a:cubicBezTo>
                <a:cubicBezTo>
                  <a:pt x="5676924" y="2473642"/>
                  <a:pt x="5675546" y="2468817"/>
                  <a:pt x="5672099" y="2462614"/>
                </a:cubicBezTo>
                <a:cubicBezTo>
                  <a:pt x="5730685" y="2416434"/>
                  <a:pt x="5789960" y="2371633"/>
                  <a:pt x="5850614" y="2325454"/>
                </a:cubicBezTo>
                <a:cubicBezTo>
                  <a:pt x="5844411" y="2314426"/>
                  <a:pt x="5838207" y="2303398"/>
                  <a:pt x="5831315" y="2293748"/>
                </a:cubicBezTo>
                <a:cubicBezTo>
                  <a:pt x="5716900" y="2284099"/>
                  <a:pt x="5646597" y="2387486"/>
                  <a:pt x="5546656" y="2419191"/>
                </a:cubicBezTo>
                <a:cubicBezTo>
                  <a:pt x="5597661" y="2366809"/>
                  <a:pt x="5654868" y="2322008"/>
                  <a:pt x="5707251" y="2273071"/>
                </a:cubicBezTo>
                <a:cubicBezTo>
                  <a:pt x="5724482" y="2257219"/>
                  <a:pt x="5727928" y="2226892"/>
                  <a:pt x="5738956" y="2202768"/>
                </a:cubicBezTo>
                <a:cubicBezTo>
                  <a:pt x="5710008" y="2204146"/>
                  <a:pt x="5675546" y="2194497"/>
                  <a:pt x="5656247" y="2208971"/>
                </a:cubicBezTo>
                <a:cubicBezTo>
                  <a:pt x="5595593" y="2250326"/>
                  <a:pt x="5541832" y="2302709"/>
                  <a:pt x="5484624" y="2348888"/>
                </a:cubicBezTo>
                <a:cubicBezTo>
                  <a:pt x="5441891" y="2384040"/>
                  <a:pt x="5400536" y="2430219"/>
                  <a:pt x="5333679" y="2398514"/>
                </a:cubicBezTo>
                <a:cubicBezTo>
                  <a:pt x="5373656" y="2248947"/>
                  <a:pt x="5364006" y="2194497"/>
                  <a:pt x="5303353" y="2164859"/>
                </a:cubicBezTo>
                <a:cubicBezTo>
                  <a:pt x="5253727" y="2284099"/>
                  <a:pt x="5207547" y="2406785"/>
                  <a:pt x="5153786" y="2524646"/>
                </a:cubicBezTo>
                <a:cubicBezTo>
                  <a:pt x="5142758" y="2550148"/>
                  <a:pt x="5101403" y="2575650"/>
                  <a:pt x="5072455" y="2579096"/>
                </a:cubicBezTo>
                <a:cubicBezTo>
                  <a:pt x="4984921" y="2585300"/>
                  <a:pt x="4897386" y="2582543"/>
                  <a:pt x="4809852" y="2582543"/>
                </a:cubicBezTo>
                <a:cubicBezTo>
                  <a:pt x="4779525" y="2582543"/>
                  <a:pt x="4749198" y="2582543"/>
                  <a:pt x="4718872" y="2581164"/>
                </a:cubicBezTo>
                <a:cubicBezTo>
                  <a:pt x="4665110" y="2579786"/>
                  <a:pt x="4609282" y="2570136"/>
                  <a:pt x="4554831" y="2576339"/>
                </a:cubicBezTo>
                <a:cubicBezTo>
                  <a:pt x="4499002" y="2584610"/>
                  <a:pt x="4435591" y="2536363"/>
                  <a:pt x="4438349" y="2482602"/>
                </a:cubicBezTo>
                <a:cubicBezTo>
                  <a:pt x="4446620" y="2350267"/>
                  <a:pt x="4452823" y="2218621"/>
                  <a:pt x="4459026" y="2087664"/>
                </a:cubicBezTo>
                <a:cubicBezTo>
                  <a:pt x="4462472" y="2014604"/>
                  <a:pt x="4474878" y="1939476"/>
                  <a:pt x="4462472" y="1867794"/>
                </a:cubicBezTo>
                <a:cubicBezTo>
                  <a:pt x="4430767" y="1676873"/>
                  <a:pt x="4387344" y="1487330"/>
                  <a:pt x="4349436" y="1296409"/>
                </a:cubicBezTo>
                <a:cubicBezTo>
                  <a:pt x="4330137" y="1197847"/>
                  <a:pt x="4357707" y="1172345"/>
                  <a:pt x="4452823" y="1175791"/>
                </a:cubicBezTo>
                <a:cubicBezTo>
                  <a:pt x="4572062" y="1179237"/>
                  <a:pt x="4602389" y="1146843"/>
                  <a:pt x="4653393" y="1037252"/>
                </a:cubicBezTo>
                <a:cubicBezTo>
                  <a:pt x="4683720" y="971774"/>
                  <a:pt x="4725075" y="902160"/>
                  <a:pt x="4818813" y="900093"/>
                </a:cubicBezTo>
                <a:cubicBezTo>
                  <a:pt x="4820191" y="887686"/>
                  <a:pt x="4827083" y="873212"/>
                  <a:pt x="4823637" y="862184"/>
                </a:cubicBezTo>
                <a:cubicBezTo>
                  <a:pt x="4794689" y="758797"/>
                  <a:pt x="4806406" y="656789"/>
                  <a:pt x="4827083" y="553402"/>
                </a:cubicBezTo>
                <a:cubicBezTo>
                  <a:pt x="4836733" y="503776"/>
                  <a:pt x="4827083" y="451393"/>
                  <a:pt x="4842936" y="405214"/>
                </a:cubicBezTo>
                <a:cubicBezTo>
                  <a:pt x="4878088" y="297002"/>
                  <a:pt x="4858789" y="203265"/>
                  <a:pt x="4763673" y="143989"/>
                </a:cubicBezTo>
                <a:cubicBezTo>
                  <a:pt x="4679585" y="91607"/>
                  <a:pt x="4588604" y="45427"/>
                  <a:pt x="4494867" y="15100"/>
                </a:cubicBezTo>
                <a:cubicBezTo>
                  <a:pt x="4390101" y="-20051"/>
                  <a:pt x="4291539" y="8897"/>
                  <a:pt x="4197112" y="73686"/>
                </a:cubicBezTo>
                <a:cubicBezTo>
                  <a:pt x="4092347" y="146746"/>
                  <a:pt x="4050992" y="259783"/>
                  <a:pt x="4009637" y="367994"/>
                </a:cubicBezTo>
                <a:cubicBezTo>
                  <a:pt x="3966904" y="479652"/>
                  <a:pt x="3946226" y="598892"/>
                  <a:pt x="3992406" y="724335"/>
                </a:cubicBezTo>
                <a:cubicBezTo>
                  <a:pt x="3981378" y="733984"/>
                  <a:pt x="3963458" y="748458"/>
                  <a:pt x="3947605" y="760865"/>
                </a:cubicBezTo>
                <a:cubicBezTo>
                  <a:pt x="3778740" y="609920"/>
                  <a:pt x="3525786" y="573390"/>
                  <a:pt x="3396897" y="705036"/>
                </a:cubicBezTo>
                <a:cubicBezTo>
                  <a:pt x="3301092" y="803598"/>
                  <a:pt x="3181852" y="776717"/>
                  <a:pt x="3078465" y="800841"/>
                </a:cubicBezTo>
                <a:cubicBezTo>
                  <a:pt x="2946130" y="831168"/>
                  <a:pt x="2801389" y="802220"/>
                  <a:pt x="2664918" y="810491"/>
                </a:cubicBezTo>
                <a:cubicBezTo>
                  <a:pt x="2606332" y="813937"/>
                  <a:pt x="2531204" y="831168"/>
                  <a:pt x="2494674" y="872523"/>
                </a:cubicBezTo>
                <a:cubicBezTo>
                  <a:pt x="2353379" y="1025535"/>
                  <a:pt x="2222422" y="1187508"/>
                  <a:pt x="2092154" y="1350170"/>
                </a:cubicBezTo>
                <a:cubicBezTo>
                  <a:pt x="1972914" y="1498358"/>
                  <a:pt x="1858500" y="1647925"/>
                  <a:pt x="1743395" y="1800248"/>
                </a:cubicBezTo>
                <a:cubicBezTo>
                  <a:pt x="1732368" y="1814722"/>
                  <a:pt x="1735124" y="1847806"/>
                  <a:pt x="1744774" y="1865726"/>
                </a:cubicBezTo>
                <a:cubicBezTo>
                  <a:pt x="1755802" y="1887782"/>
                  <a:pt x="1777858" y="1907081"/>
                  <a:pt x="1800603" y="1921555"/>
                </a:cubicBezTo>
                <a:cubicBezTo>
                  <a:pt x="1841958" y="1950504"/>
                  <a:pt x="1843336" y="1976006"/>
                  <a:pt x="1805428" y="2005644"/>
                </a:cubicBezTo>
                <a:cubicBezTo>
                  <a:pt x="1749599" y="2051823"/>
                  <a:pt x="1693770" y="2098003"/>
                  <a:pt x="1636562" y="2145561"/>
                </a:cubicBezTo>
                <a:cubicBezTo>
                  <a:pt x="1563502" y="1995994"/>
                  <a:pt x="1482171" y="1856077"/>
                  <a:pt x="1423585" y="1706511"/>
                </a:cubicBezTo>
                <a:cubicBezTo>
                  <a:pt x="1385677" y="1612773"/>
                  <a:pt x="1326401" y="1550741"/>
                  <a:pt x="1243692" y="1507318"/>
                </a:cubicBezTo>
                <a:cubicBezTo>
                  <a:pt x="1208540" y="1531442"/>
                  <a:pt x="1173389" y="1554876"/>
                  <a:pt x="1138926" y="1577622"/>
                </a:cubicBezTo>
                <a:cubicBezTo>
                  <a:pt x="760530" y="1805073"/>
                  <a:pt x="387648" y="2035970"/>
                  <a:pt x="18901" y="2269625"/>
                </a:cubicBezTo>
                <a:cubicBezTo>
                  <a:pt x="4427" y="2279274"/>
                  <a:pt x="-5222" y="2317183"/>
                  <a:pt x="3049" y="2335103"/>
                </a:cubicBezTo>
                <a:cubicBezTo>
                  <a:pt x="31308" y="2410231"/>
                  <a:pt x="71284" y="2480534"/>
                  <a:pt x="104368" y="2552216"/>
                </a:cubicBezTo>
                <a:lnTo>
                  <a:pt x="104368" y="2552216"/>
                </a:lnTo>
                <a:close/>
                <a:moveTo>
                  <a:pt x="1692391" y="2187605"/>
                </a:moveTo>
                <a:cubicBezTo>
                  <a:pt x="1698594" y="2191051"/>
                  <a:pt x="1704798" y="2193808"/>
                  <a:pt x="1711690" y="2198633"/>
                </a:cubicBezTo>
                <a:cubicBezTo>
                  <a:pt x="1762694" y="2305466"/>
                  <a:pt x="1813699" y="2411610"/>
                  <a:pt x="1867460" y="2526714"/>
                </a:cubicBezTo>
                <a:cubicBezTo>
                  <a:pt x="1868838" y="2525335"/>
                  <a:pt x="1851607" y="2537742"/>
                  <a:pt x="1822659" y="2557041"/>
                </a:cubicBezTo>
                <a:cubicBezTo>
                  <a:pt x="1773033" y="2453654"/>
                  <a:pt x="1725475" y="2356470"/>
                  <a:pt x="1681363" y="2256529"/>
                </a:cubicBezTo>
                <a:cubicBezTo>
                  <a:pt x="1673782" y="2238609"/>
                  <a:pt x="1687567" y="2210350"/>
                  <a:pt x="1692391" y="2187605"/>
                </a:cubicBezTo>
                <a:lnTo>
                  <a:pt x="1692391" y="2187605"/>
                </a:lnTo>
                <a:close/>
              </a:path>
            </a:pathLst>
          </a:custGeom>
          <a:solidFill>
            <a:schemeClr val="accent3"/>
          </a:solidFill>
          <a:ln w="6882" cap="flat">
            <a:noFill/>
            <a:prstDash val="solid"/>
            <a:miter/>
          </a:ln>
        </p:spPr>
        <p:txBody>
          <a:bodyPr rtlCol="0" anchor="ctr"/>
          <a:lstStyle/>
          <a:p>
            <a:endParaRPr lang="en-US"/>
          </a:p>
        </p:txBody>
      </p:sp>
      <p:sp>
        <p:nvSpPr>
          <p:cNvPr id="5" name="Rectangle 4"/>
          <p:cNvSpPr/>
          <p:nvPr/>
        </p:nvSpPr>
        <p:spPr>
          <a:xfrm>
            <a:off x="3127571" y="4094140"/>
            <a:ext cx="3096290" cy="646331"/>
          </a:xfrm>
          <a:prstGeom prst="rect">
            <a:avLst/>
          </a:prstGeom>
        </p:spPr>
        <p:txBody>
          <a:bodyPr wrap="square">
            <a:spAutoFit/>
          </a:bodyPr>
          <a:lstStyle/>
          <a:p>
            <a:r>
              <a:rPr lang="en-IN" sz="1200" dirty="0">
                <a:solidFill>
                  <a:schemeClr val="bg1"/>
                </a:solidFill>
              </a:rPr>
              <a:t>Represents the differencing of raw observations to allow for the time series to become stationary.</a:t>
            </a:r>
          </a:p>
        </p:txBody>
      </p:sp>
      <p:sp>
        <p:nvSpPr>
          <p:cNvPr id="12" name="Rectangle 11"/>
          <p:cNvSpPr/>
          <p:nvPr/>
        </p:nvSpPr>
        <p:spPr>
          <a:xfrm>
            <a:off x="7467523" y="2390799"/>
            <a:ext cx="3083374" cy="646331"/>
          </a:xfrm>
          <a:prstGeom prst="rect">
            <a:avLst/>
          </a:prstGeom>
        </p:spPr>
        <p:txBody>
          <a:bodyPr wrap="square">
            <a:spAutoFit/>
          </a:bodyPr>
          <a:lstStyle/>
          <a:p>
            <a:r>
              <a:rPr lang="en-IN" sz="1200" dirty="0">
                <a:solidFill>
                  <a:schemeClr val="bg1"/>
                </a:solidFill>
              </a:rPr>
              <a:t>The dependency between an observation and a residual error from a moving average model applied to lagged obs.</a:t>
            </a:r>
          </a:p>
        </p:txBody>
      </p:sp>
      <p:sp>
        <p:nvSpPr>
          <p:cNvPr id="13" name="Rectangle 12"/>
          <p:cNvSpPr/>
          <p:nvPr/>
        </p:nvSpPr>
        <p:spPr>
          <a:xfrm>
            <a:off x="6064540" y="3884764"/>
            <a:ext cx="2151216" cy="1938992"/>
          </a:xfrm>
          <a:prstGeom prst="rect">
            <a:avLst/>
          </a:prstGeom>
        </p:spPr>
        <p:txBody>
          <a:bodyPr wrap="square">
            <a:spAutoFit/>
          </a:bodyPr>
          <a:lstStyle/>
          <a:p>
            <a:r>
              <a:rPr lang="en-IN" sz="1200" dirty="0"/>
              <a:t>ARIMA models are applied in some cases where data show evidence of non-stationarity, where an initial differencing step (corresponding to the "integrated" part of the model) can be applied one or more times to eliminate the non-stationarity.</a:t>
            </a:r>
          </a:p>
        </p:txBody>
      </p:sp>
    </p:spTree>
    <p:extLst>
      <p:ext uri="{BB962C8B-B14F-4D97-AF65-F5344CB8AC3E}">
        <p14:creationId xmlns:p14="http://schemas.microsoft.com/office/powerpoint/2010/main" val="35749135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EBAFE4C-D650-49CA-9331-8D4A6A1D9E58}"/>
              </a:ext>
            </a:extLst>
          </p:cNvPr>
          <p:cNvGrpSpPr/>
          <p:nvPr/>
        </p:nvGrpSpPr>
        <p:grpSpPr>
          <a:xfrm>
            <a:off x="4419451" y="1461531"/>
            <a:ext cx="3440382" cy="1761787"/>
            <a:chOff x="-548507" y="477868"/>
            <a:chExt cx="11570449" cy="6357177"/>
          </a:xfrm>
        </p:grpSpPr>
        <p:sp>
          <p:nvSpPr>
            <p:cNvPr id="4" name="Freeform: Shape 3">
              <a:extLst>
                <a:ext uri="{FF2B5EF4-FFF2-40B4-BE49-F238E27FC236}">
                  <a16:creationId xmlns:a16="http://schemas.microsoft.com/office/drawing/2014/main" id="{85F876A2-A132-4587-B867-EE1AE806F0E6}"/>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DE2323AB-EFD5-400F-ADCB-37F19781621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8FB281C8-ECD4-4380-82B7-67612559AAC7}"/>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chemeClr val="accent1"/>
            </a:solid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208D7757-8069-4295-8F0D-54C8DB53522B}"/>
                </a:ext>
              </a:extLst>
            </p:cNvPr>
            <p:cNvSpPr/>
            <p:nvPr/>
          </p:nvSpPr>
          <p:spPr>
            <a:xfrm>
              <a:off x="-548507" y="6164484"/>
              <a:ext cx="11570449" cy="460188"/>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DBA02E28-DDD6-4EB4-8C83-0E11A4158F34}"/>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dirty="0"/>
            </a:p>
          </p:txBody>
        </p:sp>
        <p:grpSp>
          <p:nvGrpSpPr>
            <p:cNvPr id="9" name="Group 8">
              <a:extLst>
                <a:ext uri="{FF2B5EF4-FFF2-40B4-BE49-F238E27FC236}">
                  <a16:creationId xmlns:a16="http://schemas.microsoft.com/office/drawing/2014/main" id="{617E9D24-C13D-48EF-91D6-5E280A3CBD68}"/>
                </a:ext>
              </a:extLst>
            </p:cNvPr>
            <p:cNvGrpSpPr/>
            <p:nvPr/>
          </p:nvGrpSpPr>
          <p:grpSpPr>
            <a:xfrm>
              <a:off x="1606" y="6382978"/>
              <a:ext cx="413937" cy="115242"/>
              <a:chOff x="5955" y="6353672"/>
              <a:chExt cx="413937" cy="115242"/>
            </a:xfrm>
          </p:grpSpPr>
          <p:sp>
            <p:nvSpPr>
              <p:cNvPr id="14" name="Rectangle: Rounded Corners 13">
                <a:extLst>
                  <a:ext uri="{FF2B5EF4-FFF2-40B4-BE49-F238E27FC236}">
                    <a16:creationId xmlns:a16="http://schemas.microsoft.com/office/drawing/2014/main" id="{CFFF37D3-6BBD-4304-A2E2-28D6E1959F81}"/>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Rounded Corners 14">
                <a:extLst>
                  <a:ext uri="{FF2B5EF4-FFF2-40B4-BE49-F238E27FC236}">
                    <a16:creationId xmlns:a16="http://schemas.microsoft.com/office/drawing/2014/main" id="{13762578-1844-499D-A716-B9F4FD89F924}"/>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5F96B2FD-BD34-42B1-B598-5054056D88A1}"/>
                </a:ext>
              </a:extLst>
            </p:cNvPr>
            <p:cNvGrpSpPr/>
            <p:nvPr/>
          </p:nvGrpSpPr>
          <p:grpSpPr>
            <a:xfrm>
              <a:off x="9855291" y="6381600"/>
              <a:ext cx="885989" cy="115242"/>
              <a:chOff x="5955" y="6353672"/>
              <a:chExt cx="413937" cy="115242"/>
            </a:xfrm>
          </p:grpSpPr>
          <p:sp>
            <p:nvSpPr>
              <p:cNvPr id="12" name="Rectangle: Rounded Corners 11">
                <a:extLst>
                  <a:ext uri="{FF2B5EF4-FFF2-40B4-BE49-F238E27FC236}">
                    <a16:creationId xmlns:a16="http://schemas.microsoft.com/office/drawing/2014/main" id="{8EC2B84E-A36F-4895-9084-4B75DF35381A}"/>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FFED9B5D-5DF0-4613-9D2D-9603E8DD4834}"/>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id="{A336323D-62CA-4358-B21D-1E1E1E8D9C85}"/>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256" name="Group 255">
            <a:extLst>
              <a:ext uri="{FF2B5EF4-FFF2-40B4-BE49-F238E27FC236}">
                <a16:creationId xmlns:a16="http://schemas.microsoft.com/office/drawing/2014/main" id="{5EB3F616-6FA4-4FFD-BF78-820D8183C666}"/>
              </a:ext>
            </a:extLst>
          </p:cNvPr>
          <p:cNvGrpSpPr/>
          <p:nvPr/>
        </p:nvGrpSpPr>
        <p:grpSpPr>
          <a:xfrm>
            <a:off x="1482582" y="258044"/>
            <a:ext cx="9333747" cy="2797350"/>
            <a:chOff x="464523" y="713136"/>
            <a:chExt cx="11287817" cy="3840157"/>
          </a:xfrm>
        </p:grpSpPr>
        <p:grpSp>
          <p:nvGrpSpPr>
            <p:cNvPr id="171" name="Group 170">
              <a:extLst>
                <a:ext uri="{FF2B5EF4-FFF2-40B4-BE49-F238E27FC236}">
                  <a16:creationId xmlns:a16="http://schemas.microsoft.com/office/drawing/2014/main" id="{71344198-E020-4C72-9224-C15B5CF14A5C}"/>
                </a:ext>
              </a:extLst>
            </p:cNvPr>
            <p:cNvGrpSpPr/>
            <p:nvPr/>
          </p:nvGrpSpPr>
          <p:grpSpPr>
            <a:xfrm rot="10800000" flipH="1">
              <a:off x="6264482" y="713136"/>
              <a:ext cx="5487858" cy="3073695"/>
              <a:chOff x="9058763" y="1564839"/>
              <a:chExt cx="5487858" cy="3073695"/>
            </a:xfrm>
          </p:grpSpPr>
          <p:sp>
            <p:nvSpPr>
              <p:cNvPr id="172" name="Freeform: Shape 171">
                <a:extLst>
                  <a:ext uri="{FF2B5EF4-FFF2-40B4-BE49-F238E27FC236}">
                    <a16:creationId xmlns:a16="http://schemas.microsoft.com/office/drawing/2014/main" id="{ACD5405F-6317-4A1A-B7CC-DDBDED9E4BCB}"/>
                  </a:ext>
                </a:extLst>
              </p:cNvPr>
              <p:cNvSpPr/>
              <p:nvPr/>
            </p:nvSpPr>
            <p:spPr>
              <a:xfrm flipH="1">
                <a:off x="9075844" y="1564839"/>
                <a:ext cx="5470777" cy="2381594"/>
              </a:xfrm>
              <a:custGeom>
                <a:avLst/>
                <a:gdLst>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61834 w 7137175"/>
                  <a:gd name="connsiteY5" fmla="*/ 1759534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61834 w 7137175"/>
                  <a:gd name="connsiteY5" fmla="*/ 1759534 h 4475106"/>
                  <a:gd name="connsiteX6" fmla="*/ 5055676 w 7137175"/>
                  <a:gd name="connsiteY6" fmla="*/ 3532737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61834 w 7137175"/>
                  <a:gd name="connsiteY5" fmla="*/ 1759534 h 4475106"/>
                  <a:gd name="connsiteX6" fmla="*/ 5055676 w 7137175"/>
                  <a:gd name="connsiteY6" fmla="*/ 3532737 h 4475106"/>
                  <a:gd name="connsiteX7" fmla="*/ 5765796 w 7137175"/>
                  <a:gd name="connsiteY7" fmla="*/ 1823602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61834 w 7137175"/>
                  <a:gd name="connsiteY5" fmla="*/ 1759534 h 4475106"/>
                  <a:gd name="connsiteX6" fmla="*/ 5055676 w 7137175"/>
                  <a:gd name="connsiteY6" fmla="*/ 3532737 h 4475106"/>
                  <a:gd name="connsiteX7" fmla="*/ 5765796 w 7137175"/>
                  <a:gd name="connsiteY7" fmla="*/ 1823602 h 4475106"/>
                  <a:gd name="connsiteX8" fmla="*/ 6219081 w 7137175"/>
                  <a:gd name="connsiteY8" fmla="*/ 3007193 h 4475106"/>
                  <a:gd name="connsiteX9" fmla="*/ 7137175 w 7137175"/>
                  <a:gd name="connsiteY9" fmla="*/ 0 h 4475106"/>
                  <a:gd name="connsiteX0" fmla="*/ 0 w 7189422"/>
                  <a:gd name="connsiteY0" fmla="*/ 3081008 h 3129771"/>
                  <a:gd name="connsiteX1" fmla="*/ 1456566 w 7189422"/>
                  <a:gd name="connsiteY1" fmla="*/ 1875295 h 3129771"/>
                  <a:gd name="connsiteX2" fmla="*/ 2152481 w 7189422"/>
                  <a:gd name="connsiteY2" fmla="*/ 3129561 h 3129771"/>
                  <a:gd name="connsiteX3" fmla="*/ 3002145 w 7189422"/>
                  <a:gd name="connsiteY3" fmla="*/ 1381681 h 3129771"/>
                  <a:gd name="connsiteX4" fmla="*/ 3625232 w 7189422"/>
                  <a:gd name="connsiteY4" fmla="*/ 2563118 h 3129771"/>
                  <a:gd name="connsiteX5" fmla="*/ 4461834 w 7189422"/>
                  <a:gd name="connsiteY5" fmla="*/ 414199 h 3129771"/>
                  <a:gd name="connsiteX6" fmla="*/ 5055676 w 7189422"/>
                  <a:gd name="connsiteY6" fmla="*/ 2187402 h 3129771"/>
                  <a:gd name="connsiteX7" fmla="*/ 5765796 w 7189422"/>
                  <a:gd name="connsiteY7" fmla="*/ 478267 h 3129771"/>
                  <a:gd name="connsiteX8" fmla="*/ 6219081 w 7189422"/>
                  <a:gd name="connsiteY8" fmla="*/ 1661858 h 3129771"/>
                  <a:gd name="connsiteX9" fmla="*/ 7189422 w 7189422"/>
                  <a:gd name="connsiteY9" fmla="*/ 0 h 3129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89422" h="3129771">
                    <a:moveTo>
                      <a:pt x="0" y="3081008"/>
                    </a:moveTo>
                    <a:cubicBezTo>
                      <a:pt x="461246" y="2654828"/>
                      <a:pt x="1043872" y="1896873"/>
                      <a:pt x="1456566" y="1875295"/>
                    </a:cubicBezTo>
                    <a:cubicBezTo>
                      <a:pt x="1842287" y="1888782"/>
                      <a:pt x="1936693" y="3148442"/>
                      <a:pt x="2152481" y="3129561"/>
                    </a:cubicBezTo>
                    <a:cubicBezTo>
                      <a:pt x="2379057" y="3129561"/>
                      <a:pt x="2743200" y="1397866"/>
                      <a:pt x="3002145" y="1381681"/>
                    </a:cubicBezTo>
                    <a:cubicBezTo>
                      <a:pt x="3201749" y="1362799"/>
                      <a:pt x="3457996" y="2565815"/>
                      <a:pt x="3625232" y="2563118"/>
                    </a:cubicBezTo>
                    <a:cubicBezTo>
                      <a:pt x="3795165" y="2549631"/>
                      <a:pt x="4138153" y="411502"/>
                      <a:pt x="4461834" y="414199"/>
                    </a:cubicBezTo>
                    <a:cubicBezTo>
                      <a:pt x="4753148" y="422291"/>
                      <a:pt x="4853375" y="2187402"/>
                      <a:pt x="5055676" y="2187402"/>
                    </a:cubicBezTo>
                    <a:cubicBezTo>
                      <a:pt x="5268766" y="2171218"/>
                      <a:pt x="5568890" y="486359"/>
                      <a:pt x="5765796" y="478267"/>
                    </a:cubicBezTo>
                    <a:cubicBezTo>
                      <a:pt x="5989675" y="478267"/>
                      <a:pt x="5954742" y="1645674"/>
                      <a:pt x="6219081" y="1661858"/>
                    </a:cubicBezTo>
                    <a:cubicBezTo>
                      <a:pt x="6475328" y="1637582"/>
                      <a:pt x="6973634" y="631179"/>
                      <a:pt x="7189422" y="0"/>
                    </a:cubicBez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3" name="Group 172">
                <a:extLst>
                  <a:ext uri="{FF2B5EF4-FFF2-40B4-BE49-F238E27FC236}">
                    <a16:creationId xmlns:a16="http://schemas.microsoft.com/office/drawing/2014/main" id="{D215BAA0-DCC5-41FC-B5F4-D4AAD73FB61E}"/>
                  </a:ext>
                </a:extLst>
              </p:cNvPr>
              <p:cNvGrpSpPr/>
              <p:nvPr/>
            </p:nvGrpSpPr>
            <p:grpSpPr>
              <a:xfrm flipH="1">
                <a:off x="11831112" y="2269727"/>
                <a:ext cx="188449" cy="1471350"/>
                <a:chOff x="10641180" y="438150"/>
                <a:chExt cx="247650" cy="1828800"/>
              </a:xfrm>
              <a:solidFill>
                <a:schemeClr val="accent6"/>
              </a:solidFill>
            </p:grpSpPr>
            <p:sp>
              <p:nvSpPr>
                <p:cNvPr id="246" name="Rectangle: Rounded Corners 245">
                  <a:extLst>
                    <a:ext uri="{FF2B5EF4-FFF2-40B4-BE49-F238E27FC236}">
                      <a16:creationId xmlns:a16="http://schemas.microsoft.com/office/drawing/2014/main" id="{B7D8640A-F95D-42C1-83FB-F283BC4E02B2}"/>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7" name="Rectangle: Rounded Corners 246">
                  <a:extLst>
                    <a:ext uri="{FF2B5EF4-FFF2-40B4-BE49-F238E27FC236}">
                      <a16:creationId xmlns:a16="http://schemas.microsoft.com/office/drawing/2014/main" id="{21B30F2D-351F-4A31-95CB-E1D82E2B42D5}"/>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4" name="Group 173">
                <a:extLst>
                  <a:ext uri="{FF2B5EF4-FFF2-40B4-BE49-F238E27FC236}">
                    <a16:creationId xmlns:a16="http://schemas.microsoft.com/office/drawing/2014/main" id="{6BDBF0E4-773A-48DD-86FB-57BB6220DFF8}"/>
                  </a:ext>
                </a:extLst>
              </p:cNvPr>
              <p:cNvGrpSpPr/>
              <p:nvPr/>
            </p:nvGrpSpPr>
            <p:grpSpPr>
              <a:xfrm flipH="1">
                <a:off x="13858717" y="3246912"/>
                <a:ext cx="188449" cy="1391622"/>
                <a:chOff x="10641180" y="438150"/>
                <a:chExt cx="247650" cy="1828800"/>
              </a:xfrm>
              <a:solidFill>
                <a:schemeClr val="accent6"/>
              </a:solidFill>
            </p:grpSpPr>
            <p:sp>
              <p:nvSpPr>
                <p:cNvPr id="244" name="Rectangle: Rounded Corners 243">
                  <a:extLst>
                    <a:ext uri="{FF2B5EF4-FFF2-40B4-BE49-F238E27FC236}">
                      <a16:creationId xmlns:a16="http://schemas.microsoft.com/office/drawing/2014/main" id="{54CBFB46-ED0C-4969-8F69-DB0F8880EBBF}"/>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5" name="Rectangle: Rounded Corners 244">
                  <a:extLst>
                    <a:ext uri="{FF2B5EF4-FFF2-40B4-BE49-F238E27FC236}">
                      <a16:creationId xmlns:a16="http://schemas.microsoft.com/office/drawing/2014/main" id="{11F67259-0EE2-42AD-9D64-4CA9E59CEFA2}"/>
                    </a:ext>
                  </a:extLst>
                </p:cNvPr>
                <p:cNvSpPr/>
                <p:nvPr/>
              </p:nvSpPr>
              <p:spPr>
                <a:xfrm>
                  <a:off x="10641180" y="1044532"/>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5" name="Group 174">
                <a:extLst>
                  <a:ext uri="{FF2B5EF4-FFF2-40B4-BE49-F238E27FC236}">
                    <a16:creationId xmlns:a16="http://schemas.microsoft.com/office/drawing/2014/main" id="{BD7BB946-9323-4143-8476-BDA6BC85AED6}"/>
                  </a:ext>
                </a:extLst>
              </p:cNvPr>
              <p:cNvGrpSpPr/>
              <p:nvPr/>
            </p:nvGrpSpPr>
            <p:grpSpPr>
              <a:xfrm flipH="1">
                <a:off x="11150899" y="1750818"/>
                <a:ext cx="188449" cy="1600365"/>
                <a:chOff x="10641180" y="362514"/>
                <a:chExt cx="247650" cy="1989158"/>
              </a:xfrm>
            </p:grpSpPr>
            <p:sp>
              <p:nvSpPr>
                <p:cNvPr id="242" name="Rectangle: Rounded Corners 241">
                  <a:extLst>
                    <a:ext uri="{FF2B5EF4-FFF2-40B4-BE49-F238E27FC236}">
                      <a16:creationId xmlns:a16="http://schemas.microsoft.com/office/drawing/2014/main" id="{A967B1F4-0692-419C-BFCE-3CB8D8F039B8}"/>
                    </a:ext>
                  </a:extLst>
                </p:cNvPr>
                <p:cNvSpPr/>
                <p:nvPr/>
              </p:nvSpPr>
              <p:spPr>
                <a:xfrm>
                  <a:off x="10751289" y="362514"/>
                  <a:ext cx="27432" cy="1989158"/>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3" name="Rectangle: Rounded Corners 242">
                  <a:extLst>
                    <a:ext uri="{FF2B5EF4-FFF2-40B4-BE49-F238E27FC236}">
                      <a16:creationId xmlns:a16="http://schemas.microsoft.com/office/drawing/2014/main" id="{6E38E96E-9F55-4CDE-80AE-D92CC79D0854}"/>
                    </a:ext>
                  </a:extLst>
                </p:cNvPr>
                <p:cNvSpPr/>
                <p:nvPr/>
              </p:nvSpPr>
              <p:spPr>
                <a:xfrm>
                  <a:off x="10641180" y="494815"/>
                  <a:ext cx="247650" cy="1611559"/>
                </a:xfrm>
                <a:prstGeom prst="roundRect">
                  <a:avLst>
                    <a:gd name="adj" fmla="val 4615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6" name="Group 175">
                <a:extLst>
                  <a:ext uri="{FF2B5EF4-FFF2-40B4-BE49-F238E27FC236}">
                    <a16:creationId xmlns:a16="http://schemas.microsoft.com/office/drawing/2014/main" id="{6D7586DD-E202-4717-ABB8-A216C8EC6CC8}"/>
                  </a:ext>
                </a:extLst>
              </p:cNvPr>
              <p:cNvGrpSpPr/>
              <p:nvPr/>
            </p:nvGrpSpPr>
            <p:grpSpPr>
              <a:xfrm flipH="1">
                <a:off x="10439463" y="2023827"/>
                <a:ext cx="188449" cy="1600365"/>
                <a:chOff x="10641180" y="362514"/>
                <a:chExt cx="247650" cy="1989158"/>
              </a:xfrm>
            </p:grpSpPr>
            <p:sp>
              <p:nvSpPr>
                <p:cNvPr id="240" name="Rectangle: Rounded Corners 239">
                  <a:extLst>
                    <a:ext uri="{FF2B5EF4-FFF2-40B4-BE49-F238E27FC236}">
                      <a16:creationId xmlns:a16="http://schemas.microsoft.com/office/drawing/2014/main" id="{A9B7C025-F745-4CED-BDB8-FA738F2B1F03}"/>
                    </a:ext>
                  </a:extLst>
                </p:cNvPr>
                <p:cNvSpPr/>
                <p:nvPr/>
              </p:nvSpPr>
              <p:spPr>
                <a:xfrm>
                  <a:off x="10751289" y="362514"/>
                  <a:ext cx="27432" cy="1989158"/>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1" name="Rectangle: Rounded Corners 240">
                  <a:extLst>
                    <a:ext uri="{FF2B5EF4-FFF2-40B4-BE49-F238E27FC236}">
                      <a16:creationId xmlns:a16="http://schemas.microsoft.com/office/drawing/2014/main" id="{9342A099-27D6-4E0C-B1EA-EFC8CB70A70A}"/>
                    </a:ext>
                  </a:extLst>
                </p:cNvPr>
                <p:cNvSpPr/>
                <p:nvPr/>
              </p:nvSpPr>
              <p:spPr>
                <a:xfrm>
                  <a:off x="10641180" y="820641"/>
                  <a:ext cx="247650" cy="959907"/>
                </a:xfrm>
                <a:prstGeom prst="roundRect">
                  <a:avLst>
                    <a:gd name="adj" fmla="val 4615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7" name="Group 176">
                <a:extLst>
                  <a:ext uri="{FF2B5EF4-FFF2-40B4-BE49-F238E27FC236}">
                    <a16:creationId xmlns:a16="http://schemas.microsoft.com/office/drawing/2014/main" id="{8CBD8E41-21B5-45D7-A679-79EFEFD26E29}"/>
                  </a:ext>
                </a:extLst>
              </p:cNvPr>
              <p:cNvGrpSpPr/>
              <p:nvPr/>
            </p:nvGrpSpPr>
            <p:grpSpPr>
              <a:xfrm flipH="1">
                <a:off x="13419682" y="2899208"/>
                <a:ext cx="188449" cy="834973"/>
                <a:chOff x="10641180" y="500718"/>
                <a:chExt cx="247650" cy="1097280"/>
              </a:xfrm>
            </p:grpSpPr>
            <p:sp>
              <p:nvSpPr>
                <p:cNvPr id="238" name="Rectangle: Rounded Corners 237">
                  <a:extLst>
                    <a:ext uri="{FF2B5EF4-FFF2-40B4-BE49-F238E27FC236}">
                      <a16:creationId xmlns:a16="http://schemas.microsoft.com/office/drawing/2014/main" id="{53CF641A-FC42-4B65-8C0C-A26408CDAFDD}"/>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9" name="Rectangle: Rounded Corners 238">
                  <a:extLst>
                    <a:ext uri="{FF2B5EF4-FFF2-40B4-BE49-F238E27FC236}">
                      <a16:creationId xmlns:a16="http://schemas.microsoft.com/office/drawing/2014/main" id="{79E09E6E-D048-4092-A5E9-1A57C2D7A6DA}"/>
                    </a:ext>
                  </a:extLst>
                </p:cNvPr>
                <p:cNvSpPr/>
                <p:nvPr/>
              </p:nvSpPr>
              <p:spPr>
                <a:xfrm>
                  <a:off x="10641180" y="741341"/>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8" name="Group 177">
                <a:extLst>
                  <a:ext uri="{FF2B5EF4-FFF2-40B4-BE49-F238E27FC236}">
                    <a16:creationId xmlns:a16="http://schemas.microsoft.com/office/drawing/2014/main" id="{0362E401-FA00-484D-BC2B-78C47B5A82A7}"/>
                  </a:ext>
                </a:extLst>
              </p:cNvPr>
              <p:cNvGrpSpPr/>
              <p:nvPr/>
            </p:nvGrpSpPr>
            <p:grpSpPr>
              <a:xfrm flipH="1">
                <a:off x="12722763" y="3195961"/>
                <a:ext cx="188449" cy="1391622"/>
                <a:chOff x="10630391" y="1182550"/>
                <a:chExt cx="247650" cy="1828800"/>
              </a:xfrm>
            </p:grpSpPr>
            <p:sp>
              <p:nvSpPr>
                <p:cNvPr id="236" name="Rectangle: Rounded Corners 235">
                  <a:extLst>
                    <a:ext uri="{FF2B5EF4-FFF2-40B4-BE49-F238E27FC236}">
                      <a16:creationId xmlns:a16="http://schemas.microsoft.com/office/drawing/2014/main" id="{9D439F9B-5472-4884-A6C2-73453500F633}"/>
                    </a:ext>
                  </a:extLst>
                </p:cNvPr>
                <p:cNvSpPr/>
                <p:nvPr/>
              </p:nvSpPr>
              <p:spPr>
                <a:xfrm>
                  <a:off x="10722133" y="11825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7" name="Rectangle: Rounded Corners 236">
                  <a:extLst>
                    <a:ext uri="{FF2B5EF4-FFF2-40B4-BE49-F238E27FC236}">
                      <a16:creationId xmlns:a16="http://schemas.microsoft.com/office/drawing/2014/main" id="{A73544C8-24B1-45DF-BDAD-73547DB312A2}"/>
                    </a:ext>
                  </a:extLst>
                </p:cNvPr>
                <p:cNvSpPr/>
                <p:nvPr/>
              </p:nvSpPr>
              <p:spPr>
                <a:xfrm>
                  <a:off x="10630391" y="1455616"/>
                  <a:ext cx="247650" cy="72424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9" name="Group 178">
                <a:extLst>
                  <a:ext uri="{FF2B5EF4-FFF2-40B4-BE49-F238E27FC236}">
                    <a16:creationId xmlns:a16="http://schemas.microsoft.com/office/drawing/2014/main" id="{913E7BC8-5C46-4C80-82BC-B37CFFA4340C}"/>
                  </a:ext>
                </a:extLst>
              </p:cNvPr>
              <p:cNvGrpSpPr/>
              <p:nvPr/>
            </p:nvGrpSpPr>
            <p:grpSpPr>
              <a:xfrm flipH="1">
                <a:off x="10439463" y="2147907"/>
                <a:ext cx="188449" cy="1391622"/>
                <a:chOff x="10662618" y="438150"/>
                <a:chExt cx="247650" cy="1828800"/>
              </a:xfrm>
            </p:grpSpPr>
            <p:sp>
              <p:nvSpPr>
                <p:cNvPr id="234" name="Rectangle: Rounded Corners 233">
                  <a:extLst>
                    <a:ext uri="{FF2B5EF4-FFF2-40B4-BE49-F238E27FC236}">
                      <a16:creationId xmlns:a16="http://schemas.microsoft.com/office/drawing/2014/main" id="{47109380-E9DD-446E-A4A7-4CB72C2E33C6}"/>
                    </a:ext>
                  </a:extLst>
                </p:cNvPr>
                <p:cNvSpPr/>
                <p:nvPr/>
              </p:nvSpPr>
              <p:spPr>
                <a:xfrm>
                  <a:off x="10772727"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ectangle: Rounded Corners 234">
                  <a:extLst>
                    <a:ext uri="{FF2B5EF4-FFF2-40B4-BE49-F238E27FC236}">
                      <a16:creationId xmlns:a16="http://schemas.microsoft.com/office/drawing/2014/main" id="{DDF3068D-7671-4E11-B022-064039935C9C}"/>
                    </a:ext>
                  </a:extLst>
                </p:cNvPr>
                <p:cNvSpPr/>
                <p:nvPr/>
              </p:nvSpPr>
              <p:spPr>
                <a:xfrm>
                  <a:off x="10662618" y="736515"/>
                  <a:ext cx="247650" cy="101490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0" name="Group 179">
                <a:extLst>
                  <a:ext uri="{FF2B5EF4-FFF2-40B4-BE49-F238E27FC236}">
                    <a16:creationId xmlns:a16="http://schemas.microsoft.com/office/drawing/2014/main" id="{25AD28F7-4479-4517-9116-5B396813D13D}"/>
                  </a:ext>
                </a:extLst>
              </p:cNvPr>
              <p:cNvGrpSpPr/>
              <p:nvPr/>
            </p:nvGrpSpPr>
            <p:grpSpPr>
              <a:xfrm flipH="1">
                <a:off x="10886970" y="2388183"/>
                <a:ext cx="188449" cy="834973"/>
                <a:chOff x="10641180" y="500718"/>
                <a:chExt cx="247650" cy="1097280"/>
              </a:xfrm>
            </p:grpSpPr>
            <p:sp>
              <p:nvSpPr>
                <p:cNvPr id="232" name="Rectangle: Rounded Corners 231">
                  <a:extLst>
                    <a:ext uri="{FF2B5EF4-FFF2-40B4-BE49-F238E27FC236}">
                      <a16:creationId xmlns:a16="http://schemas.microsoft.com/office/drawing/2014/main" id="{7A1B5C1B-5240-4BC4-8DF0-F6D4F00084D1}"/>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3" name="Rectangle: Rounded Corners 232">
                  <a:extLst>
                    <a:ext uri="{FF2B5EF4-FFF2-40B4-BE49-F238E27FC236}">
                      <a16:creationId xmlns:a16="http://schemas.microsoft.com/office/drawing/2014/main" id="{E44BD6F5-F1CC-4FA9-BE50-998AC11710E3}"/>
                    </a:ext>
                  </a:extLst>
                </p:cNvPr>
                <p:cNvSpPr/>
                <p:nvPr/>
              </p:nvSpPr>
              <p:spPr>
                <a:xfrm>
                  <a:off x="10641180" y="741341"/>
                  <a:ext cx="247650" cy="38937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1" name="Group 180">
                <a:extLst>
                  <a:ext uri="{FF2B5EF4-FFF2-40B4-BE49-F238E27FC236}">
                    <a16:creationId xmlns:a16="http://schemas.microsoft.com/office/drawing/2014/main" id="{DFA99DC2-A733-4F45-9E0E-22B957FED998}"/>
                  </a:ext>
                </a:extLst>
              </p:cNvPr>
              <p:cNvGrpSpPr/>
              <p:nvPr/>
            </p:nvGrpSpPr>
            <p:grpSpPr>
              <a:xfrm flipH="1">
                <a:off x="10670428" y="2293571"/>
                <a:ext cx="188449" cy="1391622"/>
                <a:chOff x="10641180" y="438150"/>
                <a:chExt cx="247650" cy="1828800"/>
              </a:xfrm>
              <a:solidFill>
                <a:schemeClr val="accent6"/>
              </a:solidFill>
            </p:grpSpPr>
            <p:sp>
              <p:nvSpPr>
                <p:cNvPr id="230" name="Rectangle: Rounded Corners 229">
                  <a:extLst>
                    <a:ext uri="{FF2B5EF4-FFF2-40B4-BE49-F238E27FC236}">
                      <a16:creationId xmlns:a16="http://schemas.microsoft.com/office/drawing/2014/main" id="{29B91C6A-8245-42E3-B403-AD9F5A8BE3AF}"/>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1" name="Rectangle: Rounded Corners 230">
                  <a:extLst>
                    <a:ext uri="{FF2B5EF4-FFF2-40B4-BE49-F238E27FC236}">
                      <a16:creationId xmlns:a16="http://schemas.microsoft.com/office/drawing/2014/main" id="{D93101D7-441E-455B-81BE-381AB0D22E5F}"/>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2" name="Group 181">
                <a:extLst>
                  <a:ext uri="{FF2B5EF4-FFF2-40B4-BE49-F238E27FC236}">
                    <a16:creationId xmlns:a16="http://schemas.microsoft.com/office/drawing/2014/main" id="{F85DB048-BC42-47F3-AA21-0D20A496EB0B}"/>
                  </a:ext>
                </a:extLst>
              </p:cNvPr>
              <p:cNvGrpSpPr/>
              <p:nvPr/>
            </p:nvGrpSpPr>
            <p:grpSpPr>
              <a:xfrm flipH="1">
                <a:off x="13178505" y="2900130"/>
                <a:ext cx="188449" cy="1391622"/>
                <a:chOff x="10653055" y="438150"/>
                <a:chExt cx="247650" cy="1828800"/>
              </a:xfrm>
              <a:solidFill>
                <a:schemeClr val="accent6"/>
              </a:solidFill>
            </p:grpSpPr>
            <p:sp>
              <p:nvSpPr>
                <p:cNvPr id="228" name="Rectangle: Rounded Corners 227">
                  <a:extLst>
                    <a:ext uri="{FF2B5EF4-FFF2-40B4-BE49-F238E27FC236}">
                      <a16:creationId xmlns:a16="http://schemas.microsoft.com/office/drawing/2014/main" id="{25FDA515-D5A0-4FBF-A870-97EC8A0BEF95}"/>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9" name="Rectangle: Rounded Corners 228">
                  <a:extLst>
                    <a:ext uri="{FF2B5EF4-FFF2-40B4-BE49-F238E27FC236}">
                      <a16:creationId xmlns:a16="http://schemas.microsoft.com/office/drawing/2014/main" id="{6F1F037B-BB21-4254-A8B6-C25B09A9D6A7}"/>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3" name="Group 182">
                <a:extLst>
                  <a:ext uri="{FF2B5EF4-FFF2-40B4-BE49-F238E27FC236}">
                    <a16:creationId xmlns:a16="http://schemas.microsoft.com/office/drawing/2014/main" id="{814A1514-06B2-4FBA-9B1F-2F212A96788A}"/>
                  </a:ext>
                </a:extLst>
              </p:cNvPr>
              <p:cNvGrpSpPr/>
              <p:nvPr/>
            </p:nvGrpSpPr>
            <p:grpSpPr>
              <a:xfrm flipH="1">
                <a:off x="12955400" y="3351183"/>
                <a:ext cx="188449" cy="834973"/>
                <a:chOff x="10641180" y="500718"/>
                <a:chExt cx="247650" cy="1097280"/>
              </a:xfrm>
              <a:solidFill>
                <a:schemeClr val="accent6"/>
              </a:solidFill>
            </p:grpSpPr>
            <p:sp>
              <p:nvSpPr>
                <p:cNvPr id="226" name="Rectangle: Rounded Corners 225">
                  <a:extLst>
                    <a:ext uri="{FF2B5EF4-FFF2-40B4-BE49-F238E27FC236}">
                      <a16:creationId xmlns:a16="http://schemas.microsoft.com/office/drawing/2014/main" id="{6F772D5C-F9AA-4470-A561-221FDAA00599}"/>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Rounded Corners 226">
                  <a:extLst>
                    <a:ext uri="{FF2B5EF4-FFF2-40B4-BE49-F238E27FC236}">
                      <a16:creationId xmlns:a16="http://schemas.microsoft.com/office/drawing/2014/main" id="{2859F2F8-0E78-436F-835E-391F19150D0B}"/>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4" name="Group 183">
                <a:extLst>
                  <a:ext uri="{FF2B5EF4-FFF2-40B4-BE49-F238E27FC236}">
                    <a16:creationId xmlns:a16="http://schemas.microsoft.com/office/drawing/2014/main" id="{02353918-D6EF-4195-81C8-C04A79014EE2}"/>
                  </a:ext>
                </a:extLst>
              </p:cNvPr>
              <p:cNvGrpSpPr/>
              <p:nvPr/>
            </p:nvGrpSpPr>
            <p:grpSpPr>
              <a:xfrm flipH="1">
                <a:off x="14078235" y="3342135"/>
                <a:ext cx="188449" cy="834973"/>
                <a:chOff x="10641180" y="500718"/>
                <a:chExt cx="247650" cy="1097280"/>
              </a:xfrm>
            </p:grpSpPr>
            <p:sp>
              <p:nvSpPr>
                <p:cNvPr id="224" name="Rectangle: Rounded Corners 223">
                  <a:extLst>
                    <a:ext uri="{FF2B5EF4-FFF2-40B4-BE49-F238E27FC236}">
                      <a16:creationId xmlns:a16="http://schemas.microsoft.com/office/drawing/2014/main" id="{25A4278E-B2E2-4D2A-B84B-6BF326595B13}"/>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5" name="Rectangle: Rounded Corners 224">
                  <a:extLst>
                    <a:ext uri="{FF2B5EF4-FFF2-40B4-BE49-F238E27FC236}">
                      <a16:creationId xmlns:a16="http://schemas.microsoft.com/office/drawing/2014/main" id="{AAD474A6-FE1D-4656-BECA-9C755242DDF8}"/>
                    </a:ext>
                  </a:extLst>
                </p:cNvPr>
                <p:cNvSpPr/>
                <p:nvPr/>
              </p:nvSpPr>
              <p:spPr>
                <a:xfrm>
                  <a:off x="10641180" y="741341"/>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5" name="Group 184">
                <a:extLst>
                  <a:ext uri="{FF2B5EF4-FFF2-40B4-BE49-F238E27FC236}">
                    <a16:creationId xmlns:a16="http://schemas.microsoft.com/office/drawing/2014/main" id="{3D00383A-BF26-4FBA-A222-0437C5D85D06}"/>
                  </a:ext>
                </a:extLst>
              </p:cNvPr>
              <p:cNvGrpSpPr/>
              <p:nvPr/>
            </p:nvGrpSpPr>
            <p:grpSpPr>
              <a:xfrm flipH="1">
                <a:off x="14293047" y="3595941"/>
                <a:ext cx="188449" cy="834973"/>
                <a:chOff x="10641180" y="500718"/>
                <a:chExt cx="247650" cy="1097280"/>
              </a:xfrm>
            </p:grpSpPr>
            <p:sp>
              <p:nvSpPr>
                <p:cNvPr id="222" name="Rectangle: Rounded Corners 221">
                  <a:extLst>
                    <a:ext uri="{FF2B5EF4-FFF2-40B4-BE49-F238E27FC236}">
                      <a16:creationId xmlns:a16="http://schemas.microsoft.com/office/drawing/2014/main" id="{3C6C2E1C-58A5-4D68-B730-0328095DB8CF}"/>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3" name="Rectangle: Rounded Corners 222">
                  <a:extLst>
                    <a:ext uri="{FF2B5EF4-FFF2-40B4-BE49-F238E27FC236}">
                      <a16:creationId xmlns:a16="http://schemas.microsoft.com/office/drawing/2014/main" id="{CC5F5F2E-B030-4628-A5B8-50360A46A25A}"/>
                    </a:ext>
                  </a:extLst>
                </p:cNvPr>
                <p:cNvSpPr/>
                <p:nvPr/>
              </p:nvSpPr>
              <p:spPr>
                <a:xfrm>
                  <a:off x="10641180" y="579815"/>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6" name="Group 185">
                <a:extLst>
                  <a:ext uri="{FF2B5EF4-FFF2-40B4-BE49-F238E27FC236}">
                    <a16:creationId xmlns:a16="http://schemas.microsoft.com/office/drawing/2014/main" id="{1A90D704-411A-43B3-8945-F31014D902C7}"/>
                  </a:ext>
                </a:extLst>
              </p:cNvPr>
              <p:cNvGrpSpPr/>
              <p:nvPr/>
            </p:nvGrpSpPr>
            <p:grpSpPr>
              <a:xfrm flipH="1">
                <a:off x="9058763" y="1606341"/>
                <a:ext cx="188449" cy="834973"/>
                <a:chOff x="10641180" y="500718"/>
                <a:chExt cx="247650" cy="1097280"/>
              </a:xfrm>
            </p:grpSpPr>
            <p:sp>
              <p:nvSpPr>
                <p:cNvPr id="220" name="Rectangle: Rounded Corners 219">
                  <a:extLst>
                    <a:ext uri="{FF2B5EF4-FFF2-40B4-BE49-F238E27FC236}">
                      <a16:creationId xmlns:a16="http://schemas.microsoft.com/office/drawing/2014/main" id="{AE7537AC-36D3-48A7-915E-8482B8B9D422}"/>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1" name="Rectangle: Rounded Corners 220">
                  <a:extLst>
                    <a:ext uri="{FF2B5EF4-FFF2-40B4-BE49-F238E27FC236}">
                      <a16:creationId xmlns:a16="http://schemas.microsoft.com/office/drawing/2014/main" id="{E82976D3-4FB6-47EF-BF87-32B74B766396}"/>
                    </a:ext>
                  </a:extLst>
                </p:cNvPr>
                <p:cNvSpPr/>
                <p:nvPr/>
              </p:nvSpPr>
              <p:spPr>
                <a:xfrm>
                  <a:off x="10641180" y="579815"/>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7" name="Group 186">
                <a:extLst>
                  <a:ext uri="{FF2B5EF4-FFF2-40B4-BE49-F238E27FC236}">
                    <a16:creationId xmlns:a16="http://schemas.microsoft.com/office/drawing/2014/main" id="{48AF7190-965D-42C5-B838-D01DA192BE09}"/>
                  </a:ext>
                </a:extLst>
              </p:cNvPr>
              <p:cNvGrpSpPr/>
              <p:nvPr/>
            </p:nvGrpSpPr>
            <p:grpSpPr>
              <a:xfrm flipH="1">
                <a:off x="9740871" y="1766633"/>
                <a:ext cx="188449" cy="1471350"/>
                <a:chOff x="10641180" y="438150"/>
                <a:chExt cx="247650" cy="1828800"/>
              </a:xfrm>
              <a:solidFill>
                <a:schemeClr val="accent6"/>
              </a:solidFill>
            </p:grpSpPr>
            <p:sp>
              <p:nvSpPr>
                <p:cNvPr id="218" name="Rectangle: Rounded Corners 217">
                  <a:extLst>
                    <a:ext uri="{FF2B5EF4-FFF2-40B4-BE49-F238E27FC236}">
                      <a16:creationId xmlns:a16="http://schemas.microsoft.com/office/drawing/2014/main" id="{4F88515C-2FB9-4125-99AB-DDCBC369F3BC}"/>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9" name="Rectangle: Rounded Corners 218">
                  <a:extLst>
                    <a:ext uri="{FF2B5EF4-FFF2-40B4-BE49-F238E27FC236}">
                      <a16:creationId xmlns:a16="http://schemas.microsoft.com/office/drawing/2014/main" id="{5467EB0A-E3B2-4514-BDC9-15B4F5595523}"/>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8" name="Group 187">
                <a:extLst>
                  <a:ext uri="{FF2B5EF4-FFF2-40B4-BE49-F238E27FC236}">
                    <a16:creationId xmlns:a16="http://schemas.microsoft.com/office/drawing/2014/main" id="{D35BF762-BBF2-42CB-B919-61A04C603681}"/>
                  </a:ext>
                </a:extLst>
              </p:cNvPr>
              <p:cNvGrpSpPr/>
              <p:nvPr/>
            </p:nvGrpSpPr>
            <p:grpSpPr>
              <a:xfrm flipH="1">
                <a:off x="9977825" y="2043687"/>
                <a:ext cx="188449" cy="834973"/>
                <a:chOff x="10641180" y="500718"/>
                <a:chExt cx="247650" cy="1097280"/>
              </a:xfrm>
              <a:solidFill>
                <a:schemeClr val="accent6"/>
              </a:solidFill>
            </p:grpSpPr>
            <p:sp>
              <p:nvSpPr>
                <p:cNvPr id="216" name="Rectangle: Rounded Corners 215">
                  <a:extLst>
                    <a:ext uri="{FF2B5EF4-FFF2-40B4-BE49-F238E27FC236}">
                      <a16:creationId xmlns:a16="http://schemas.microsoft.com/office/drawing/2014/main" id="{CB3B0B35-022A-4876-836D-B49CA17E2163}"/>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Rounded Corners 216">
                  <a:extLst>
                    <a:ext uri="{FF2B5EF4-FFF2-40B4-BE49-F238E27FC236}">
                      <a16:creationId xmlns:a16="http://schemas.microsoft.com/office/drawing/2014/main" id="{A580DEE2-0A3B-4AB7-B9FC-E7117685509D}"/>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9" name="Group 188">
                <a:extLst>
                  <a:ext uri="{FF2B5EF4-FFF2-40B4-BE49-F238E27FC236}">
                    <a16:creationId xmlns:a16="http://schemas.microsoft.com/office/drawing/2014/main" id="{AC58D117-E18B-48F5-BA53-D8D636BE9657}"/>
                  </a:ext>
                </a:extLst>
              </p:cNvPr>
              <p:cNvGrpSpPr/>
              <p:nvPr/>
            </p:nvGrpSpPr>
            <p:grpSpPr>
              <a:xfrm flipH="1">
                <a:off x="9519920" y="2125836"/>
                <a:ext cx="188449" cy="834973"/>
                <a:chOff x="10641180" y="500718"/>
                <a:chExt cx="247650" cy="1097280"/>
              </a:xfrm>
            </p:grpSpPr>
            <p:sp>
              <p:nvSpPr>
                <p:cNvPr id="214" name="Rectangle: Rounded Corners 213">
                  <a:extLst>
                    <a:ext uri="{FF2B5EF4-FFF2-40B4-BE49-F238E27FC236}">
                      <a16:creationId xmlns:a16="http://schemas.microsoft.com/office/drawing/2014/main" id="{D608E0B4-E13E-4364-BE81-9663211DE7AC}"/>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5" name="Rectangle: Rounded Corners 214">
                  <a:extLst>
                    <a:ext uri="{FF2B5EF4-FFF2-40B4-BE49-F238E27FC236}">
                      <a16:creationId xmlns:a16="http://schemas.microsoft.com/office/drawing/2014/main" id="{109114AA-1133-43C4-B5C4-92BBAB4C42F0}"/>
                    </a:ext>
                  </a:extLst>
                </p:cNvPr>
                <p:cNvSpPr/>
                <p:nvPr/>
              </p:nvSpPr>
              <p:spPr>
                <a:xfrm>
                  <a:off x="10641180" y="579815"/>
                  <a:ext cx="247650" cy="6981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0" name="Group 189">
                <a:extLst>
                  <a:ext uri="{FF2B5EF4-FFF2-40B4-BE49-F238E27FC236}">
                    <a16:creationId xmlns:a16="http://schemas.microsoft.com/office/drawing/2014/main" id="{C4353167-E656-4F4F-9592-3402E08ABF6E}"/>
                  </a:ext>
                </a:extLst>
              </p:cNvPr>
              <p:cNvGrpSpPr/>
              <p:nvPr/>
            </p:nvGrpSpPr>
            <p:grpSpPr>
              <a:xfrm flipH="1">
                <a:off x="10194829" y="1742456"/>
                <a:ext cx="188449" cy="1391622"/>
                <a:chOff x="10641180" y="438150"/>
                <a:chExt cx="247650" cy="1828800"/>
              </a:xfrm>
            </p:grpSpPr>
            <p:sp>
              <p:nvSpPr>
                <p:cNvPr id="212" name="Rectangle: Rounded Corners 211">
                  <a:extLst>
                    <a:ext uri="{FF2B5EF4-FFF2-40B4-BE49-F238E27FC236}">
                      <a16:creationId xmlns:a16="http://schemas.microsoft.com/office/drawing/2014/main" id="{4D69952B-50EE-4AEC-8EE1-D9123A6DAAD5}"/>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3" name="Rectangle: Rounded Corners 212">
                  <a:extLst>
                    <a:ext uri="{FF2B5EF4-FFF2-40B4-BE49-F238E27FC236}">
                      <a16:creationId xmlns:a16="http://schemas.microsoft.com/office/drawing/2014/main" id="{037D0CFB-9D29-4705-A649-31482FAFEA03}"/>
                    </a:ext>
                  </a:extLst>
                </p:cNvPr>
                <p:cNvSpPr/>
                <p:nvPr/>
              </p:nvSpPr>
              <p:spPr>
                <a:xfrm>
                  <a:off x="10641180" y="1044532"/>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1" name="Group 190">
                <a:extLst>
                  <a:ext uri="{FF2B5EF4-FFF2-40B4-BE49-F238E27FC236}">
                    <a16:creationId xmlns:a16="http://schemas.microsoft.com/office/drawing/2014/main" id="{24EDA126-8048-4146-9C40-71977F3D177C}"/>
                  </a:ext>
                </a:extLst>
              </p:cNvPr>
              <p:cNvGrpSpPr/>
              <p:nvPr/>
            </p:nvGrpSpPr>
            <p:grpSpPr>
              <a:xfrm flipH="1">
                <a:off x="13637095" y="2894945"/>
                <a:ext cx="188449" cy="1391622"/>
                <a:chOff x="10641180" y="438150"/>
                <a:chExt cx="247650" cy="1828800"/>
              </a:xfrm>
            </p:grpSpPr>
            <p:sp>
              <p:nvSpPr>
                <p:cNvPr id="210" name="Rectangle: Rounded Corners 209">
                  <a:extLst>
                    <a:ext uri="{FF2B5EF4-FFF2-40B4-BE49-F238E27FC236}">
                      <a16:creationId xmlns:a16="http://schemas.microsoft.com/office/drawing/2014/main" id="{86B78217-E459-4BB3-87E8-AFF576593F11}"/>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1" name="Rectangle: Rounded Corners 210">
                  <a:extLst>
                    <a:ext uri="{FF2B5EF4-FFF2-40B4-BE49-F238E27FC236}">
                      <a16:creationId xmlns:a16="http://schemas.microsoft.com/office/drawing/2014/main" id="{53E3AF5E-0323-4EB7-B61C-E33E89C5E402}"/>
                    </a:ext>
                  </a:extLst>
                </p:cNvPr>
                <p:cNvSpPr/>
                <p:nvPr/>
              </p:nvSpPr>
              <p:spPr>
                <a:xfrm>
                  <a:off x="10641180" y="1044532"/>
                  <a:ext cx="247650" cy="83795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2" name="Group 191">
                <a:extLst>
                  <a:ext uri="{FF2B5EF4-FFF2-40B4-BE49-F238E27FC236}">
                    <a16:creationId xmlns:a16="http://schemas.microsoft.com/office/drawing/2014/main" id="{C1F0A88B-9FFA-43EE-A480-466D5DE417EC}"/>
                  </a:ext>
                </a:extLst>
              </p:cNvPr>
              <p:cNvGrpSpPr/>
              <p:nvPr/>
            </p:nvGrpSpPr>
            <p:grpSpPr>
              <a:xfrm flipH="1">
                <a:off x="12505852" y="3107749"/>
                <a:ext cx="188449" cy="834973"/>
                <a:chOff x="10641180" y="500718"/>
                <a:chExt cx="247650" cy="1097280"/>
              </a:xfrm>
            </p:grpSpPr>
            <p:sp>
              <p:nvSpPr>
                <p:cNvPr id="208" name="Rectangle: Rounded Corners 207">
                  <a:extLst>
                    <a:ext uri="{FF2B5EF4-FFF2-40B4-BE49-F238E27FC236}">
                      <a16:creationId xmlns:a16="http://schemas.microsoft.com/office/drawing/2014/main" id="{B8E42471-7BF3-47B3-9EF2-2F63F3402412}"/>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9" name="Rectangle: Rounded Corners 208">
                  <a:extLst>
                    <a:ext uri="{FF2B5EF4-FFF2-40B4-BE49-F238E27FC236}">
                      <a16:creationId xmlns:a16="http://schemas.microsoft.com/office/drawing/2014/main" id="{DB50D4C1-1AB9-4D3B-860E-4B39CC44B298}"/>
                    </a:ext>
                  </a:extLst>
                </p:cNvPr>
                <p:cNvSpPr/>
                <p:nvPr/>
              </p:nvSpPr>
              <p:spPr>
                <a:xfrm>
                  <a:off x="10641180" y="579815"/>
                  <a:ext cx="247650" cy="744129"/>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3" name="Group 192">
                <a:extLst>
                  <a:ext uri="{FF2B5EF4-FFF2-40B4-BE49-F238E27FC236}">
                    <a16:creationId xmlns:a16="http://schemas.microsoft.com/office/drawing/2014/main" id="{1AB71DE9-DA65-4BC3-B1A4-856D6C98EDC2}"/>
                  </a:ext>
                </a:extLst>
              </p:cNvPr>
              <p:cNvGrpSpPr/>
              <p:nvPr/>
            </p:nvGrpSpPr>
            <p:grpSpPr>
              <a:xfrm flipH="1">
                <a:off x="12268400" y="2699312"/>
                <a:ext cx="188449" cy="834973"/>
                <a:chOff x="10641180" y="500718"/>
                <a:chExt cx="247650" cy="1097280"/>
              </a:xfrm>
            </p:grpSpPr>
            <p:sp>
              <p:nvSpPr>
                <p:cNvPr id="206" name="Rectangle: Rounded Corners 205">
                  <a:extLst>
                    <a:ext uri="{FF2B5EF4-FFF2-40B4-BE49-F238E27FC236}">
                      <a16:creationId xmlns:a16="http://schemas.microsoft.com/office/drawing/2014/main" id="{B4A11FC5-61C2-43F9-A2F5-81C5E984C394}"/>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Rounded Corners 206">
                  <a:extLst>
                    <a:ext uri="{FF2B5EF4-FFF2-40B4-BE49-F238E27FC236}">
                      <a16:creationId xmlns:a16="http://schemas.microsoft.com/office/drawing/2014/main" id="{F5C83A9C-FBDA-454D-B25F-18A1DD0FE8D3}"/>
                    </a:ext>
                  </a:extLst>
                </p:cNvPr>
                <p:cNvSpPr/>
                <p:nvPr/>
              </p:nvSpPr>
              <p:spPr>
                <a:xfrm>
                  <a:off x="10641180" y="579815"/>
                  <a:ext cx="247650" cy="78437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4" name="Group 193">
                <a:extLst>
                  <a:ext uri="{FF2B5EF4-FFF2-40B4-BE49-F238E27FC236}">
                    <a16:creationId xmlns:a16="http://schemas.microsoft.com/office/drawing/2014/main" id="{360B971E-ACAD-4E52-8D37-77046F316E68}"/>
                  </a:ext>
                </a:extLst>
              </p:cNvPr>
              <p:cNvGrpSpPr/>
              <p:nvPr/>
            </p:nvGrpSpPr>
            <p:grpSpPr>
              <a:xfrm flipH="1">
                <a:off x="12044482" y="2482644"/>
                <a:ext cx="188449" cy="834973"/>
                <a:chOff x="10641180" y="500718"/>
                <a:chExt cx="247650" cy="1097280"/>
              </a:xfrm>
              <a:solidFill>
                <a:schemeClr val="accent6"/>
              </a:solidFill>
            </p:grpSpPr>
            <p:sp>
              <p:nvSpPr>
                <p:cNvPr id="204" name="Rectangle: Rounded Corners 203">
                  <a:extLst>
                    <a:ext uri="{FF2B5EF4-FFF2-40B4-BE49-F238E27FC236}">
                      <a16:creationId xmlns:a16="http://schemas.microsoft.com/office/drawing/2014/main" id="{C6E50DCF-450C-4253-B5E9-50BAE60489A8}"/>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 name="Rectangle: Rounded Corners 204">
                  <a:extLst>
                    <a:ext uri="{FF2B5EF4-FFF2-40B4-BE49-F238E27FC236}">
                      <a16:creationId xmlns:a16="http://schemas.microsoft.com/office/drawing/2014/main" id="{49EA045E-C4F9-48C9-8D00-5D35CA8DB6AF}"/>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5" name="Group 194">
                <a:extLst>
                  <a:ext uri="{FF2B5EF4-FFF2-40B4-BE49-F238E27FC236}">
                    <a16:creationId xmlns:a16="http://schemas.microsoft.com/office/drawing/2014/main" id="{CCC65FFF-71F1-46FB-80D1-1C87A9BA1F97}"/>
                  </a:ext>
                </a:extLst>
              </p:cNvPr>
              <p:cNvGrpSpPr/>
              <p:nvPr/>
            </p:nvGrpSpPr>
            <p:grpSpPr>
              <a:xfrm flipH="1">
                <a:off x="11366982" y="2711359"/>
                <a:ext cx="188449" cy="834973"/>
                <a:chOff x="10641180" y="500718"/>
                <a:chExt cx="247650" cy="1097280"/>
              </a:xfrm>
            </p:grpSpPr>
            <p:sp>
              <p:nvSpPr>
                <p:cNvPr id="202" name="Rectangle: Rounded Corners 201">
                  <a:extLst>
                    <a:ext uri="{FF2B5EF4-FFF2-40B4-BE49-F238E27FC236}">
                      <a16:creationId xmlns:a16="http://schemas.microsoft.com/office/drawing/2014/main" id="{3C8A70D0-F19F-4221-98BB-C5DC7B197D9D}"/>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3" name="Rectangle: Rounded Corners 202">
                  <a:extLst>
                    <a:ext uri="{FF2B5EF4-FFF2-40B4-BE49-F238E27FC236}">
                      <a16:creationId xmlns:a16="http://schemas.microsoft.com/office/drawing/2014/main" id="{33B7270C-FA71-4B89-985B-118EA71BC4C0}"/>
                    </a:ext>
                  </a:extLst>
                </p:cNvPr>
                <p:cNvSpPr/>
                <p:nvPr/>
              </p:nvSpPr>
              <p:spPr>
                <a:xfrm>
                  <a:off x="10641180" y="741341"/>
                  <a:ext cx="247650" cy="39621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6" name="Group 195">
                <a:extLst>
                  <a:ext uri="{FF2B5EF4-FFF2-40B4-BE49-F238E27FC236}">
                    <a16:creationId xmlns:a16="http://schemas.microsoft.com/office/drawing/2014/main" id="{AD62D8AE-3AB3-4554-88C3-DFC6D2BA81E5}"/>
                  </a:ext>
                </a:extLst>
              </p:cNvPr>
              <p:cNvGrpSpPr/>
              <p:nvPr/>
            </p:nvGrpSpPr>
            <p:grpSpPr>
              <a:xfrm flipH="1">
                <a:off x="11615703" y="2796345"/>
                <a:ext cx="188449" cy="1391622"/>
                <a:chOff x="10641180" y="438150"/>
                <a:chExt cx="247650" cy="1828800"/>
              </a:xfrm>
            </p:grpSpPr>
            <p:sp>
              <p:nvSpPr>
                <p:cNvPr id="200" name="Rectangle: Rounded Corners 199">
                  <a:extLst>
                    <a:ext uri="{FF2B5EF4-FFF2-40B4-BE49-F238E27FC236}">
                      <a16:creationId xmlns:a16="http://schemas.microsoft.com/office/drawing/2014/main" id="{8653C06A-7997-4F31-A1D0-ACD2E9E43DF8}"/>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1" name="Rectangle: Rounded Corners 200">
                  <a:extLst>
                    <a:ext uri="{FF2B5EF4-FFF2-40B4-BE49-F238E27FC236}">
                      <a16:creationId xmlns:a16="http://schemas.microsoft.com/office/drawing/2014/main" id="{100AFB75-EA87-468C-8C6C-21B2611BE66C}"/>
                    </a:ext>
                  </a:extLst>
                </p:cNvPr>
                <p:cNvSpPr/>
                <p:nvPr/>
              </p:nvSpPr>
              <p:spPr>
                <a:xfrm>
                  <a:off x="10641180" y="1044533"/>
                  <a:ext cx="247650" cy="36338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7" name="Group 196">
                <a:extLst>
                  <a:ext uri="{FF2B5EF4-FFF2-40B4-BE49-F238E27FC236}">
                    <a16:creationId xmlns:a16="http://schemas.microsoft.com/office/drawing/2014/main" id="{4D851946-CFE2-49E5-806F-DF52B18DB20D}"/>
                  </a:ext>
                </a:extLst>
              </p:cNvPr>
              <p:cNvGrpSpPr/>
              <p:nvPr/>
            </p:nvGrpSpPr>
            <p:grpSpPr>
              <a:xfrm flipH="1">
                <a:off x="9299779" y="1686389"/>
                <a:ext cx="188449" cy="834973"/>
                <a:chOff x="10641180" y="500718"/>
                <a:chExt cx="247650" cy="1097280"/>
              </a:xfrm>
            </p:grpSpPr>
            <p:sp>
              <p:nvSpPr>
                <p:cNvPr id="198" name="Rectangle: Rounded Corners 197">
                  <a:extLst>
                    <a:ext uri="{FF2B5EF4-FFF2-40B4-BE49-F238E27FC236}">
                      <a16:creationId xmlns:a16="http://schemas.microsoft.com/office/drawing/2014/main" id="{181FF519-D4D2-4FFC-9CC4-E84827606B52}"/>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9" name="Rectangle: Rounded Corners 198">
                  <a:extLst>
                    <a:ext uri="{FF2B5EF4-FFF2-40B4-BE49-F238E27FC236}">
                      <a16:creationId xmlns:a16="http://schemas.microsoft.com/office/drawing/2014/main" id="{654FC1A6-A173-4DB1-8F9D-1D0FCA036CB4}"/>
                    </a:ext>
                  </a:extLst>
                </p:cNvPr>
                <p:cNvSpPr/>
                <p:nvPr/>
              </p:nvSpPr>
              <p:spPr>
                <a:xfrm>
                  <a:off x="10641180" y="579815"/>
                  <a:ext cx="247650" cy="82577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255" name="Group 254">
              <a:extLst>
                <a:ext uri="{FF2B5EF4-FFF2-40B4-BE49-F238E27FC236}">
                  <a16:creationId xmlns:a16="http://schemas.microsoft.com/office/drawing/2014/main" id="{D5B4BACD-E8BB-432F-A400-107F63AB16A0}"/>
                </a:ext>
              </a:extLst>
            </p:cNvPr>
            <p:cNvGrpSpPr/>
            <p:nvPr/>
          </p:nvGrpSpPr>
          <p:grpSpPr>
            <a:xfrm>
              <a:off x="464523" y="865778"/>
              <a:ext cx="5909519" cy="3687515"/>
              <a:chOff x="464523" y="865778"/>
              <a:chExt cx="5909519" cy="3687515"/>
            </a:xfrm>
          </p:grpSpPr>
          <p:sp>
            <p:nvSpPr>
              <p:cNvPr id="94" name="Freeform: Shape 93">
                <a:extLst>
                  <a:ext uri="{FF2B5EF4-FFF2-40B4-BE49-F238E27FC236}">
                    <a16:creationId xmlns:a16="http://schemas.microsoft.com/office/drawing/2014/main" id="{B15531CE-2D76-425A-9383-85C44819F9BE}"/>
                  </a:ext>
                </a:extLst>
              </p:cNvPr>
              <p:cNvSpPr/>
              <p:nvPr/>
            </p:nvSpPr>
            <p:spPr>
              <a:xfrm rot="10800000" flipH="1">
                <a:off x="464523" y="1506912"/>
                <a:ext cx="5909519" cy="2471304"/>
              </a:xfrm>
              <a:custGeom>
                <a:avLst/>
                <a:gdLst>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61834 w 7137175"/>
                  <a:gd name="connsiteY5" fmla="*/ 1759534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61834 w 7137175"/>
                  <a:gd name="connsiteY5" fmla="*/ 1759534 h 4475106"/>
                  <a:gd name="connsiteX6" fmla="*/ 5055676 w 7137175"/>
                  <a:gd name="connsiteY6" fmla="*/ 3532737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61834 w 7137175"/>
                  <a:gd name="connsiteY5" fmla="*/ 1759534 h 4475106"/>
                  <a:gd name="connsiteX6" fmla="*/ 5055676 w 7137175"/>
                  <a:gd name="connsiteY6" fmla="*/ 3532737 h 4475106"/>
                  <a:gd name="connsiteX7" fmla="*/ 5765796 w 7137175"/>
                  <a:gd name="connsiteY7" fmla="*/ 1823602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61834 w 7137175"/>
                  <a:gd name="connsiteY5" fmla="*/ 1759534 h 4475106"/>
                  <a:gd name="connsiteX6" fmla="*/ 5055676 w 7137175"/>
                  <a:gd name="connsiteY6" fmla="*/ 3532737 h 4475106"/>
                  <a:gd name="connsiteX7" fmla="*/ 5765796 w 7137175"/>
                  <a:gd name="connsiteY7" fmla="*/ 1823602 h 4475106"/>
                  <a:gd name="connsiteX8" fmla="*/ 6219081 w 7137175"/>
                  <a:gd name="connsiteY8" fmla="*/ 3007193 h 4475106"/>
                  <a:gd name="connsiteX9" fmla="*/ 7137175 w 7137175"/>
                  <a:gd name="connsiteY9" fmla="*/ 0 h 4475106"/>
                  <a:gd name="connsiteX0" fmla="*/ 0 w 7189422"/>
                  <a:gd name="connsiteY0" fmla="*/ 3081008 h 3129771"/>
                  <a:gd name="connsiteX1" fmla="*/ 1456566 w 7189422"/>
                  <a:gd name="connsiteY1" fmla="*/ 1875295 h 3129771"/>
                  <a:gd name="connsiteX2" fmla="*/ 2152481 w 7189422"/>
                  <a:gd name="connsiteY2" fmla="*/ 3129561 h 3129771"/>
                  <a:gd name="connsiteX3" fmla="*/ 3002145 w 7189422"/>
                  <a:gd name="connsiteY3" fmla="*/ 1381681 h 3129771"/>
                  <a:gd name="connsiteX4" fmla="*/ 3625232 w 7189422"/>
                  <a:gd name="connsiteY4" fmla="*/ 2563118 h 3129771"/>
                  <a:gd name="connsiteX5" fmla="*/ 4461834 w 7189422"/>
                  <a:gd name="connsiteY5" fmla="*/ 414199 h 3129771"/>
                  <a:gd name="connsiteX6" fmla="*/ 5055676 w 7189422"/>
                  <a:gd name="connsiteY6" fmla="*/ 2187402 h 3129771"/>
                  <a:gd name="connsiteX7" fmla="*/ 5765796 w 7189422"/>
                  <a:gd name="connsiteY7" fmla="*/ 478267 h 3129771"/>
                  <a:gd name="connsiteX8" fmla="*/ 6219081 w 7189422"/>
                  <a:gd name="connsiteY8" fmla="*/ 1661858 h 3129771"/>
                  <a:gd name="connsiteX9" fmla="*/ 7189422 w 7189422"/>
                  <a:gd name="connsiteY9" fmla="*/ 0 h 3129771"/>
                  <a:gd name="connsiteX0" fmla="*/ 0 w 7265733"/>
                  <a:gd name="connsiteY0" fmla="*/ 3202037 h 3250800"/>
                  <a:gd name="connsiteX1" fmla="*/ 1456566 w 7265733"/>
                  <a:gd name="connsiteY1" fmla="*/ 1996324 h 3250800"/>
                  <a:gd name="connsiteX2" fmla="*/ 2152481 w 7265733"/>
                  <a:gd name="connsiteY2" fmla="*/ 3250590 h 3250800"/>
                  <a:gd name="connsiteX3" fmla="*/ 3002145 w 7265733"/>
                  <a:gd name="connsiteY3" fmla="*/ 1502710 h 3250800"/>
                  <a:gd name="connsiteX4" fmla="*/ 3625232 w 7265733"/>
                  <a:gd name="connsiteY4" fmla="*/ 2684147 h 3250800"/>
                  <a:gd name="connsiteX5" fmla="*/ 4461834 w 7265733"/>
                  <a:gd name="connsiteY5" fmla="*/ 535228 h 3250800"/>
                  <a:gd name="connsiteX6" fmla="*/ 5055676 w 7265733"/>
                  <a:gd name="connsiteY6" fmla="*/ 2308431 h 3250800"/>
                  <a:gd name="connsiteX7" fmla="*/ 5765796 w 7265733"/>
                  <a:gd name="connsiteY7" fmla="*/ 599296 h 3250800"/>
                  <a:gd name="connsiteX8" fmla="*/ 6219081 w 7265733"/>
                  <a:gd name="connsiteY8" fmla="*/ 1782887 h 3250800"/>
                  <a:gd name="connsiteX9" fmla="*/ 7189422 w 7265733"/>
                  <a:gd name="connsiteY9" fmla="*/ 121029 h 3250800"/>
                  <a:gd name="connsiteX10" fmla="*/ 7204347 w 7265733"/>
                  <a:gd name="connsiteY10" fmla="*/ 128315 h 3250800"/>
                  <a:gd name="connsiteX0" fmla="*/ 0 w 7622316"/>
                  <a:gd name="connsiteY0" fmla="*/ 3465582 h 3514345"/>
                  <a:gd name="connsiteX1" fmla="*/ 1456566 w 7622316"/>
                  <a:gd name="connsiteY1" fmla="*/ 2259869 h 3514345"/>
                  <a:gd name="connsiteX2" fmla="*/ 2152481 w 7622316"/>
                  <a:gd name="connsiteY2" fmla="*/ 3514135 h 3514345"/>
                  <a:gd name="connsiteX3" fmla="*/ 3002145 w 7622316"/>
                  <a:gd name="connsiteY3" fmla="*/ 1766255 h 3514345"/>
                  <a:gd name="connsiteX4" fmla="*/ 3625232 w 7622316"/>
                  <a:gd name="connsiteY4" fmla="*/ 2947692 h 3514345"/>
                  <a:gd name="connsiteX5" fmla="*/ 4461834 w 7622316"/>
                  <a:gd name="connsiteY5" fmla="*/ 798773 h 3514345"/>
                  <a:gd name="connsiteX6" fmla="*/ 5055676 w 7622316"/>
                  <a:gd name="connsiteY6" fmla="*/ 2571976 h 3514345"/>
                  <a:gd name="connsiteX7" fmla="*/ 5765796 w 7622316"/>
                  <a:gd name="connsiteY7" fmla="*/ 862841 h 3514345"/>
                  <a:gd name="connsiteX8" fmla="*/ 6219081 w 7622316"/>
                  <a:gd name="connsiteY8" fmla="*/ 2046432 h 3514345"/>
                  <a:gd name="connsiteX9" fmla="*/ 7189422 w 7622316"/>
                  <a:gd name="connsiteY9" fmla="*/ 384574 h 3514345"/>
                  <a:gd name="connsiteX10" fmla="*/ 7622316 w 7622316"/>
                  <a:gd name="connsiteY10" fmla="*/ 15 h 3514345"/>
                  <a:gd name="connsiteX0" fmla="*/ 0 w 7687624"/>
                  <a:gd name="connsiteY0" fmla="*/ 3504763 h 3553526"/>
                  <a:gd name="connsiteX1" fmla="*/ 1456566 w 7687624"/>
                  <a:gd name="connsiteY1" fmla="*/ 2299050 h 3553526"/>
                  <a:gd name="connsiteX2" fmla="*/ 2152481 w 7687624"/>
                  <a:gd name="connsiteY2" fmla="*/ 3553316 h 3553526"/>
                  <a:gd name="connsiteX3" fmla="*/ 3002145 w 7687624"/>
                  <a:gd name="connsiteY3" fmla="*/ 1805436 h 3553526"/>
                  <a:gd name="connsiteX4" fmla="*/ 3625232 w 7687624"/>
                  <a:gd name="connsiteY4" fmla="*/ 2986873 h 3553526"/>
                  <a:gd name="connsiteX5" fmla="*/ 4461834 w 7687624"/>
                  <a:gd name="connsiteY5" fmla="*/ 837954 h 3553526"/>
                  <a:gd name="connsiteX6" fmla="*/ 5055676 w 7687624"/>
                  <a:gd name="connsiteY6" fmla="*/ 2611157 h 3553526"/>
                  <a:gd name="connsiteX7" fmla="*/ 5765796 w 7687624"/>
                  <a:gd name="connsiteY7" fmla="*/ 902022 h 3553526"/>
                  <a:gd name="connsiteX8" fmla="*/ 6219081 w 7687624"/>
                  <a:gd name="connsiteY8" fmla="*/ 2085613 h 3553526"/>
                  <a:gd name="connsiteX9" fmla="*/ 7189422 w 7687624"/>
                  <a:gd name="connsiteY9" fmla="*/ 423755 h 3553526"/>
                  <a:gd name="connsiteX10" fmla="*/ 7687624 w 7687624"/>
                  <a:gd name="connsiteY10" fmla="*/ 10 h 3553526"/>
                  <a:gd name="connsiteX0" fmla="*/ 0 w 7687624"/>
                  <a:gd name="connsiteY0" fmla="*/ 3504764 h 3553527"/>
                  <a:gd name="connsiteX1" fmla="*/ 1456566 w 7687624"/>
                  <a:gd name="connsiteY1" fmla="*/ 2299051 h 3553527"/>
                  <a:gd name="connsiteX2" fmla="*/ 2152481 w 7687624"/>
                  <a:gd name="connsiteY2" fmla="*/ 3553317 h 3553527"/>
                  <a:gd name="connsiteX3" fmla="*/ 3002145 w 7687624"/>
                  <a:gd name="connsiteY3" fmla="*/ 1805437 h 3553527"/>
                  <a:gd name="connsiteX4" fmla="*/ 3625232 w 7687624"/>
                  <a:gd name="connsiteY4" fmla="*/ 2986874 h 3553527"/>
                  <a:gd name="connsiteX5" fmla="*/ 4461834 w 7687624"/>
                  <a:gd name="connsiteY5" fmla="*/ 837955 h 3553527"/>
                  <a:gd name="connsiteX6" fmla="*/ 5055676 w 7687624"/>
                  <a:gd name="connsiteY6" fmla="*/ 2611158 h 3553527"/>
                  <a:gd name="connsiteX7" fmla="*/ 5765796 w 7687624"/>
                  <a:gd name="connsiteY7" fmla="*/ 902023 h 3553527"/>
                  <a:gd name="connsiteX8" fmla="*/ 6219081 w 7687624"/>
                  <a:gd name="connsiteY8" fmla="*/ 2085614 h 3553527"/>
                  <a:gd name="connsiteX9" fmla="*/ 7163299 w 7687624"/>
                  <a:gd name="connsiteY9" fmla="*/ 423756 h 3553527"/>
                  <a:gd name="connsiteX10" fmla="*/ 7687624 w 7687624"/>
                  <a:gd name="connsiteY10" fmla="*/ 11 h 3553527"/>
                  <a:gd name="connsiteX0" fmla="*/ 0 w 7844363"/>
                  <a:gd name="connsiteY0" fmla="*/ 3170235 h 3218998"/>
                  <a:gd name="connsiteX1" fmla="*/ 1456566 w 7844363"/>
                  <a:gd name="connsiteY1" fmla="*/ 1964522 h 3218998"/>
                  <a:gd name="connsiteX2" fmla="*/ 2152481 w 7844363"/>
                  <a:gd name="connsiteY2" fmla="*/ 3218788 h 3218998"/>
                  <a:gd name="connsiteX3" fmla="*/ 3002145 w 7844363"/>
                  <a:gd name="connsiteY3" fmla="*/ 1470908 h 3218998"/>
                  <a:gd name="connsiteX4" fmla="*/ 3625232 w 7844363"/>
                  <a:gd name="connsiteY4" fmla="*/ 2652345 h 3218998"/>
                  <a:gd name="connsiteX5" fmla="*/ 4461834 w 7844363"/>
                  <a:gd name="connsiteY5" fmla="*/ 503426 h 3218998"/>
                  <a:gd name="connsiteX6" fmla="*/ 5055676 w 7844363"/>
                  <a:gd name="connsiteY6" fmla="*/ 2276629 h 3218998"/>
                  <a:gd name="connsiteX7" fmla="*/ 5765796 w 7844363"/>
                  <a:gd name="connsiteY7" fmla="*/ 567494 h 3218998"/>
                  <a:gd name="connsiteX8" fmla="*/ 6219081 w 7844363"/>
                  <a:gd name="connsiteY8" fmla="*/ 1751085 h 3218998"/>
                  <a:gd name="connsiteX9" fmla="*/ 7163299 w 7844363"/>
                  <a:gd name="connsiteY9" fmla="*/ 89227 h 3218998"/>
                  <a:gd name="connsiteX10" fmla="*/ 7844363 w 7844363"/>
                  <a:gd name="connsiteY10" fmla="*/ 266311 h 3218998"/>
                  <a:gd name="connsiteX0" fmla="*/ 0 w 7844363"/>
                  <a:gd name="connsiteY0" fmla="*/ 3170235 h 3218998"/>
                  <a:gd name="connsiteX1" fmla="*/ 1456566 w 7844363"/>
                  <a:gd name="connsiteY1" fmla="*/ 1964522 h 3218998"/>
                  <a:gd name="connsiteX2" fmla="*/ 2152481 w 7844363"/>
                  <a:gd name="connsiteY2" fmla="*/ 3218788 h 3218998"/>
                  <a:gd name="connsiteX3" fmla="*/ 3002145 w 7844363"/>
                  <a:gd name="connsiteY3" fmla="*/ 1470908 h 3218998"/>
                  <a:gd name="connsiteX4" fmla="*/ 3625232 w 7844363"/>
                  <a:gd name="connsiteY4" fmla="*/ 2652345 h 3218998"/>
                  <a:gd name="connsiteX5" fmla="*/ 4461834 w 7844363"/>
                  <a:gd name="connsiteY5" fmla="*/ 503426 h 3218998"/>
                  <a:gd name="connsiteX6" fmla="*/ 5055676 w 7844363"/>
                  <a:gd name="connsiteY6" fmla="*/ 2276629 h 3218998"/>
                  <a:gd name="connsiteX7" fmla="*/ 5765796 w 7844363"/>
                  <a:gd name="connsiteY7" fmla="*/ 567494 h 3218998"/>
                  <a:gd name="connsiteX8" fmla="*/ 6219081 w 7844363"/>
                  <a:gd name="connsiteY8" fmla="*/ 1751085 h 3218998"/>
                  <a:gd name="connsiteX9" fmla="*/ 7163299 w 7844363"/>
                  <a:gd name="connsiteY9" fmla="*/ 89227 h 3218998"/>
                  <a:gd name="connsiteX10" fmla="*/ 7844363 w 7844363"/>
                  <a:gd name="connsiteY10" fmla="*/ 266311 h 3218998"/>
                  <a:gd name="connsiteX0" fmla="*/ 0 w 7844363"/>
                  <a:gd name="connsiteY0" fmla="*/ 3273998 h 3322761"/>
                  <a:gd name="connsiteX1" fmla="*/ 1456566 w 7844363"/>
                  <a:gd name="connsiteY1" fmla="*/ 2068285 h 3322761"/>
                  <a:gd name="connsiteX2" fmla="*/ 2152481 w 7844363"/>
                  <a:gd name="connsiteY2" fmla="*/ 3322551 h 3322761"/>
                  <a:gd name="connsiteX3" fmla="*/ 3002145 w 7844363"/>
                  <a:gd name="connsiteY3" fmla="*/ 1574671 h 3322761"/>
                  <a:gd name="connsiteX4" fmla="*/ 3625232 w 7844363"/>
                  <a:gd name="connsiteY4" fmla="*/ 2756108 h 3322761"/>
                  <a:gd name="connsiteX5" fmla="*/ 4461834 w 7844363"/>
                  <a:gd name="connsiteY5" fmla="*/ 607189 h 3322761"/>
                  <a:gd name="connsiteX6" fmla="*/ 5055676 w 7844363"/>
                  <a:gd name="connsiteY6" fmla="*/ 2380392 h 3322761"/>
                  <a:gd name="connsiteX7" fmla="*/ 5765796 w 7844363"/>
                  <a:gd name="connsiteY7" fmla="*/ 671257 h 3322761"/>
                  <a:gd name="connsiteX8" fmla="*/ 6219081 w 7844363"/>
                  <a:gd name="connsiteY8" fmla="*/ 1854848 h 3322761"/>
                  <a:gd name="connsiteX9" fmla="*/ 7306977 w 7844363"/>
                  <a:gd name="connsiteY9" fmla="*/ 75437 h 3322761"/>
                  <a:gd name="connsiteX10" fmla="*/ 7844363 w 7844363"/>
                  <a:gd name="connsiteY10" fmla="*/ 370074 h 3322761"/>
                  <a:gd name="connsiteX0" fmla="*/ 0 w 7844363"/>
                  <a:gd name="connsiteY0" fmla="*/ 3273998 h 3322761"/>
                  <a:gd name="connsiteX1" fmla="*/ 1456566 w 7844363"/>
                  <a:gd name="connsiteY1" fmla="*/ 2068285 h 3322761"/>
                  <a:gd name="connsiteX2" fmla="*/ 2152481 w 7844363"/>
                  <a:gd name="connsiteY2" fmla="*/ 3322551 h 3322761"/>
                  <a:gd name="connsiteX3" fmla="*/ 3002145 w 7844363"/>
                  <a:gd name="connsiteY3" fmla="*/ 1574671 h 3322761"/>
                  <a:gd name="connsiteX4" fmla="*/ 3625232 w 7844363"/>
                  <a:gd name="connsiteY4" fmla="*/ 2756108 h 3322761"/>
                  <a:gd name="connsiteX5" fmla="*/ 4461834 w 7844363"/>
                  <a:gd name="connsiteY5" fmla="*/ 607189 h 3322761"/>
                  <a:gd name="connsiteX6" fmla="*/ 5055676 w 7844363"/>
                  <a:gd name="connsiteY6" fmla="*/ 2380392 h 3322761"/>
                  <a:gd name="connsiteX7" fmla="*/ 5765796 w 7844363"/>
                  <a:gd name="connsiteY7" fmla="*/ 671257 h 3322761"/>
                  <a:gd name="connsiteX8" fmla="*/ 6219081 w 7844363"/>
                  <a:gd name="connsiteY8" fmla="*/ 1854848 h 3322761"/>
                  <a:gd name="connsiteX9" fmla="*/ 7306977 w 7844363"/>
                  <a:gd name="connsiteY9" fmla="*/ 75437 h 3322761"/>
                  <a:gd name="connsiteX10" fmla="*/ 7844363 w 7844363"/>
                  <a:gd name="connsiteY10" fmla="*/ 370074 h 3322761"/>
                  <a:gd name="connsiteX0" fmla="*/ 0 w 7844363"/>
                  <a:gd name="connsiteY0" fmla="*/ 3200245 h 3249008"/>
                  <a:gd name="connsiteX1" fmla="*/ 1456566 w 7844363"/>
                  <a:gd name="connsiteY1" fmla="*/ 1994532 h 3249008"/>
                  <a:gd name="connsiteX2" fmla="*/ 2152481 w 7844363"/>
                  <a:gd name="connsiteY2" fmla="*/ 3248798 h 3249008"/>
                  <a:gd name="connsiteX3" fmla="*/ 3002145 w 7844363"/>
                  <a:gd name="connsiteY3" fmla="*/ 1500918 h 3249008"/>
                  <a:gd name="connsiteX4" fmla="*/ 3625232 w 7844363"/>
                  <a:gd name="connsiteY4" fmla="*/ 2682355 h 3249008"/>
                  <a:gd name="connsiteX5" fmla="*/ 4461834 w 7844363"/>
                  <a:gd name="connsiteY5" fmla="*/ 533436 h 3249008"/>
                  <a:gd name="connsiteX6" fmla="*/ 5055676 w 7844363"/>
                  <a:gd name="connsiteY6" fmla="*/ 2306639 h 3249008"/>
                  <a:gd name="connsiteX7" fmla="*/ 5765796 w 7844363"/>
                  <a:gd name="connsiteY7" fmla="*/ 597504 h 3249008"/>
                  <a:gd name="connsiteX8" fmla="*/ 6219081 w 7844363"/>
                  <a:gd name="connsiteY8" fmla="*/ 1781095 h 3249008"/>
                  <a:gd name="connsiteX9" fmla="*/ 7306977 w 7844363"/>
                  <a:gd name="connsiteY9" fmla="*/ 1684 h 3249008"/>
                  <a:gd name="connsiteX10" fmla="*/ 7844363 w 7844363"/>
                  <a:gd name="connsiteY10" fmla="*/ 296321 h 3249008"/>
                  <a:gd name="connsiteX0" fmla="*/ 0 w 7844363"/>
                  <a:gd name="connsiteY0" fmla="*/ 3200245 h 3249008"/>
                  <a:gd name="connsiteX1" fmla="*/ 1456566 w 7844363"/>
                  <a:gd name="connsiteY1" fmla="*/ 1994532 h 3249008"/>
                  <a:gd name="connsiteX2" fmla="*/ 2152481 w 7844363"/>
                  <a:gd name="connsiteY2" fmla="*/ 3248798 h 3249008"/>
                  <a:gd name="connsiteX3" fmla="*/ 3002145 w 7844363"/>
                  <a:gd name="connsiteY3" fmla="*/ 1500918 h 3249008"/>
                  <a:gd name="connsiteX4" fmla="*/ 3625232 w 7844363"/>
                  <a:gd name="connsiteY4" fmla="*/ 2682355 h 3249008"/>
                  <a:gd name="connsiteX5" fmla="*/ 4461834 w 7844363"/>
                  <a:gd name="connsiteY5" fmla="*/ 533436 h 3249008"/>
                  <a:gd name="connsiteX6" fmla="*/ 5055676 w 7844363"/>
                  <a:gd name="connsiteY6" fmla="*/ 2306639 h 3249008"/>
                  <a:gd name="connsiteX7" fmla="*/ 5765796 w 7844363"/>
                  <a:gd name="connsiteY7" fmla="*/ 597504 h 3249008"/>
                  <a:gd name="connsiteX8" fmla="*/ 6219081 w 7844363"/>
                  <a:gd name="connsiteY8" fmla="*/ 1781095 h 3249008"/>
                  <a:gd name="connsiteX9" fmla="*/ 7306977 w 7844363"/>
                  <a:gd name="connsiteY9" fmla="*/ 1684 h 3249008"/>
                  <a:gd name="connsiteX10" fmla="*/ 7844363 w 7844363"/>
                  <a:gd name="connsiteY10" fmla="*/ 296321 h 3249008"/>
                  <a:gd name="connsiteX0" fmla="*/ 0 w 7844363"/>
                  <a:gd name="connsiteY0" fmla="*/ 3199061 h 3247824"/>
                  <a:gd name="connsiteX1" fmla="*/ 1456566 w 7844363"/>
                  <a:gd name="connsiteY1" fmla="*/ 1993348 h 3247824"/>
                  <a:gd name="connsiteX2" fmla="*/ 2152481 w 7844363"/>
                  <a:gd name="connsiteY2" fmla="*/ 3247614 h 3247824"/>
                  <a:gd name="connsiteX3" fmla="*/ 3002145 w 7844363"/>
                  <a:gd name="connsiteY3" fmla="*/ 1499734 h 3247824"/>
                  <a:gd name="connsiteX4" fmla="*/ 3625232 w 7844363"/>
                  <a:gd name="connsiteY4" fmla="*/ 2681171 h 3247824"/>
                  <a:gd name="connsiteX5" fmla="*/ 4461834 w 7844363"/>
                  <a:gd name="connsiteY5" fmla="*/ 532252 h 3247824"/>
                  <a:gd name="connsiteX6" fmla="*/ 5055676 w 7844363"/>
                  <a:gd name="connsiteY6" fmla="*/ 2305455 h 3247824"/>
                  <a:gd name="connsiteX7" fmla="*/ 5765796 w 7844363"/>
                  <a:gd name="connsiteY7" fmla="*/ 596320 h 3247824"/>
                  <a:gd name="connsiteX8" fmla="*/ 6219081 w 7844363"/>
                  <a:gd name="connsiteY8" fmla="*/ 1779911 h 3247824"/>
                  <a:gd name="connsiteX9" fmla="*/ 7306977 w 7844363"/>
                  <a:gd name="connsiteY9" fmla="*/ 500 h 3247824"/>
                  <a:gd name="connsiteX10" fmla="*/ 7844363 w 7844363"/>
                  <a:gd name="connsiteY10" fmla="*/ 295137 h 3247824"/>
                  <a:gd name="connsiteX0" fmla="*/ 0 w 7844363"/>
                  <a:gd name="connsiteY0" fmla="*/ 3199061 h 3247824"/>
                  <a:gd name="connsiteX1" fmla="*/ 1456566 w 7844363"/>
                  <a:gd name="connsiteY1" fmla="*/ 1993348 h 3247824"/>
                  <a:gd name="connsiteX2" fmla="*/ 2152481 w 7844363"/>
                  <a:gd name="connsiteY2" fmla="*/ 3247614 h 3247824"/>
                  <a:gd name="connsiteX3" fmla="*/ 3002145 w 7844363"/>
                  <a:gd name="connsiteY3" fmla="*/ 1499734 h 3247824"/>
                  <a:gd name="connsiteX4" fmla="*/ 3625232 w 7844363"/>
                  <a:gd name="connsiteY4" fmla="*/ 2681171 h 3247824"/>
                  <a:gd name="connsiteX5" fmla="*/ 4461834 w 7844363"/>
                  <a:gd name="connsiteY5" fmla="*/ 532252 h 3247824"/>
                  <a:gd name="connsiteX6" fmla="*/ 5055676 w 7844363"/>
                  <a:gd name="connsiteY6" fmla="*/ 2305455 h 3247824"/>
                  <a:gd name="connsiteX7" fmla="*/ 5765796 w 7844363"/>
                  <a:gd name="connsiteY7" fmla="*/ 596320 h 3247824"/>
                  <a:gd name="connsiteX8" fmla="*/ 6219081 w 7844363"/>
                  <a:gd name="connsiteY8" fmla="*/ 1779911 h 3247824"/>
                  <a:gd name="connsiteX9" fmla="*/ 7385346 w 7844363"/>
                  <a:gd name="connsiteY9" fmla="*/ 499 h 3247824"/>
                  <a:gd name="connsiteX10" fmla="*/ 7844363 w 7844363"/>
                  <a:gd name="connsiteY10" fmla="*/ 295137 h 3247824"/>
                  <a:gd name="connsiteX0" fmla="*/ 0 w 7844363"/>
                  <a:gd name="connsiteY0" fmla="*/ 3199061 h 3247824"/>
                  <a:gd name="connsiteX1" fmla="*/ 1456566 w 7844363"/>
                  <a:gd name="connsiteY1" fmla="*/ 1993348 h 3247824"/>
                  <a:gd name="connsiteX2" fmla="*/ 2152481 w 7844363"/>
                  <a:gd name="connsiteY2" fmla="*/ 3247614 h 3247824"/>
                  <a:gd name="connsiteX3" fmla="*/ 3002145 w 7844363"/>
                  <a:gd name="connsiteY3" fmla="*/ 1499734 h 3247824"/>
                  <a:gd name="connsiteX4" fmla="*/ 3625232 w 7844363"/>
                  <a:gd name="connsiteY4" fmla="*/ 2681171 h 3247824"/>
                  <a:gd name="connsiteX5" fmla="*/ 4461834 w 7844363"/>
                  <a:gd name="connsiteY5" fmla="*/ 532252 h 3247824"/>
                  <a:gd name="connsiteX6" fmla="*/ 5055676 w 7844363"/>
                  <a:gd name="connsiteY6" fmla="*/ 2305455 h 3247824"/>
                  <a:gd name="connsiteX7" fmla="*/ 5765796 w 7844363"/>
                  <a:gd name="connsiteY7" fmla="*/ 596320 h 3247824"/>
                  <a:gd name="connsiteX8" fmla="*/ 6219081 w 7844363"/>
                  <a:gd name="connsiteY8" fmla="*/ 1779911 h 3247824"/>
                  <a:gd name="connsiteX9" fmla="*/ 7385346 w 7844363"/>
                  <a:gd name="connsiteY9" fmla="*/ 499 h 3247824"/>
                  <a:gd name="connsiteX10" fmla="*/ 7844363 w 7844363"/>
                  <a:gd name="connsiteY10" fmla="*/ 295137 h 3247824"/>
                  <a:gd name="connsiteX0" fmla="*/ 0 w 7805179"/>
                  <a:gd name="connsiteY0" fmla="*/ 3198880 h 3247643"/>
                  <a:gd name="connsiteX1" fmla="*/ 1456566 w 7805179"/>
                  <a:gd name="connsiteY1" fmla="*/ 1993167 h 3247643"/>
                  <a:gd name="connsiteX2" fmla="*/ 2152481 w 7805179"/>
                  <a:gd name="connsiteY2" fmla="*/ 3247433 h 3247643"/>
                  <a:gd name="connsiteX3" fmla="*/ 3002145 w 7805179"/>
                  <a:gd name="connsiteY3" fmla="*/ 1499553 h 3247643"/>
                  <a:gd name="connsiteX4" fmla="*/ 3625232 w 7805179"/>
                  <a:gd name="connsiteY4" fmla="*/ 2680990 h 3247643"/>
                  <a:gd name="connsiteX5" fmla="*/ 4461834 w 7805179"/>
                  <a:gd name="connsiteY5" fmla="*/ 532071 h 3247643"/>
                  <a:gd name="connsiteX6" fmla="*/ 5055676 w 7805179"/>
                  <a:gd name="connsiteY6" fmla="*/ 2305274 h 3247643"/>
                  <a:gd name="connsiteX7" fmla="*/ 5765796 w 7805179"/>
                  <a:gd name="connsiteY7" fmla="*/ 596139 h 3247643"/>
                  <a:gd name="connsiteX8" fmla="*/ 6219081 w 7805179"/>
                  <a:gd name="connsiteY8" fmla="*/ 1779730 h 3247643"/>
                  <a:gd name="connsiteX9" fmla="*/ 7385346 w 7805179"/>
                  <a:gd name="connsiteY9" fmla="*/ 318 h 3247643"/>
                  <a:gd name="connsiteX10" fmla="*/ 7805179 w 7805179"/>
                  <a:gd name="connsiteY10" fmla="*/ 477817 h 3247643"/>
                  <a:gd name="connsiteX0" fmla="*/ 0 w 7805179"/>
                  <a:gd name="connsiteY0" fmla="*/ 3198879 h 3247642"/>
                  <a:gd name="connsiteX1" fmla="*/ 1456566 w 7805179"/>
                  <a:gd name="connsiteY1" fmla="*/ 1993166 h 3247642"/>
                  <a:gd name="connsiteX2" fmla="*/ 2152481 w 7805179"/>
                  <a:gd name="connsiteY2" fmla="*/ 3247432 h 3247642"/>
                  <a:gd name="connsiteX3" fmla="*/ 3002145 w 7805179"/>
                  <a:gd name="connsiteY3" fmla="*/ 1499552 h 3247642"/>
                  <a:gd name="connsiteX4" fmla="*/ 3625232 w 7805179"/>
                  <a:gd name="connsiteY4" fmla="*/ 2680989 h 3247642"/>
                  <a:gd name="connsiteX5" fmla="*/ 4461834 w 7805179"/>
                  <a:gd name="connsiteY5" fmla="*/ 532070 h 3247642"/>
                  <a:gd name="connsiteX6" fmla="*/ 5055676 w 7805179"/>
                  <a:gd name="connsiteY6" fmla="*/ 2305273 h 3247642"/>
                  <a:gd name="connsiteX7" fmla="*/ 5765796 w 7805179"/>
                  <a:gd name="connsiteY7" fmla="*/ 596138 h 3247642"/>
                  <a:gd name="connsiteX8" fmla="*/ 6284389 w 7805179"/>
                  <a:gd name="connsiteY8" fmla="*/ 1766668 h 3247642"/>
                  <a:gd name="connsiteX9" fmla="*/ 7385346 w 7805179"/>
                  <a:gd name="connsiteY9" fmla="*/ 317 h 3247642"/>
                  <a:gd name="connsiteX10" fmla="*/ 7805179 w 7805179"/>
                  <a:gd name="connsiteY10" fmla="*/ 477816 h 3247642"/>
                  <a:gd name="connsiteX0" fmla="*/ 0 w 7805179"/>
                  <a:gd name="connsiteY0" fmla="*/ 1135162 h 3247642"/>
                  <a:gd name="connsiteX1" fmla="*/ 1456566 w 7805179"/>
                  <a:gd name="connsiteY1" fmla="*/ 1993166 h 3247642"/>
                  <a:gd name="connsiteX2" fmla="*/ 2152481 w 7805179"/>
                  <a:gd name="connsiteY2" fmla="*/ 3247432 h 3247642"/>
                  <a:gd name="connsiteX3" fmla="*/ 3002145 w 7805179"/>
                  <a:gd name="connsiteY3" fmla="*/ 1499552 h 3247642"/>
                  <a:gd name="connsiteX4" fmla="*/ 3625232 w 7805179"/>
                  <a:gd name="connsiteY4" fmla="*/ 2680989 h 3247642"/>
                  <a:gd name="connsiteX5" fmla="*/ 4461834 w 7805179"/>
                  <a:gd name="connsiteY5" fmla="*/ 532070 h 3247642"/>
                  <a:gd name="connsiteX6" fmla="*/ 5055676 w 7805179"/>
                  <a:gd name="connsiteY6" fmla="*/ 2305273 h 3247642"/>
                  <a:gd name="connsiteX7" fmla="*/ 5765796 w 7805179"/>
                  <a:gd name="connsiteY7" fmla="*/ 596138 h 3247642"/>
                  <a:gd name="connsiteX8" fmla="*/ 6284389 w 7805179"/>
                  <a:gd name="connsiteY8" fmla="*/ 1766668 h 3247642"/>
                  <a:gd name="connsiteX9" fmla="*/ 7385346 w 7805179"/>
                  <a:gd name="connsiteY9" fmla="*/ 317 h 3247642"/>
                  <a:gd name="connsiteX10" fmla="*/ 7805179 w 7805179"/>
                  <a:gd name="connsiteY10" fmla="*/ 477816 h 3247642"/>
                  <a:gd name="connsiteX0" fmla="*/ 0 w 7805179"/>
                  <a:gd name="connsiteY0" fmla="*/ 1135162 h 3247642"/>
                  <a:gd name="connsiteX1" fmla="*/ 1456566 w 7805179"/>
                  <a:gd name="connsiteY1" fmla="*/ 1993166 h 3247642"/>
                  <a:gd name="connsiteX2" fmla="*/ 2152481 w 7805179"/>
                  <a:gd name="connsiteY2" fmla="*/ 3247432 h 3247642"/>
                  <a:gd name="connsiteX3" fmla="*/ 3002145 w 7805179"/>
                  <a:gd name="connsiteY3" fmla="*/ 1499552 h 3247642"/>
                  <a:gd name="connsiteX4" fmla="*/ 3625232 w 7805179"/>
                  <a:gd name="connsiteY4" fmla="*/ 2680989 h 3247642"/>
                  <a:gd name="connsiteX5" fmla="*/ 4461834 w 7805179"/>
                  <a:gd name="connsiteY5" fmla="*/ 532070 h 3247642"/>
                  <a:gd name="connsiteX6" fmla="*/ 5055676 w 7805179"/>
                  <a:gd name="connsiteY6" fmla="*/ 2305273 h 3247642"/>
                  <a:gd name="connsiteX7" fmla="*/ 5765796 w 7805179"/>
                  <a:gd name="connsiteY7" fmla="*/ 596138 h 3247642"/>
                  <a:gd name="connsiteX8" fmla="*/ 6284389 w 7805179"/>
                  <a:gd name="connsiteY8" fmla="*/ 1766668 h 3247642"/>
                  <a:gd name="connsiteX9" fmla="*/ 7385346 w 7805179"/>
                  <a:gd name="connsiteY9" fmla="*/ 317 h 3247642"/>
                  <a:gd name="connsiteX10" fmla="*/ 7805179 w 7805179"/>
                  <a:gd name="connsiteY10" fmla="*/ 477816 h 3247642"/>
                  <a:gd name="connsiteX0" fmla="*/ 0 w 7909671"/>
                  <a:gd name="connsiteY0" fmla="*/ 847809 h 3247642"/>
                  <a:gd name="connsiteX1" fmla="*/ 1561058 w 7909671"/>
                  <a:gd name="connsiteY1" fmla="*/ 1993166 h 3247642"/>
                  <a:gd name="connsiteX2" fmla="*/ 2256973 w 7909671"/>
                  <a:gd name="connsiteY2" fmla="*/ 3247432 h 3247642"/>
                  <a:gd name="connsiteX3" fmla="*/ 3106637 w 7909671"/>
                  <a:gd name="connsiteY3" fmla="*/ 1499552 h 3247642"/>
                  <a:gd name="connsiteX4" fmla="*/ 3729724 w 7909671"/>
                  <a:gd name="connsiteY4" fmla="*/ 2680989 h 3247642"/>
                  <a:gd name="connsiteX5" fmla="*/ 4566326 w 7909671"/>
                  <a:gd name="connsiteY5" fmla="*/ 532070 h 3247642"/>
                  <a:gd name="connsiteX6" fmla="*/ 5160168 w 7909671"/>
                  <a:gd name="connsiteY6" fmla="*/ 2305273 h 3247642"/>
                  <a:gd name="connsiteX7" fmla="*/ 5870288 w 7909671"/>
                  <a:gd name="connsiteY7" fmla="*/ 596138 h 3247642"/>
                  <a:gd name="connsiteX8" fmla="*/ 6388881 w 7909671"/>
                  <a:gd name="connsiteY8" fmla="*/ 1766668 h 3247642"/>
                  <a:gd name="connsiteX9" fmla="*/ 7489838 w 7909671"/>
                  <a:gd name="connsiteY9" fmla="*/ 317 h 3247642"/>
                  <a:gd name="connsiteX10" fmla="*/ 7909671 w 7909671"/>
                  <a:gd name="connsiteY10" fmla="*/ 477816 h 3247642"/>
                  <a:gd name="connsiteX0" fmla="*/ 0 w 7909671"/>
                  <a:gd name="connsiteY0" fmla="*/ 847809 h 3247663"/>
                  <a:gd name="connsiteX1" fmla="*/ 1325951 w 7909671"/>
                  <a:gd name="connsiteY1" fmla="*/ 2110721 h 3247663"/>
                  <a:gd name="connsiteX2" fmla="*/ 2256973 w 7909671"/>
                  <a:gd name="connsiteY2" fmla="*/ 3247432 h 3247663"/>
                  <a:gd name="connsiteX3" fmla="*/ 3106637 w 7909671"/>
                  <a:gd name="connsiteY3" fmla="*/ 1499552 h 3247663"/>
                  <a:gd name="connsiteX4" fmla="*/ 3729724 w 7909671"/>
                  <a:gd name="connsiteY4" fmla="*/ 2680989 h 3247663"/>
                  <a:gd name="connsiteX5" fmla="*/ 4566326 w 7909671"/>
                  <a:gd name="connsiteY5" fmla="*/ 532070 h 3247663"/>
                  <a:gd name="connsiteX6" fmla="*/ 5160168 w 7909671"/>
                  <a:gd name="connsiteY6" fmla="*/ 2305273 h 3247663"/>
                  <a:gd name="connsiteX7" fmla="*/ 5870288 w 7909671"/>
                  <a:gd name="connsiteY7" fmla="*/ 596138 h 3247663"/>
                  <a:gd name="connsiteX8" fmla="*/ 6388881 w 7909671"/>
                  <a:gd name="connsiteY8" fmla="*/ 1766668 h 3247663"/>
                  <a:gd name="connsiteX9" fmla="*/ 7489838 w 7909671"/>
                  <a:gd name="connsiteY9" fmla="*/ 317 h 3247663"/>
                  <a:gd name="connsiteX10" fmla="*/ 7909671 w 7909671"/>
                  <a:gd name="connsiteY10" fmla="*/ 477816 h 3247663"/>
                  <a:gd name="connsiteX0" fmla="*/ 0 w 7765995"/>
                  <a:gd name="connsiteY0" fmla="*/ 860872 h 3247663"/>
                  <a:gd name="connsiteX1" fmla="*/ 1182275 w 7765995"/>
                  <a:gd name="connsiteY1" fmla="*/ 2110721 h 3247663"/>
                  <a:gd name="connsiteX2" fmla="*/ 2113297 w 7765995"/>
                  <a:gd name="connsiteY2" fmla="*/ 3247432 h 3247663"/>
                  <a:gd name="connsiteX3" fmla="*/ 2962961 w 7765995"/>
                  <a:gd name="connsiteY3" fmla="*/ 1499552 h 3247663"/>
                  <a:gd name="connsiteX4" fmla="*/ 3586048 w 7765995"/>
                  <a:gd name="connsiteY4" fmla="*/ 2680989 h 3247663"/>
                  <a:gd name="connsiteX5" fmla="*/ 4422650 w 7765995"/>
                  <a:gd name="connsiteY5" fmla="*/ 532070 h 3247663"/>
                  <a:gd name="connsiteX6" fmla="*/ 5016492 w 7765995"/>
                  <a:gd name="connsiteY6" fmla="*/ 2305273 h 3247663"/>
                  <a:gd name="connsiteX7" fmla="*/ 5726612 w 7765995"/>
                  <a:gd name="connsiteY7" fmla="*/ 596138 h 3247663"/>
                  <a:gd name="connsiteX8" fmla="*/ 6245205 w 7765995"/>
                  <a:gd name="connsiteY8" fmla="*/ 1766668 h 3247663"/>
                  <a:gd name="connsiteX9" fmla="*/ 7346162 w 7765995"/>
                  <a:gd name="connsiteY9" fmla="*/ 317 h 3247663"/>
                  <a:gd name="connsiteX10" fmla="*/ 7765995 w 7765995"/>
                  <a:gd name="connsiteY10" fmla="*/ 477816 h 3247663"/>
                  <a:gd name="connsiteX0" fmla="*/ 0 w 7765995"/>
                  <a:gd name="connsiteY0" fmla="*/ 860872 h 3247663"/>
                  <a:gd name="connsiteX1" fmla="*/ 1182275 w 7765995"/>
                  <a:gd name="connsiteY1" fmla="*/ 2110721 h 3247663"/>
                  <a:gd name="connsiteX2" fmla="*/ 2113297 w 7765995"/>
                  <a:gd name="connsiteY2" fmla="*/ 3247432 h 3247663"/>
                  <a:gd name="connsiteX3" fmla="*/ 2962961 w 7765995"/>
                  <a:gd name="connsiteY3" fmla="*/ 1499552 h 3247663"/>
                  <a:gd name="connsiteX4" fmla="*/ 3586048 w 7765995"/>
                  <a:gd name="connsiteY4" fmla="*/ 2680989 h 3247663"/>
                  <a:gd name="connsiteX5" fmla="*/ 4422650 w 7765995"/>
                  <a:gd name="connsiteY5" fmla="*/ 532070 h 3247663"/>
                  <a:gd name="connsiteX6" fmla="*/ 5016492 w 7765995"/>
                  <a:gd name="connsiteY6" fmla="*/ 2305273 h 3247663"/>
                  <a:gd name="connsiteX7" fmla="*/ 5726612 w 7765995"/>
                  <a:gd name="connsiteY7" fmla="*/ 596138 h 3247663"/>
                  <a:gd name="connsiteX8" fmla="*/ 6245205 w 7765995"/>
                  <a:gd name="connsiteY8" fmla="*/ 1766668 h 3247663"/>
                  <a:gd name="connsiteX9" fmla="*/ 7346162 w 7765995"/>
                  <a:gd name="connsiteY9" fmla="*/ 317 h 3247663"/>
                  <a:gd name="connsiteX10" fmla="*/ 7765995 w 7765995"/>
                  <a:gd name="connsiteY10" fmla="*/ 477816 h 3247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65995" h="3247663">
                    <a:moveTo>
                      <a:pt x="0" y="860872"/>
                    </a:moveTo>
                    <a:cubicBezTo>
                      <a:pt x="252262" y="1218381"/>
                      <a:pt x="769581" y="2132299"/>
                      <a:pt x="1182275" y="2110721"/>
                    </a:cubicBezTo>
                    <a:cubicBezTo>
                      <a:pt x="1567996" y="2124208"/>
                      <a:pt x="1897509" y="3266313"/>
                      <a:pt x="2113297" y="3247432"/>
                    </a:cubicBezTo>
                    <a:cubicBezTo>
                      <a:pt x="2339873" y="3247432"/>
                      <a:pt x="2704016" y="1515737"/>
                      <a:pt x="2962961" y="1499552"/>
                    </a:cubicBezTo>
                    <a:cubicBezTo>
                      <a:pt x="3162565" y="1480670"/>
                      <a:pt x="3418812" y="2683686"/>
                      <a:pt x="3586048" y="2680989"/>
                    </a:cubicBezTo>
                    <a:cubicBezTo>
                      <a:pt x="3755981" y="2667502"/>
                      <a:pt x="4098969" y="529373"/>
                      <a:pt x="4422650" y="532070"/>
                    </a:cubicBezTo>
                    <a:cubicBezTo>
                      <a:pt x="4713964" y="540162"/>
                      <a:pt x="4814191" y="2305273"/>
                      <a:pt x="5016492" y="2305273"/>
                    </a:cubicBezTo>
                    <a:cubicBezTo>
                      <a:pt x="5229582" y="2289089"/>
                      <a:pt x="5529706" y="604230"/>
                      <a:pt x="5726612" y="596138"/>
                    </a:cubicBezTo>
                    <a:cubicBezTo>
                      <a:pt x="5950491" y="596138"/>
                      <a:pt x="5980866" y="1750484"/>
                      <a:pt x="6245205" y="1766668"/>
                    </a:cubicBezTo>
                    <a:cubicBezTo>
                      <a:pt x="6501452" y="1742392"/>
                      <a:pt x="6960575" y="17602"/>
                      <a:pt x="7346162" y="317"/>
                    </a:cubicBezTo>
                    <a:cubicBezTo>
                      <a:pt x="7523434" y="-14215"/>
                      <a:pt x="7762886" y="476298"/>
                      <a:pt x="7765995" y="477816"/>
                    </a:cubicBez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5" name="Group 94">
                <a:extLst>
                  <a:ext uri="{FF2B5EF4-FFF2-40B4-BE49-F238E27FC236}">
                    <a16:creationId xmlns:a16="http://schemas.microsoft.com/office/drawing/2014/main" id="{65F45652-E76B-43F0-BAEA-1EB0C95F44FB}"/>
                  </a:ext>
                </a:extLst>
              </p:cNvPr>
              <p:cNvGrpSpPr/>
              <p:nvPr/>
            </p:nvGrpSpPr>
            <p:grpSpPr>
              <a:xfrm rot="10800000" flipH="1">
                <a:off x="2961767" y="1712284"/>
                <a:ext cx="188449" cy="1471350"/>
                <a:chOff x="10641180" y="438150"/>
                <a:chExt cx="247650" cy="1828800"/>
              </a:xfrm>
              <a:solidFill>
                <a:schemeClr val="accent6"/>
              </a:solidFill>
            </p:grpSpPr>
            <p:sp>
              <p:nvSpPr>
                <p:cNvPr id="168" name="Rectangle: Rounded Corners 167">
                  <a:extLst>
                    <a:ext uri="{FF2B5EF4-FFF2-40B4-BE49-F238E27FC236}">
                      <a16:creationId xmlns:a16="http://schemas.microsoft.com/office/drawing/2014/main" id="{6FDA8CB4-6394-4E26-95F4-0411F888F79F}"/>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9" name="Rectangle: Rounded Corners 168">
                  <a:extLst>
                    <a:ext uri="{FF2B5EF4-FFF2-40B4-BE49-F238E27FC236}">
                      <a16:creationId xmlns:a16="http://schemas.microsoft.com/office/drawing/2014/main" id="{457C8DAC-01B8-4B2D-AA52-0B1FABBD6851}"/>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6" name="Group 95">
                <a:extLst>
                  <a:ext uri="{FF2B5EF4-FFF2-40B4-BE49-F238E27FC236}">
                    <a16:creationId xmlns:a16="http://schemas.microsoft.com/office/drawing/2014/main" id="{F7663CB7-E9A4-42D7-AC71-EE30AE5A600D}"/>
                  </a:ext>
                </a:extLst>
              </p:cNvPr>
              <p:cNvGrpSpPr/>
              <p:nvPr/>
            </p:nvGrpSpPr>
            <p:grpSpPr>
              <a:xfrm rot="10800000" flipH="1">
                <a:off x="934162" y="1908128"/>
                <a:ext cx="188449" cy="1391622"/>
                <a:chOff x="10641180" y="438150"/>
                <a:chExt cx="247650" cy="1828800"/>
              </a:xfrm>
              <a:solidFill>
                <a:schemeClr val="accent6"/>
              </a:solidFill>
            </p:grpSpPr>
            <p:sp>
              <p:nvSpPr>
                <p:cNvPr id="166" name="Rectangle: Rounded Corners 165">
                  <a:extLst>
                    <a:ext uri="{FF2B5EF4-FFF2-40B4-BE49-F238E27FC236}">
                      <a16:creationId xmlns:a16="http://schemas.microsoft.com/office/drawing/2014/main" id="{36F87EC1-7169-420B-95EA-E8B1D34A68FC}"/>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Rounded Corners 166">
                  <a:extLst>
                    <a:ext uri="{FF2B5EF4-FFF2-40B4-BE49-F238E27FC236}">
                      <a16:creationId xmlns:a16="http://schemas.microsoft.com/office/drawing/2014/main" id="{4FFD9F15-7B54-4B23-9979-7486E5429DD8}"/>
                    </a:ext>
                  </a:extLst>
                </p:cNvPr>
                <p:cNvSpPr/>
                <p:nvPr/>
              </p:nvSpPr>
              <p:spPr>
                <a:xfrm>
                  <a:off x="10641180" y="1044532"/>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7" name="Group 96">
                <a:extLst>
                  <a:ext uri="{FF2B5EF4-FFF2-40B4-BE49-F238E27FC236}">
                    <a16:creationId xmlns:a16="http://schemas.microsoft.com/office/drawing/2014/main" id="{DB5E172B-3CE4-43D6-BED5-91158DD03892}"/>
                  </a:ext>
                </a:extLst>
              </p:cNvPr>
              <p:cNvGrpSpPr/>
              <p:nvPr/>
            </p:nvGrpSpPr>
            <p:grpSpPr>
              <a:xfrm rot="10800000" flipH="1">
                <a:off x="3641980" y="2102178"/>
                <a:ext cx="188449" cy="1600365"/>
                <a:chOff x="10641180" y="362514"/>
                <a:chExt cx="247650" cy="1989158"/>
              </a:xfrm>
            </p:grpSpPr>
            <p:sp>
              <p:nvSpPr>
                <p:cNvPr id="164" name="Rectangle: Rounded Corners 163">
                  <a:extLst>
                    <a:ext uri="{FF2B5EF4-FFF2-40B4-BE49-F238E27FC236}">
                      <a16:creationId xmlns:a16="http://schemas.microsoft.com/office/drawing/2014/main" id="{7A3A72C2-1FAF-4BEC-B311-7347E5030625}"/>
                    </a:ext>
                  </a:extLst>
                </p:cNvPr>
                <p:cNvSpPr/>
                <p:nvPr/>
              </p:nvSpPr>
              <p:spPr>
                <a:xfrm>
                  <a:off x="10751289" y="362514"/>
                  <a:ext cx="27432" cy="1989158"/>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5" name="Rectangle: Rounded Corners 164">
                  <a:extLst>
                    <a:ext uri="{FF2B5EF4-FFF2-40B4-BE49-F238E27FC236}">
                      <a16:creationId xmlns:a16="http://schemas.microsoft.com/office/drawing/2014/main" id="{C7BF528A-6DDE-4A92-8FE1-CC5B42C702EF}"/>
                    </a:ext>
                  </a:extLst>
                </p:cNvPr>
                <p:cNvSpPr/>
                <p:nvPr/>
              </p:nvSpPr>
              <p:spPr>
                <a:xfrm>
                  <a:off x="10641180" y="494815"/>
                  <a:ext cx="247650" cy="1611559"/>
                </a:xfrm>
                <a:prstGeom prst="roundRect">
                  <a:avLst>
                    <a:gd name="adj" fmla="val 4615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8" name="Group 97">
                <a:extLst>
                  <a:ext uri="{FF2B5EF4-FFF2-40B4-BE49-F238E27FC236}">
                    <a16:creationId xmlns:a16="http://schemas.microsoft.com/office/drawing/2014/main" id="{201D0590-8CCD-41C0-B474-BFFBD8A2A6AC}"/>
                  </a:ext>
                </a:extLst>
              </p:cNvPr>
              <p:cNvGrpSpPr/>
              <p:nvPr/>
            </p:nvGrpSpPr>
            <p:grpSpPr>
              <a:xfrm rot="10800000" flipH="1">
                <a:off x="4353416" y="1829169"/>
                <a:ext cx="188449" cy="1600365"/>
                <a:chOff x="10641180" y="362514"/>
                <a:chExt cx="247650" cy="1989158"/>
              </a:xfrm>
            </p:grpSpPr>
            <p:sp>
              <p:nvSpPr>
                <p:cNvPr id="162" name="Rectangle: Rounded Corners 161">
                  <a:extLst>
                    <a:ext uri="{FF2B5EF4-FFF2-40B4-BE49-F238E27FC236}">
                      <a16:creationId xmlns:a16="http://schemas.microsoft.com/office/drawing/2014/main" id="{4CC40F41-E40F-4BEC-B5AF-2460054694DF}"/>
                    </a:ext>
                  </a:extLst>
                </p:cNvPr>
                <p:cNvSpPr/>
                <p:nvPr/>
              </p:nvSpPr>
              <p:spPr>
                <a:xfrm>
                  <a:off x="10751289" y="362514"/>
                  <a:ext cx="27432" cy="1989158"/>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ectangle: Rounded Corners 162">
                  <a:extLst>
                    <a:ext uri="{FF2B5EF4-FFF2-40B4-BE49-F238E27FC236}">
                      <a16:creationId xmlns:a16="http://schemas.microsoft.com/office/drawing/2014/main" id="{4FE2947C-8A2E-4BDE-AC98-2606F164C47B}"/>
                    </a:ext>
                  </a:extLst>
                </p:cNvPr>
                <p:cNvSpPr/>
                <p:nvPr/>
              </p:nvSpPr>
              <p:spPr>
                <a:xfrm>
                  <a:off x="10641180" y="820641"/>
                  <a:ext cx="247650" cy="959907"/>
                </a:xfrm>
                <a:prstGeom prst="roundRect">
                  <a:avLst>
                    <a:gd name="adj" fmla="val 4615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9" name="Group 98">
                <a:extLst>
                  <a:ext uri="{FF2B5EF4-FFF2-40B4-BE49-F238E27FC236}">
                    <a16:creationId xmlns:a16="http://schemas.microsoft.com/office/drawing/2014/main" id="{640CFD3F-887B-4ADC-967D-C4813F7645AA}"/>
                  </a:ext>
                </a:extLst>
              </p:cNvPr>
              <p:cNvGrpSpPr/>
              <p:nvPr/>
            </p:nvGrpSpPr>
            <p:grpSpPr>
              <a:xfrm rot="10800000" flipH="1">
                <a:off x="1373197" y="1947778"/>
                <a:ext cx="188449" cy="834973"/>
                <a:chOff x="10641180" y="500718"/>
                <a:chExt cx="247650" cy="1097280"/>
              </a:xfrm>
            </p:grpSpPr>
            <p:sp>
              <p:nvSpPr>
                <p:cNvPr id="160" name="Rectangle: Rounded Corners 159">
                  <a:extLst>
                    <a:ext uri="{FF2B5EF4-FFF2-40B4-BE49-F238E27FC236}">
                      <a16:creationId xmlns:a16="http://schemas.microsoft.com/office/drawing/2014/main" id="{9850DD1C-C334-4E11-B3D2-0422721228D1}"/>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1" name="Rectangle: Rounded Corners 160">
                  <a:extLst>
                    <a:ext uri="{FF2B5EF4-FFF2-40B4-BE49-F238E27FC236}">
                      <a16:creationId xmlns:a16="http://schemas.microsoft.com/office/drawing/2014/main" id="{6DE7BE43-5D31-4075-8A50-2C58CE7514C1}"/>
                    </a:ext>
                  </a:extLst>
                </p:cNvPr>
                <p:cNvSpPr/>
                <p:nvPr/>
              </p:nvSpPr>
              <p:spPr>
                <a:xfrm>
                  <a:off x="10641180" y="741341"/>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0" name="Group 99">
                <a:extLst>
                  <a:ext uri="{FF2B5EF4-FFF2-40B4-BE49-F238E27FC236}">
                    <a16:creationId xmlns:a16="http://schemas.microsoft.com/office/drawing/2014/main" id="{C8900C5F-DB71-4FC3-80F4-EA517DB09667}"/>
                  </a:ext>
                </a:extLst>
              </p:cNvPr>
              <p:cNvGrpSpPr/>
              <p:nvPr/>
            </p:nvGrpSpPr>
            <p:grpSpPr>
              <a:xfrm rot="10800000" flipH="1">
                <a:off x="2070116" y="865778"/>
                <a:ext cx="188449" cy="1391622"/>
                <a:chOff x="10630391" y="1182550"/>
                <a:chExt cx="247650" cy="1828800"/>
              </a:xfrm>
            </p:grpSpPr>
            <p:sp>
              <p:nvSpPr>
                <p:cNvPr id="158" name="Rectangle: Rounded Corners 157">
                  <a:extLst>
                    <a:ext uri="{FF2B5EF4-FFF2-40B4-BE49-F238E27FC236}">
                      <a16:creationId xmlns:a16="http://schemas.microsoft.com/office/drawing/2014/main" id="{28159DCC-E19D-469D-B72A-33A03DBC6F35}"/>
                    </a:ext>
                  </a:extLst>
                </p:cNvPr>
                <p:cNvSpPr/>
                <p:nvPr/>
              </p:nvSpPr>
              <p:spPr>
                <a:xfrm>
                  <a:off x="10722133" y="11825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9" name="Rectangle: Rounded Corners 158">
                  <a:extLst>
                    <a:ext uri="{FF2B5EF4-FFF2-40B4-BE49-F238E27FC236}">
                      <a16:creationId xmlns:a16="http://schemas.microsoft.com/office/drawing/2014/main" id="{7B23BAB0-843A-4D57-BE44-BC4A22306071}"/>
                    </a:ext>
                  </a:extLst>
                </p:cNvPr>
                <p:cNvSpPr/>
                <p:nvPr/>
              </p:nvSpPr>
              <p:spPr>
                <a:xfrm>
                  <a:off x="10630391" y="1455616"/>
                  <a:ext cx="247650" cy="72424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1" name="Group 100">
                <a:extLst>
                  <a:ext uri="{FF2B5EF4-FFF2-40B4-BE49-F238E27FC236}">
                    <a16:creationId xmlns:a16="http://schemas.microsoft.com/office/drawing/2014/main" id="{D553AD9A-B253-4ED9-83E4-F4A4795A8A0E}"/>
                  </a:ext>
                </a:extLst>
              </p:cNvPr>
              <p:cNvGrpSpPr/>
              <p:nvPr/>
            </p:nvGrpSpPr>
            <p:grpSpPr>
              <a:xfrm rot="10800000" flipH="1">
                <a:off x="4353416" y="1913832"/>
                <a:ext cx="188449" cy="1391622"/>
                <a:chOff x="10662618" y="438150"/>
                <a:chExt cx="247650" cy="1828800"/>
              </a:xfrm>
            </p:grpSpPr>
            <p:sp>
              <p:nvSpPr>
                <p:cNvPr id="156" name="Rectangle: Rounded Corners 155">
                  <a:extLst>
                    <a:ext uri="{FF2B5EF4-FFF2-40B4-BE49-F238E27FC236}">
                      <a16:creationId xmlns:a16="http://schemas.microsoft.com/office/drawing/2014/main" id="{2C858A99-74C0-434F-B571-06E37DB7D0A2}"/>
                    </a:ext>
                  </a:extLst>
                </p:cNvPr>
                <p:cNvSpPr/>
                <p:nvPr/>
              </p:nvSpPr>
              <p:spPr>
                <a:xfrm>
                  <a:off x="10772727"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Rounded Corners 156">
                  <a:extLst>
                    <a:ext uri="{FF2B5EF4-FFF2-40B4-BE49-F238E27FC236}">
                      <a16:creationId xmlns:a16="http://schemas.microsoft.com/office/drawing/2014/main" id="{2B20FA1C-9104-4DD3-85CD-B01386206B1E}"/>
                    </a:ext>
                  </a:extLst>
                </p:cNvPr>
                <p:cNvSpPr/>
                <p:nvPr/>
              </p:nvSpPr>
              <p:spPr>
                <a:xfrm>
                  <a:off x="10662618" y="736515"/>
                  <a:ext cx="247650" cy="101490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2" name="Group 101">
                <a:extLst>
                  <a:ext uri="{FF2B5EF4-FFF2-40B4-BE49-F238E27FC236}">
                    <a16:creationId xmlns:a16="http://schemas.microsoft.com/office/drawing/2014/main" id="{20E86201-641D-40CA-9406-88486C018556}"/>
                  </a:ext>
                </a:extLst>
              </p:cNvPr>
              <p:cNvGrpSpPr/>
              <p:nvPr/>
            </p:nvGrpSpPr>
            <p:grpSpPr>
              <a:xfrm rot="10800000" flipH="1">
                <a:off x="3905909" y="2230205"/>
                <a:ext cx="188449" cy="834973"/>
                <a:chOff x="10641180" y="500718"/>
                <a:chExt cx="247650" cy="1097280"/>
              </a:xfrm>
            </p:grpSpPr>
            <p:sp>
              <p:nvSpPr>
                <p:cNvPr id="154" name="Rectangle: Rounded Corners 153">
                  <a:extLst>
                    <a:ext uri="{FF2B5EF4-FFF2-40B4-BE49-F238E27FC236}">
                      <a16:creationId xmlns:a16="http://schemas.microsoft.com/office/drawing/2014/main" id="{A5A54036-003C-47A8-BAFD-93C28BA4D879}"/>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Rounded Corners 154">
                  <a:extLst>
                    <a:ext uri="{FF2B5EF4-FFF2-40B4-BE49-F238E27FC236}">
                      <a16:creationId xmlns:a16="http://schemas.microsoft.com/office/drawing/2014/main" id="{8F1CE236-12B3-4592-A547-BCBED74E0523}"/>
                    </a:ext>
                  </a:extLst>
                </p:cNvPr>
                <p:cNvSpPr/>
                <p:nvPr/>
              </p:nvSpPr>
              <p:spPr>
                <a:xfrm>
                  <a:off x="10641180" y="741341"/>
                  <a:ext cx="247650" cy="38937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3" name="Group 102">
                <a:extLst>
                  <a:ext uri="{FF2B5EF4-FFF2-40B4-BE49-F238E27FC236}">
                    <a16:creationId xmlns:a16="http://schemas.microsoft.com/office/drawing/2014/main" id="{C5A64D67-94CF-4004-983C-938FAC9E211A}"/>
                  </a:ext>
                </a:extLst>
              </p:cNvPr>
              <p:cNvGrpSpPr/>
              <p:nvPr/>
            </p:nvGrpSpPr>
            <p:grpSpPr>
              <a:xfrm rot="10800000" flipH="1">
                <a:off x="4122451" y="1768168"/>
                <a:ext cx="188449" cy="1391622"/>
                <a:chOff x="10641180" y="438150"/>
                <a:chExt cx="247650" cy="1828800"/>
              </a:xfrm>
              <a:solidFill>
                <a:schemeClr val="accent6"/>
              </a:solidFill>
            </p:grpSpPr>
            <p:sp>
              <p:nvSpPr>
                <p:cNvPr id="152" name="Rectangle: Rounded Corners 151">
                  <a:extLst>
                    <a:ext uri="{FF2B5EF4-FFF2-40B4-BE49-F238E27FC236}">
                      <a16:creationId xmlns:a16="http://schemas.microsoft.com/office/drawing/2014/main" id="{E5120006-1D29-4B78-AD7A-0A57D30F52AC}"/>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3" name="Rectangle: Rounded Corners 152">
                  <a:extLst>
                    <a:ext uri="{FF2B5EF4-FFF2-40B4-BE49-F238E27FC236}">
                      <a16:creationId xmlns:a16="http://schemas.microsoft.com/office/drawing/2014/main" id="{D339C836-9895-4751-969C-F2EDE40CC3DD}"/>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4" name="Group 103">
                <a:extLst>
                  <a:ext uri="{FF2B5EF4-FFF2-40B4-BE49-F238E27FC236}">
                    <a16:creationId xmlns:a16="http://schemas.microsoft.com/office/drawing/2014/main" id="{1A2CC2B5-DCFD-4040-8E6A-8DAC8DA5CC0F}"/>
                  </a:ext>
                </a:extLst>
              </p:cNvPr>
              <p:cNvGrpSpPr/>
              <p:nvPr/>
            </p:nvGrpSpPr>
            <p:grpSpPr>
              <a:xfrm rot="10800000" flipH="1">
                <a:off x="1614374" y="1161609"/>
                <a:ext cx="188449" cy="1391622"/>
                <a:chOff x="10653055" y="438150"/>
                <a:chExt cx="247650" cy="1828800"/>
              </a:xfrm>
              <a:solidFill>
                <a:schemeClr val="accent6"/>
              </a:solidFill>
            </p:grpSpPr>
            <p:sp>
              <p:nvSpPr>
                <p:cNvPr id="150" name="Rectangle: Rounded Corners 149">
                  <a:extLst>
                    <a:ext uri="{FF2B5EF4-FFF2-40B4-BE49-F238E27FC236}">
                      <a16:creationId xmlns:a16="http://schemas.microsoft.com/office/drawing/2014/main" id="{F030654C-A1F9-4C12-9E98-E2BCA5FF412F}"/>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1" name="Rectangle: Rounded Corners 150">
                  <a:extLst>
                    <a:ext uri="{FF2B5EF4-FFF2-40B4-BE49-F238E27FC236}">
                      <a16:creationId xmlns:a16="http://schemas.microsoft.com/office/drawing/2014/main" id="{742D4F42-0C01-4E51-A8F9-244351D17DF1}"/>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5" name="Group 104">
                <a:extLst>
                  <a:ext uri="{FF2B5EF4-FFF2-40B4-BE49-F238E27FC236}">
                    <a16:creationId xmlns:a16="http://schemas.microsoft.com/office/drawing/2014/main" id="{D8A430A4-2FF2-4DA4-8902-8053F1D198AE}"/>
                  </a:ext>
                </a:extLst>
              </p:cNvPr>
              <p:cNvGrpSpPr/>
              <p:nvPr/>
            </p:nvGrpSpPr>
            <p:grpSpPr>
              <a:xfrm rot="10800000" flipH="1">
                <a:off x="1837479" y="1267205"/>
                <a:ext cx="188449" cy="834973"/>
                <a:chOff x="10641180" y="500718"/>
                <a:chExt cx="247650" cy="1097280"/>
              </a:xfrm>
              <a:solidFill>
                <a:schemeClr val="accent6"/>
              </a:solidFill>
            </p:grpSpPr>
            <p:sp>
              <p:nvSpPr>
                <p:cNvPr id="148" name="Rectangle: Rounded Corners 147">
                  <a:extLst>
                    <a:ext uri="{FF2B5EF4-FFF2-40B4-BE49-F238E27FC236}">
                      <a16:creationId xmlns:a16="http://schemas.microsoft.com/office/drawing/2014/main" id="{1A10506D-B2E5-4026-A451-9F28DE0881B2}"/>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9" name="Rectangle: Rounded Corners 148">
                  <a:extLst>
                    <a:ext uri="{FF2B5EF4-FFF2-40B4-BE49-F238E27FC236}">
                      <a16:creationId xmlns:a16="http://schemas.microsoft.com/office/drawing/2014/main" id="{3993FA2B-BA31-4E69-B89A-F4289963D49F}"/>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6" name="Group 105">
                <a:extLst>
                  <a:ext uri="{FF2B5EF4-FFF2-40B4-BE49-F238E27FC236}">
                    <a16:creationId xmlns:a16="http://schemas.microsoft.com/office/drawing/2014/main" id="{524ABBC7-B849-43FD-B36D-99FD986AE30C}"/>
                  </a:ext>
                </a:extLst>
              </p:cNvPr>
              <p:cNvGrpSpPr/>
              <p:nvPr/>
            </p:nvGrpSpPr>
            <p:grpSpPr>
              <a:xfrm rot="10800000" flipH="1">
                <a:off x="714644" y="2459008"/>
                <a:ext cx="188449" cy="834973"/>
                <a:chOff x="10641180" y="500718"/>
                <a:chExt cx="247650" cy="1097280"/>
              </a:xfrm>
            </p:grpSpPr>
            <p:sp>
              <p:nvSpPr>
                <p:cNvPr id="146" name="Rectangle: Rounded Corners 145">
                  <a:extLst>
                    <a:ext uri="{FF2B5EF4-FFF2-40B4-BE49-F238E27FC236}">
                      <a16:creationId xmlns:a16="http://schemas.microsoft.com/office/drawing/2014/main" id="{62FBFA47-DC61-455A-A66B-3297C40595F2}"/>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Rounded Corners 146">
                  <a:extLst>
                    <a:ext uri="{FF2B5EF4-FFF2-40B4-BE49-F238E27FC236}">
                      <a16:creationId xmlns:a16="http://schemas.microsoft.com/office/drawing/2014/main" id="{AF8CADE8-AEE1-46BC-9E1E-D776C34CADB3}"/>
                    </a:ext>
                  </a:extLst>
                </p:cNvPr>
                <p:cNvSpPr/>
                <p:nvPr/>
              </p:nvSpPr>
              <p:spPr>
                <a:xfrm>
                  <a:off x="10641180" y="741341"/>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7" name="Group 106">
                <a:extLst>
                  <a:ext uri="{FF2B5EF4-FFF2-40B4-BE49-F238E27FC236}">
                    <a16:creationId xmlns:a16="http://schemas.microsoft.com/office/drawing/2014/main" id="{9241AD34-9684-4EBA-984E-A6D5E3B6057D}"/>
                  </a:ext>
                </a:extLst>
              </p:cNvPr>
              <p:cNvGrpSpPr/>
              <p:nvPr/>
            </p:nvGrpSpPr>
            <p:grpSpPr>
              <a:xfrm rot="10800000" flipH="1">
                <a:off x="499832" y="2423859"/>
                <a:ext cx="188449" cy="834973"/>
                <a:chOff x="10641180" y="500718"/>
                <a:chExt cx="247650" cy="1097280"/>
              </a:xfrm>
            </p:grpSpPr>
            <p:sp>
              <p:nvSpPr>
                <p:cNvPr id="144" name="Rectangle: Rounded Corners 143">
                  <a:extLst>
                    <a:ext uri="{FF2B5EF4-FFF2-40B4-BE49-F238E27FC236}">
                      <a16:creationId xmlns:a16="http://schemas.microsoft.com/office/drawing/2014/main" id="{C821F609-A5A6-4C12-B2F6-E520D2174ACD}"/>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Rectangle: Rounded Corners 144">
                  <a:extLst>
                    <a:ext uri="{FF2B5EF4-FFF2-40B4-BE49-F238E27FC236}">
                      <a16:creationId xmlns:a16="http://schemas.microsoft.com/office/drawing/2014/main" id="{862EC15D-77A0-4981-BD48-2D23647C78BB}"/>
                    </a:ext>
                  </a:extLst>
                </p:cNvPr>
                <p:cNvSpPr/>
                <p:nvPr/>
              </p:nvSpPr>
              <p:spPr>
                <a:xfrm>
                  <a:off x="10641180" y="579815"/>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8" name="Group 107">
                <a:extLst>
                  <a:ext uri="{FF2B5EF4-FFF2-40B4-BE49-F238E27FC236}">
                    <a16:creationId xmlns:a16="http://schemas.microsoft.com/office/drawing/2014/main" id="{FD7D2046-C2A3-4DA4-B0F3-1EABFEBDC0E6}"/>
                  </a:ext>
                </a:extLst>
              </p:cNvPr>
              <p:cNvGrpSpPr/>
              <p:nvPr/>
            </p:nvGrpSpPr>
            <p:grpSpPr>
              <a:xfrm rot="10800000" flipH="1">
                <a:off x="5734116" y="3012047"/>
                <a:ext cx="188449" cy="834973"/>
                <a:chOff x="10641180" y="500718"/>
                <a:chExt cx="247650" cy="1097280"/>
              </a:xfrm>
            </p:grpSpPr>
            <p:sp>
              <p:nvSpPr>
                <p:cNvPr id="142" name="Rectangle: Rounded Corners 141">
                  <a:extLst>
                    <a:ext uri="{FF2B5EF4-FFF2-40B4-BE49-F238E27FC236}">
                      <a16:creationId xmlns:a16="http://schemas.microsoft.com/office/drawing/2014/main" id="{3482EBB3-4845-4067-B7E3-FA6DF4727DB9}"/>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Rectangle: Rounded Corners 142">
                  <a:extLst>
                    <a:ext uri="{FF2B5EF4-FFF2-40B4-BE49-F238E27FC236}">
                      <a16:creationId xmlns:a16="http://schemas.microsoft.com/office/drawing/2014/main" id="{F996EF5A-FA1F-4A9C-B0B3-85835C4A4799}"/>
                    </a:ext>
                  </a:extLst>
                </p:cNvPr>
                <p:cNvSpPr/>
                <p:nvPr/>
              </p:nvSpPr>
              <p:spPr>
                <a:xfrm>
                  <a:off x="10641180" y="579815"/>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9" name="Group 108">
                <a:extLst>
                  <a:ext uri="{FF2B5EF4-FFF2-40B4-BE49-F238E27FC236}">
                    <a16:creationId xmlns:a16="http://schemas.microsoft.com/office/drawing/2014/main" id="{B6A0455A-B84C-45D4-BE62-680096DA324A}"/>
                  </a:ext>
                </a:extLst>
              </p:cNvPr>
              <p:cNvGrpSpPr/>
              <p:nvPr/>
            </p:nvGrpSpPr>
            <p:grpSpPr>
              <a:xfrm rot="10800000" flipH="1">
                <a:off x="5052008" y="2215378"/>
                <a:ext cx="188449" cy="1471350"/>
                <a:chOff x="10641180" y="438150"/>
                <a:chExt cx="247650" cy="1828800"/>
              </a:xfrm>
              <a:solidFill>
                <a:schemeClr val="accent6"/>
              </a:solidFill>
            </p:grpSpPr>
            <p:sp>
              <p:nvSpPr>
                <p:cNvPr id="140" name="Rectangle: Rounded Corners 139">
                  <a:extLst>
                    <a:ext uri="{FF2B5EF4-FFF2-40B4-BE49-F238E27FC236}">
                      <a16:creationId xmlns:a16="http://schemas.microsoft.com/office/drawing/2014/main" id="{B3D6B4A2-F550-441B-BE4E-9DD23DD6A107}"/>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1" name="Rectangle: Rounded Corners 140">
                  <a:extLst>
                    <a:ext uri="{FF2B5EF4-FFF2-40B4-BE49-F238E27FC236}">
                      <a16:creationId xmlns:a16="http://schemas.microsoft.com/office/drawing/2014/main" id="{D4C45621-1126-41FC-A21D-837F8665D69D}"/>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0" name="Group 109">
                <a:extLst>
                  <a:ext uri="{FF2B5EF4-FFF2-40B4-BE49-F238E27FC236}">
                    <a16:creationId xmlns:a16="http://schemas.microsoft.com/office/drawing/2014/main" id="{C914199F-5D55-4F7F-B9D2-0B54AB243BB6}"/>
                  </a:ext>
                </a:extLst>
              </p:cNvPr>
              <p:cNvGrpSpPr/>
              <p:nvPr/>
            </p:nvGrpSpPr>
            <p:grpSpPr>
              <a:xfrm rot="10800000" flipH="1">
                <a:off x="4815054" y="2574701"/>
                <a:ext cx="188449" cy="834973"/>
                <a:chOff x="10641180" y="500718"/>
                <a:chExt cx="247650" cy="1097280"/>
              </a:xfrm>
              <a:solidFill>
                <a:schemeClr val="accent6"/>
              </a:solidFill>
            </p:grpSpPr>
            <p:sp>
              <p:nvSpPr>
                <p:cNvPr id="138" name="Rectangle: Rounded Corners 137">
                  <a:extLst>
                    <a:ext uri="{FF2B5EF4-FFF2-40B4-BE49-F238E27FC236}">
                      <a16:creationId xmlns:a16="http://schemas.microsoft.com/office/drawing/2014/main" id="{63531FF1-67F7-406D-BBEC-5064BEED0100}"/>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Rectangle: Rounded Corners 138">
                  <a:extLst>
                    <a:ext uri="{FF2B5EF4-FFF2-40B4-BE49-F238E27FC236}">
                      <a16:creationId xmlns:a16="http://schemas.microsoft.com/office/drawing/2014/main" id="{7D48D747-6FB2-491F-9B2D-C6025833AB53}"/>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1" name="Group 110">
                <a:extLst>
                  <a:ext uri="{FF2B5EF4-FFF2-40B4-BE49-F238E27FC236}">
                    <a16:creationId xmlns:a16="http://schemas.microsoft.com/office/drawing/2014/main" id="{42102344-C89C-4D7D-BE35-ACF2D56A6801}"/>
                  </a:ext>
                </a:extLst>
              </p:cNvPr>
              <p:cNvGrpSpPr/>
              <p:nvPr/>
            </p:nvGrpSpPr>
            <p:grpSpPr>
              <a:xfrm rot="10800000" flipH="1">
                <a:off x="5272959" y="2492552"/>
                <a:ext cx="188449" cy="834973"/>
                <a:chOff x="10641180" y="500718"/>
                <a:chExt cx="247650" cy="1097280"/>
              </a:xfrm>
            </p:grpSpPr>
            <p:sp>
              <p:nvSpPr>
                <p:cNvPr id="136" name="Rectangle: Rounded Corners 135">
                  <a:extLst>
                    <a:ext uri="{FF2B5EF4-FFF2-40B4-BE49-F238E27FC236}">
                      <a16:creationId xmlns:a16="http://schemas.microsoft.com/office/drawing/2014/main" id="{CFD62737-1570-4E30-93EA-CB5EBC7485A6}"/>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7" name="Rectangle: Rounded Corners 136">
                  <a:extLst>
                    <a:ext uri="{FF2B5EF4-FFF2-40B4-BE49-F238E27FC236}">
                      <a16:creationId xmlns:a16="http://schemas.microsoft.com/office/drawing/2014/main" id="{899C1585-52EC-44F5-9F56-B0A4EE289BE5}"/>
                    </a:ext>
                  </a:extLst>
                </p:cNvPr>
                <p:cNvSpPr/>
                <p:nvPr/>
              </p:nvSpPr>
              <p:spPr>
                <a:xfrm>
                  <a:off x="10641180" y="579815"/>
                  <a:ext cx="247650" cy="6981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2" name="Group 111">
                <a:extLst>
                  <a:ext uri="{FF2B5EF4-FFF2-40B4-BE49-F238E27FC236}">
                    <a16:creationId xmlns:a16="http://schemas.microsoft.com/office/drawing/2014/main" id="{10EE5155-416B-4B01-ACDB-8C1D809BAD98}"/>
                  </a:ext>
                </a:extLst>
              </p:cNvPr>
              <p:cNvGrpSpPr/>
              <p:nvPr/>
            </p:nvGrpSpPr>
            <p:grpSpPr>
              <a:xfrm rot="10800000" flipH="1">
                <a:off x="4598050" y="2319283"/>
                <a:ext cx="188449" cy="1391622"/>
                <a:chOff x="10641180" y="438150"/>
                <a:chExt cx="247650" cy="1828800"/>
              </a:xfrm>
            </p:grpSpPr>
            <p:sp>
              <p:nvSpPr>
                <p:cNvPr id="134" name="Rectangle: Rounded Corners 133">
                  <a:extLst>
                    <a:ext uri="{FF2B5EF4-FFF2-40B4-BE49-F238E27FC236}">
                      <a16:creationId xmlns:a16="http://schemas.microsoft.com/office/drawing/2014/main" id="{4B508FCD-6C6F-421D-8A67-2DFB9D844F59}"/>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Rounded Corners 134">
                  <a:extLst>
                    <a:ext uri="{FF2B5EF4-FFF2-40B4-BE49-F238E27FC236}">
                      <a16:creationId xmlns:a16="http://schemas.microsoft.com/office/drawing/2014/main" id="{8CF83802-AECF-4B83-A7DA-2905AEED144E}"/>
                    </a:ext>
                  </a:extLst>
                </p:cNvPr>
                <p:cNvSpPr/>
                <p:nvPr/>
              </p:nvSpPr>
              <p:spPr>
                <a:xfrm>
                  <a:off x="10641180" y="1044532"/>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3" name="Group 112">
                <a:extLst>
                  <a:ext uri="{FF2B5EF4-FFF2-40B4-BE49-F238E27FC236}">
                    <a16:creationId xmlns:a16="http://schemas.microsoft.com/office/drawing/2014/main" id="{FCCED52B-B1DC-4BCF-BF74-A948F0CCC8E6}"/>
                  </a:ext>
                </a:extLst>
              </p:cNvPr>
              <p:cNvGrpSpPr/>
              <p:nvPr/>
            </p:nvGrpSpPr>
            <p:grpSpPr>
              <a:xfrm rot="10800000" flipH="1">
                <a:off x="1155784" y="1574296"/>
                <a:ext cx="188449" cy="1391622"/>
                <a:chOff x="10641180" y="438150"/>
                <a:chExt cx="247650" cy="1828800"/>
              </a:xfrm>
            </p:grpSpPr>
            <p:sp>
              <p:nvSpPr>
                <p:cNvPr id="132" name="Rectangle: Rounded Corners 131">
                  <a:extLst>
                    <a:ext uri="{FF2B5EF4-FFF2-40B4-BE49-F238E27FC236}">
                      <a16:creationId xmlns:a16="http://schemas.microsoft.com/office/drawing/2014/main" id="{89BAE580-2749-4E0D-8CC7-66EA42CEC47B}"/>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3" name="Rectangle: Rounded Corners 132">
                  <a:extLst>
                    <a:ext uri="{FF2B5EF4-FFF2-40B4-BE49-F238E27FC236}">
                      <a16:creationId xmlns:a16="http://schemas.microsoft.com/office/drawing/2014/main" id="{78F14308-A3FE-447B-9FCD-5A870F170726}"/>
                    </a:ext>
                  </a:extLst>
                </p:cNvPr>
                <p:cNvSpPr/>
                <p:nvPr/>
              </p:nvSpPr>
              <p:spPr>
                <a:xfrm>
                  <a:off x="10641180" y="1044532"/>
                  <a:ext cx="247650" cy="83795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4" name="Group 113">
                <a:extLst>
                  <a:ext uri="{FF2B5EF4-FFF2-40B4-BE49-F238E27FC236}">
                    <a16:creationId xmlns:a16="http://schemas.microsoft.com/office/drawing/2014/main" id="{E953C349-B67C-463A-B7B2-9F7B0A4C0620}"/>
                  </a:ext>
                </a:extLst>
              </p:cNvPr>
              <p:cNvGrpSpPr/>
              <p:nvPr/>
            </p:nvGrpSpPr>
            <p:grpSpPr>
              <a:xfrm rot="10800000" flipH="1">
                <a:off x="2287027" y="1510639"/>
                <a:ext cx="188449" cy="834973"/>
                <a:chOff x="10641180" y="500718"/>
                <a:chExt cx="247650" cy="1097280"/>
              </a:xfrm>
            </p:grpSpPr>
            <p:sp>
              <p:nvSpPr>
                <p:cNvPr id="130" name="Rectangle: Rounded Corners 129">
                  <a:extLst>
                    <a:ext uri="{FF2B5EF4-FFF2-40B4-BE49-F238E27FC236}">
                      <a16:creationId xmlns:a16="http://schemas.microsoft.com/office/drawing/2014/main" id="{FC6813D7-3C2D-4A1C-AF4E-EDDBF243C8DA}"/>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Rectangle: Rounded Corners 130">
                  <a:extLst>
                    <a:ext uri="{FF2B5EF4-FFF2-40B4-BE49-F238E27FC236}">
                      <a16:creationId xmlns:a16="http://schemas.microsoft.com/office/drawing/2014/main" id="{673D1FD2-72F2-424C-BB81-2C4A80A8ADF9}"/>
                    </a:ext>
                  </a:extLst>
                </p:cNvPr>
                <p:cNvSpPr/>
                <p:nvPr/>
              </p:nvSpPr>
              <p:spPr>
                <a:xfrm>
                  <a:off x="10641180" y="579815"/>
                  <a:ext cx="247650" cy="744129"/>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5" name="Group 114">
                <a:extLst>
                  <a:ext uri="{FF2B5EF4-FFF2-40B4-BE49-F238E27FC236}">
                    <a16:creationId xmlns:a16="http://schemas.microsoft.com/office/drawing/2014/main" id="{0EB296C2-91F0-4DBA-A5D0-68DCAD4E597C}"/>
                  </a:ext>
                </a:extLst>
              </p:cNvPr>
              <p:cNvGrpSpPr/>
              <p:nvPr/>
            </p:nvGrpSpPr>
            <p:grpSpPr>
              <a:xfrm rot="10800000" flipH="1">
                <a:off x="2524479" y="1919076"/>
                <a:ext cx="188449" cy="834973"/>
                <a:chOff x="10641180" y="500718"/>
                <a:chExt cx="247650" cy="1097280"/>
              </a:xfrm>
            </p:grpSpPr>
            <p:sp>
              <p:nvSpPr>
                <p:cNvPr id="128" name="Rectangle: Rounded Corners 127">
                  <a:extLst>
                    <a:ext uri="{FF2B5EF4-FFF2-40B4-BE49-F238E27FC236}">
                      <a16:creationId xmlns:a16="http://schemas.microsoft.com/office/drawing/2014/main" id="{5044E288-1079-43BD-B237-FE78B04993DE}"/>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Rectangle: Rounded Corners 128">
                  <a:extLst>
                    <a:ext uri="{FF2B5EF4-FFF2-40B4-BE49-F238E27FC236}">
                      <a16:creationId xmlns:a16="http://schemas.microsoft.com/office/drawing/2014/main" id="{44685863-C7F8-480E-BB35-5FFA90F86286}"/>
                    </a:ext>
                  </a:extLst>
                </p:cNvPr>
                <p:cNvSpPr/>
                <p:nvPr/>
              </p:nvSpPr>
              <p:spPr>
                <a:xfrm>
                  <a:off x="10641180" y="579815"/>
                  <a:ext cx="247650" cy="78437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6" name="Group 115">
                <a:extLst>
                  <a:ext uri="{FF2B5EF4-FFF2-40B4-BE49-F238E27FC236}">
                    <a16:creationId xmlns:a16="http://schemas.microsoft.com/office/drawing/2014/main" id="{71FB2DB1-0201-49AC-A611-ABC90048F233}"/>
                  </a:ext>
                </a:extLst>
              </p:cNvPr>
              <p:cNvGrpSpPr/>
              <p:nvPr/>
            </p:nvGrpSpPr>
            <p:grpSpPr>
              <a:xfrm rot="10800000" flipH="1">
                <a:off x="2748397" y="2135744"/>
                <a:ext cx="188449" cy="834973"/>
                <a:chOff x="10641180" y="500718"/>
                <a:chExt cx="247650" cy="1097280"/>
              </a:xfrm>
              <a:solidFill>
                <a:schemeClr val="accent6"/>
              </a:solidFill>
            </p:grpSpPr>
            <p:sp>
              <p:nvSpPr>
                <p:cNvPr id="126" name="Rectangle: Rounded Corners 125">
                  <a:extLst>
                    <a:ext uri="{FF2B5EF4-FFF2-40B4-BE49-F238E27FC236}">
                      <a16:creationId xmlns:a16="http://schemas.microsoft.com/office/drawing/2014/main" id="{5E64EB97-8D53-4834-BBA2-63AE6696C193}"/>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Rounded Corners 126">
                  <a:extLst>
                    <a:ext uri="{FF2B5EF4-FFF2-40B4-BE49-F238E27FC236}">
                      <a16:creationId xmlns:a16="http://schemas.microsoft.com/office/drawing/2014/main" id="{2B569859-93BF-4CBB-BC09-D2F7D4015895}"/>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B4E72AA5-E0F7-46CE-9087-4EFAA3C48083}"/>
                  </a:ext>
                </a:extLst>
              </p:cNvPr>
              <p:cNvGrpSpPr/>
              <p:nvPr/>
            </p:nvGrpSpPr>
            <p:grpSpPr>
              <a:xfrm rot="10800000" flipH="1">
                <a:off x="3425897" y="1907029"/>
                <a:ext cx="188449" cy="834973"/>
                <a:chOff x="10641180" y="500718"/>
                <a:chExt cx="247650" cy="1097280"/>
              </a:xfrm>
            </p:grpSpPr>
            <p:sp>
              <p:nvSpPr>
                <p:cNvPr id="124" name="Rectangle: Rounded Corners 123">
                  <a:extLst>
                    <a:ext uri="{FF2B5EF4-FFF2-40B4-BE49-F238E27FC236}">
                      <a16:creationId xmlns:a16="http://schemas.microsoft.com/office/drawing/2014/main" id="{1FF6D98F-DBA0-423F-BF76-1A31956C867C}"/>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Rounded Corners 124">
                  <a:extLst>
                    <a:ext uri="{FF2B5EF4-FFF2-40B4-BE49-F238E27FC236}">
                      <a16:creationId xmlns:a16="http://schemas.microsoft.com/office/drawing/2014/main" id="{9E45A378-2B4F-49BF-8349-DAC1B977A89C}"/>
                    </a:ext>
                  </a:extLst>
                </p:cNvPr>
                <p:cNvSpPr/>
                <p:nvPr/>
              </p:nvSpPr>
              <p:spPr>
                <a:xfrm>
                  <a:off x="10641180" y="741341"/>
                  <a:ext cx="247650" cy="39621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8" name="Group 117">
                <a:extLst>
                  <a:ext uri="{FF2B5EF4-FFF2-40B4-BE49-F238E27FC236}">
                    <a16:creationId xmlns:a16="http://schemas.microsoft.com/office/drawing/2014/main" id="{63DD3F41-EA29-4D02-95E2-A97416167597}"/>
                  </a:ext>
                </a:extLst>
              </p:cNvPr>
              <p:cNvGrpSpPr/>
              <p:nvPr/>
            </p:nvGrpSpPr>
            <p:grpSpPr>
              <a:xfrm rot="10800000" flipH="1">
                <a:off x="3177176" y="1265394"/>
                <a:ext cx="188449" cy="1391622"/>
                <a:chOff x="10641180" y="438150"/>
                <a:chExt cx="247650" cy="1828800"/>
              </a:xfrm>
            </p:grpSpPr>
            <p:sp>
              <p:nvSpPr>
                <p:cNvPr id="122" name="Rectangle: Rounded Corners 121">
                  <a:extLst>
                    <a:ext uri="{FF2B5EF4-FFF2-40B4-BE49-F238E27FC236}">
                      <a16:creationId xmlns:a16="http://schemas.microsoft.com/office/drawing/2014/main" id="{4D35589D-151A-4681-B8E1-E70BEA89EB59}"/>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Rounded Corners 122">
                  <a:extLst>
                    <a:ext uri="{FF2B5EF4-FFF2-40B4-BE49-F238E27FC236}">
                      <a16:creationId xmlns:a16="http://schemas.microsoft.com/office/drawing/2014/main" id="{9FA30A25-EE5D-49E1-8EAB-A4043819D3EB}"/>
                    </a:ext>
                  </a:extLst>
                </p:cNvPr>
                <p:cNvSpPr/>
                <p:nvPr/>
              </p:nvSpPr>
              <p:spPr>
                <a:xfrm>
                  <a:off x="10641180" y="1044533"/>
                  <a:ext cx="247650" cy="36338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9" name="Group 118">
                <a:extLst>
                  <a:ext uri="{FF2B5EF4-FFF2-40B4-BE49-F238E27FC236}">
                    <a16:creationId xmlns:a16="http://schemas.microsoft.com/office/drawing/2014/main" id="{387A6F8E-C746-4A9F-863B-C126258D27A9}"/>
                  </a:ext>
                </a:extLst>
              </p:cNvPr>
              <p:cNvGrpSpPr/>
              <p:nvPr/>
            </p:nvGrpSpPr>
            <p:grpSpPr>
              <a:xfrm rot="10800000" flipH="1">
                <a:off x="5493100" y="2931999"/>
                <a:ext cx="188449" cy="834973"/>
                <a:chOff x="10641180" y="500718"/>
                <a:chExt cx="247650" cy="1097280"/>
              </a:xfrm>
            </p:grpSpPr>
            <p:sp>
              <p:nvSpPr>
                <p:cNvPr id="120" name="Rectangle: Rounded Corners 119">
                  <a:extLst>
                    <a:ext uri="{FF2B5EF4-FFF2-40B4-BE49-F238E27FC236}">
                      <a16:creationId xmlns:a16="http://schemas.microsoft.com/office/drawing/2014/main" id="{91833589-5E74-498F-8AA9-07434C288893}"/>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Rectangle: Rounded Corners 120">
                  <a:extLst>
                    <a:ext uri="{FF2B5EF4-FFF2-40B4-BE49-F238E27FC236}">
                      <a16:creationId xmlns:a16="http://schemas.microsoft.com/office/drawing/2014/main" id="{946A0C61-8D26-44B4-A28B-83B7662EA3C2}"/>
                    </a:ext>
                  </a:extLst>
                </p:cNvPr>
                <p:cNvSpPr/>
                <p:nvPr/>
              </p:nvSpPr>
              <p:spPr>
                <a:xfrm>
                  <a:off x="10641180" y="579815"/>
                  <a:ext cx="247650" cy="82577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8" name="Group 247">
                <a:extLst>
                  <a:ext uri="{FF2B5EF4-FFF2-40B4-BE49-F238E27FC236}">
                    <a16:creationId xmlns:a16="http://schemas.microsoft.com/office/drawing/2014/main" id="{157E7633-1FCF-4304-827D-9C20A158662B}"/>
                  </a:ext>
                </a:extLst>
              </p:cNvPr>
              <p:cNvGrpSpPr/>
              <p:nvPr/>
            </p:nvGrpSpPr>
            <p:grpSpPr>
              <a:xfrm rot="10800000" flipH="1">
                <a:off x="6013029" y="3081943"/>
                <a:ext cx="188449" cy="1471350"/>
                <a:chOff x="10641180" y="438150"/>
                <a:chExt cx="247650" cy="1828800"/>
              </a:xfrm>
              <a:solidFill>
                <a:schemeClr val="accent6"/>
              </a:solidFill>
            </p:grpSpPr>
            <p:sp>
              <p:nvSpPr>
                <p:cNvPr id="249" name="Rectangle: Rounded Corners 248">
                  <a:extLst>
                    <a:ext uri="{FF2B5EF4-FFF2-40B4-BE49-F238E27FC236}">
                      <a16:creationId xmlns:a16="http://schemas.microsoft.com/office/drawing/2014/main" id="{6939039A-E589-4D4C-8945-62D70853A11A}"/>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0" name="Rectangle: Rounded Corners 249">
                  <a:extLst>
                    <a:ext uri="{FF2B5EF4-FFF2-40B4-BE49-F238E27FC236}">
                      <a16:creationId xmlns:a16="http://schemas.microsoft.com/office/drawing/2014/main" id="{62350EC1-E955-41E2-9D35-7802CF1E57A6}"/>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sp>
        <p:nvSpPr>
          <p:cNvPr id="272" name="TextBox 271">
            <a:extLst>
              <a:ext uri="{FF2B5EF4-FFF2-40B4-BE49-F238E27FC236}">
                <a16:creationId xmlns:a16="http://schemas.microsoft.com/office/drawing/2014/main" id="{9DB02E1D-FD2A-4FFA-995E-CDC87486D518}"/>
              </a:ext>
            </a:extLst>
          </p:cNvPr>
          <p:cNvSpPr txBox="1"/>
          <p:nvPr/>
        </p:nvSpPr>
        <p:spPr>
          <a:xfrm>
            <a:off x="7840847" y="3419555"/>
            <a:ext cx="3467181" cy="2062103"/>
          </a:xfrm>
          <a:prstGeom prst="rect">
            <a:avLst/>
          </a:prstGeom>
          <a:noFill/>
        </p:spPr>
        <p:txBody>
          <a:bodyPr wrap="square" rtlCol="0">
            <a:spAutoFit/>
          </a:bodyPr>
          <a:lstStyle/>
          <a:p>
            <a:r>
              <a:rPr lang="en-US" sz="1600" dirty="0">
                <a:solidFill>
                  <a:schemeClr val="bg1"/>
                </a:solidFill>
                <a:latin typeface="Bahnschrift" panose="020B0502040204020203" pitchFamily="34" charset="0"/>
              </a:rPr>
              <a:t>Three integers (p, d, q) are typically used to parametrize ARIMA models.</a:t>
            </a:r>
          </a:p>
          <a:p>
            <a:pPr marL="342900" indent="-342900">
              <a:buFont typeface="+mj-lt"/>
              <a:buAutoNum type="arabicPeriod"/>
            </a:pPr>
            <a:r>
              <a:rPr lang="en-US" sz="1600" dirty="0">
                <a:solidFill>
                  <a:schemeClr val="bg1"/>
                </a:solidFill>
                <a:latin typeface="Bahnschrift" panose="020B0502040204020203" pitchFamily="34" charset="0"/>
              </a:rPr>
              <a:t>p: number of autoregressive terms (AR order)</a:t>
            </a:r>
          </a:p>
          <a:p>
            <a:pPr marL="342900" indent="-342900">
              <a:buFont typeface="+mj-lt"/>
              <a:buAutoNum type="arabicPeriod"/>
            </a:pPr>
            <a:r>
              <a:rPr lang="en-US" sz="1600" dirty="0">
                <a:solidFill>
                  <a:schemeClr val="bg1"/>
                </a:solidFill>
                <a:latin typeface="Bahnschrift" panose="020B0502040204020203" pitchFamily="34" charset="0"/>
              </a:rPr>
              <a:t>d: number of nonseasonal differences (differencing order)</a:t>
            </a:r>
          </a:p>
          <a:p>
            <a:pPr marL="342900" indent="-342900">
              <a:buFont typeface="+mj-lt"/>
              <a:buAutoNum type="arabicPeriod"/>
            </a:pPr>
            <a:r>
              <a:rPr lang="en-US" sz="1600" dirty="0">
                <a:solidFill>
                  <a:schemeClr val="bg1"/>
                </a:solidFill>
                <a:latin typeface="Bahnschrift" panose="020B0502040204020203" pitchFamily="34" charset="0"/>
              </a:rPr>
              <a:t>q: number of moving-average terms (MA order)</a:t>
            </a:r>
          </a:p>
        </p:txBody>
      </p:sp>
      <p:sp>
        <p:nvSpPr>
          <p:cNvPr id="273" name="TextBox 272">
            <a:extLst>
              <a:ext uri="{FF2B5EF4-FFF2-40B4-BE49-F238E27FC236}">
                <a16:creationId xmlns:a16="http://schemas.microsoft.com/office/drawing/2014/main" id="{2F20437E-564F-4C23-9CF2-6977DC7C3BD9}"/>
              </a:ext>
            </a:extLst>
          </p:cNvPr>
          <p:cNvSpPr txBox="1"/>
          <p:nvPr/>
        </p:nvSpPr>
        <p:spPr>
          <a:xfrm>
            <a:off x="585354" y="3407382"/>
            <a:ext cx="4650951" cy="3293209"/>
          </a:xfrm>
          <a:prstGeom prst="rect">
            <a:avLst/>
          </a:prstGeom>
          <a:noFill/>
        </p:spPr>
        <p:txBody>
          <a:bodyPr wrap="square" rtlCol="0">
            <a:spAutoFit/>
          </a:bodyPr>
          <a:lstStyle/>
          <a:p>
            <a:pPr fontAlgn="base"/>
            <a:r>
              <a:rPr lang="en-US" sz="1600" dirty="0">
                <a:solidFill>
                  <a:schemeClr val="bg1"/>
                </a:solidFill>
                <a:latin typeface="Bahnschrift" panose="020B0502040204020203" pitchFamily="34" charset="0"/>
              </a:rPr>
              <a:t>In statistics and econometrics, and in time series analysis, an autoregressive integrated moving average (ARIMA) model is a generalization of an autoregressive moving average (ARMA) model. Both models are fitted to time series data either to better understand the data or to predict future points in the series (forecasting). ARIMA models are applied in some cases where data show evidence of non-stationarity, where an initial differencing step (corresponding to the "integrated" part of the model) can be applied one or more times to eliminate the non-stationarity.</a:t>
            </a:r>
            <a:endParaRPr lang="en-US" sz="1200" dirty="0">
              <a:solidFill>
                <a:schemeClr val="bg1"/>
              </a:solidFill>
              <a:latin typeface="Bahnschrift" panose="020B0502040204020203" pitchFamily="34" charset="0"/>
            </a:endParaRPr>
          </a:p>
        </p:txBody>
      </p:sp>
      <p:sp>
        <p:nvSpPr>
          <p:cNvPr id="274" name="Text Placeholder 273">
            <a:extLst>
              <a:ext uri="{FF2B5EF4-FFF2-40B4-BE49-F238E27FC236}">
                <a16:creationId xmlns:a16="http://schemas.microsoft.com/office/drawing/2014/main" id="{7479C559-249F-4BFD-858E-BFD01B4939B0}"/>
              </a:ext>
            </a:extLst>
          </p:cNvPr>
          <p:cNvSpPr>
            <a:spLocks noGrp="1"/>
          </p:cNvSpPr>
          <p:nvPr>
            <p:ph type="body" sz="quarter" idx="10"/>
          </p:nvPr>
        </p:nvSpPr>
        <p:spPr/>
        <p:txBody>
          <a:bodyPr/>
          <a:lstStyle/>
          <a:p>
            <a:r>
              <a:rPr lang="en-US" b="1" dirty="0">
                <a:latin typeface="Eras Demi ITC" panose="020B0805030504020804" pitchFamily="34" charset="0"/>
              </a:rPr>
              <a:t>ARIMA Model</a:t>
            </a:r>
          </a:p>
        </p:txBody>
      </p:sp>
      <p:grpSp>
        <p:nvGrpSpPr>
          <p:cNvPr id="287" name="Group 286">
            <a:extLst>
              <a:ext uri="{FF2B5EF4-FFF2-40B4-BE49-F238E27FC236}">
                <a16:creationId xmlns:a16="http://schemas.microsoft.com/office/drawing/2014/main" id="{77265635-2AF5-4CE9-A901-96E721043C73}"/>
              </a:ext>
            </a:extLst>
          </p:cNvPr>
          <p:cNvGrpSpPr/>
          <p:nvPr/>
        </p:nvGrpSpPr>
        <p:grpSpPr>
          <a:xfrm>
            <a:off x="5587190" y="4000763"/>
            <a:ext cx="1970510" cy="1825271"/>
            <a:chOff x="5568642" y="590386"/>
            <a:chExt cx="1119554" cy="1014288"/>
          </a:xfrm>
        </p:grpSpPr>
        <p:grpSp>
          <p:nvGrpSpPr>
            <p:cNvPr id="288" name="Group 287">
              <a:extLst>
                <a:ext uri="{FF2B5EF4-FFF2-40B4-BE49-F238E27FC236}">
                  <a16:creationId xmlns:a16="http://schemas.microsoft.com/office/drawing/2014/main" id="{210F2C9A-1D16-45B9-B5A8-F971DCE06798}"/>
                </a:ext>
              </a:extLst>
            </p:cNvPr>
            <p:cNvGrpSpPr/>
            <p:nvPr/>
          </p:nvGrpSpPr>
          <p:grpSpPr>
            <a:xfrm>
              <a:off x="5568642" y="803828"/>
              <a:ext cx="1119554" cy="800846"/>
              <a:chOff x="3734285" y="3060373"/>
              <a:chExt cx="1119554" cy="800846"/>
            </a:xfrm>
            <a:solidFill>
              <a:schemeClr val="accent5"/>
            </a:solidFill>
          </p:grpSpPr>
          <p:sp>
            <p:nvSpPr>
              <p:cNvPr id="296" name="Rectangle 295">
                <a:extLst>
                  <a:ext uri="{FF2B5EF4-FFF2-40B4-BE49-F238E27FC236}">
                    <a16:creationId xmlns:a16="http://schemas.microsoft.com/office/drawing/2014/main" id="{B773E09B-FA3F-4113-8CE5-D1E1C7DCF0BA}"/>
                  </a:ext>
                </a:extLst>
              </p:cNvPr>
              <p:cNvSpPr/>
              <p:nvPr/>
            </p:nvSpPr>
            <p:spPr>
              <a:xfrm>
                <a:off x="3734285" y="3585834"/>
                <a:ext cx="158262" cy="2753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7" name="Rectangle 296">
                <a:extLst>
                  <a:ext uri="{FF2B5EF4-FFF2-40B4-BE49-F238E27FC236}">
                    <a16:creationId xmlns:a16="http://schemas.microsoft.com/office/drawing/2014/main" id="{152362D4-0BB6-484D-AD04-280030B3BDCC}"/>
                  </a:ext>
                </a:extLst>
              </p:cNvPr>
              <p:cNvSpPr/>
              <p:nvPr/>
            </p:nvSpPr>
            <p:spPr>
              <a:xfrm>
                <a:off x="3974608" y="3317251"/>
                <a:ext cx="158262" cy="54396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8" name="Rectangle 297">
                <a:extLst>
                  <a:ext uri="{FF2B5EF4-FFF2-40B4-BE49-F238E27FC236}">
                    <a16:creationId xmlns:a16="http://schemas.microsoft.com/office/drawing/2014/main" id="{582FF2D3-5FF4-4DA7-AC66-197F436A5CD6}"/>
                  </a:ext>
                </a:extLst>
              </p:cNvPr>
              <p:cNvSpPr/>
              <p:nvPr/>
            </p:nvSpPr>
            <p:spPr>
              <a:xfrm>
                <a:off x="4214931" y="3455681"/>
                <a:ext cx="158262" cy="40553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9" name="Rectangle 298">
                <a:extLst>
                  <a:ext uri="{FF2B5EF4-FFF2-40B4-BE49-F238E27FC236}">
                    <a16:creationId xmlns:a16="http://schemas.microsoft.com/office/drawing/2014/main" id="{6A5707CF-E7CC-4E8D-9EE1-D2394157CD9E}"/>
                  </a:ext>
                </a:extLst>
              </p:cNvPr>
              <p:cNvSpPr/>
              <p:nvPr/>
            </p:nvSpPr>
            <p:spPr>
              <a:xfrm>
                <a:off x="4455255" y="3326642"/>
                <a:ext cx="158262" cy="534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0" name="Rectangle 299">
                <a:extLst>
                  <a:ext uri="{FF2B5EF4-FFF2-40B4-BE49-F238E27FC236}">
                    <a16:creationId xmlns:a16="http://schemas.microsoft.com/office/drawing/2014/main" id="{5E492207-9AFD-487F-90F6-907A5E3AA4C6}"/>
                  </a:ext>
                </a:extLst>
              </p:cNvPr>
              <p:cNvSpPr/>
              <p:nvPr/>
            </p:nvSpPr>
            <p:spPr>
              <a:xfrm>
                <a:off x="4695577" y="3060373"/>
                <a:ext cx="158262" cy="80084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9" name="Group 288">
              <a:extLst>
                <a:ext uri="{FF2B5EF4-FFF2-40B4-BE49-F238E27FC236}">
                  <a16:creationId xmlns:a16="http://schemas.microsoft.com/office/drawing/2014/main" id="{138F600C-CF72-4CB4-A097-33FD17414384}"/>
                </a:ext>
              </a:extLst>
            </p:cNvPr>
            <p:cNvGrpSpPr/>
            <p:nvPr/>
          </p:nvGrpSpPr>
          <p:grpSpPr>
            <a:xfrm>
              <a:off x="5601500" y="590386"/>
              <a:ext cx="1053838" cy="635103"/>
              <a:chOff x="3767143" y="2846931"/>
              <a:chExt cx="1053838" cy="635103"/>
            </a:xfrm>
            <a:solidFill>
              <a:schemeClr val="accent1"/>
            </a:solidFill>
          </p:grpSpPr>
          <p:sp>
            <p:nvSpPr>
              <p:cNvPr id="290" name="Freeform: Shape 289">
                <a:extLst>
                  <a:ext uri="{FF2B5EF4-FFF2-40B4-BE49-F238E27FC236}">
                    <a16:creationId xmlns:a16="http://schemas.microsoft.com/office/drawing/2014/main" id="{4255B960-50AC-45B8-AD90-A76D2BDC279A}"/>
                  </a:ext>
                </a:extLst>
              </p:cNvPr>
              <p:cNvSpPr/>
              <p:nvPr/>
            </p:nvSpPr>
            <p:spPr>
              <a:xfrm>
                <a:off x="3813737" y="2889799"/>
                <a:ext cx="967795" cy="543968"/>
              </a:xfrm>
              <a:custGeom>
                <a:avLst/>
                <a:gdLst>
                  <a:gd name="connsiteX0" fmla="*/ 0 w 967795"/>
                  <a:gd name="connsiteY0" fmla="*/ 543968 h 543968"/>
                  <a:gd name="connsiteX1" fmla="*/ 240280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80336 w 967795"/>
                  <a:gd name="connsiteY2" fmla="*/ 430652 h 543968"/>
                  <a:gd name="connsiteX3" fmla="*/ 724178 w 967795"/>
                  <a:gd name="connsiteY3" fmla="*/ 280327 h 543968"/>
                  <a:gd name="connsiteX4" fmla="*/ 967795 w 967795"/>
                  <a:gd name="connsiteY4" fmla="*/ 0 h 543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795" h="543968">
                    <a:moveTo>
                      <a:pt x="0" y="543968"/>
                    </a:moveTo>
                    <a:lnTo>
                      <a:pt x="230044" y="233606"/>
                    </a:lnTo>
                    <a:lnTo>
                      <a:pt x="480336" y="430652"/>
                    </a:lnTo>
                    <a:lnTo>
                      <a:pt x="724178" y="280327"/>
                    </a:lnTo>
                    <a:lnTo>
                      <a:pt x="967795" y="0"/>
                    </a:lnTo>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Oval 290">
                <a:extLst>
                  <a:ext uri="{FF2B5EF4-FFF2-40B4-BE49-F238E27FC236}">
                    <a16:creationId xmlns:a16="http://schemas.microsoft.com/office/drawing/2014/main" id="{300A336C-43BB-4ADA-9DBB-6EF002BC2EC3}"/>
                  </a:ext>
                </a:extLst>
              </p:cNvPr>
              <p:cNvSpPr/>
              <p:nvPr/>
            </p:nvSpPr>
            <p:spPr>
              <a:xfrm>
                <a:off x="3767143" y="3389488"/>
                <a:ext cx="92546" cy="92546"/>
              </a:xfrm>
              <a:prstGeom prst="ellipse">
                <a:avLst/>
              </a:prstGeom>
              <a:grp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2" name="Oval 291">
                <a:extLst>
                  <a:ext uri="{FF2B5EF4-FFF2-40B4-BE49-F238E27FC236}">
                    <a16:creationId xmlns:a16="http://schemas.microsoft.com/office/drawing/2014/main" id="{5840ED9C-4137-4B83-B073-F564CCA90D74}"/>
                  </a:ext>
                </a:extLst>
              </p:cNvPr>
              <p:cNvSpPr/>
              <p:nvPr/>
            </p:nvSpPr>
            <p:spPr>
              <a:xfrm>
                <a:off x="4000642" y="3081351"/>
                <a:ext cx="92546" cy="92546"/>
              </a:xfrm>
              <a:prstGeom prst="ellipse">
                <a:avLst/>
              </a:prstGeom>
              <a:grp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3" name="Oval 292">
                <a:extLst>
                  <a:ext uri="{FF2B5EF4-FFF2-40B4-BE49-F238E27FC236}">
                    <a16:creationId xmlns:a16="http://schemas.microsoft.com/office/drawing/2014/main" id="{2816C332-ADEA-46A4-87BA-7955BCD92848}"/>
                  </a:ext>
                </a:extLst>
              </p:cNvPr>
              <p:cNvSpPr/>
              <p:nvPr/>
            </p:nvSpPr>
            <p:spPr>
              <a:xfrm>
                <a:off x="4247789" y="3267775"/>
                <a:ext cx="92546" cy="92546"/>
              </a:xfrm>
              <a:prstGeom prst="ellipse">
                <a:avLst/>
              </a:prstGeom>
              <a:grp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4" name="Oval 293">
                <a:extLst>
                  <a:ext uri="{FF2B5EF4-FFF2-40B4-BE49-F238E27FC236}">
                    <a16:creationId xmlns:a16="http://schemas.microsoft.com/office/drawing/2014/main" id="{0F077A5A-0287-418C-986A-7271FBCA771F}"/>
                  </a:ext>
                </a:extLst>
              </p:cNvPr>
              <p:cNvSpPr/>
              <p:nvPr/>
            </p:nvSpPr>
            <p:spPr>
              <a:xfrm>
                <a:off x="4488112" y="3127624"/>
                <a:ext cx="92546" cy="92546"/>
              </a:xfrm>
              <a:prstGeom prst="ellipse">
                <a:avLst/>
              </a:prstGeom>
              <a:grp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5" name="Oval 294">
                <a:extLst>
                  <a:ext uri="{FF2B5EF4-FFF2-40B4-BE49-F238E27FC236}">
                    <a16:creationId xmlns:a16="http://schemas.microsoft.com/office/drawing/2014/main" id="{CB04C5FC-3EB6-4F2F-A0DD-46FBBE6DA2DD}"/>
                  </a:ext>
                </a:extLst>
              </p:cNvPr>
              <p:cNvSpPr/>
              <p:nvPr/>
            </p:nvSpPr>
            <p:spPr>
              <a:xfrm>
                <a:off x="4728435" y="2846931"/>
                <a:ext cx="92546" cy="92546"/>
              </a:xfrm>
              <a:prstGeom prst="ellipse">
                <a:avLst/>
              </a:prstGeom>
              <a:grp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107538642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700" dirty="0">
                <a:latin typeface="Eras Demi ITC" panose="020B0805030504020804" pitchFamily="34" charset="0"/>
              </a:rPr>
              <a:t>Overall Analysis of ARIMA</a:t>
            </a:r>
          </a:p>
        </p:txBody>
      </p:sp>
      <p:sp>
        <p:nvSpPr>
          <p:cNvPr id="3" name="Content Placeholder 2"/>
          <p:cNvSpPr>
            <a:spLocks noGrp="1"/>
          </p:cNvSpPr>
          <p:nvPr>
            <p:ph sz="half" idx="1"/>
          </p:nvPr>
        </p:nvSpPr>
        <p:spPr>
          <a:xfrm>
            <a:off x="5437630" y="1410508"/>
            <a:ext cx="6172412" cy="2403846"/>
          </a:xfrm>
        </p:spPr>
        <p:txBody>
          <a:bodyPr/>
          <a:lstStyle/>
          <a:p>
            <a:pPr marL="0" indent="0">
              <a:buNone/>
            </a:pPr>
            <a:r>
              <a:rPr lang="en-US" sz="1800" dirty="0">
                <a:solidFill>
                  <a:srgbClr val="292929"/>
                </a:solidFill>
                <a:latin typeface="+mj-lt"/>
              </a:rPr>
              <a:t>This analysis using ARIMA lead overall to appreciable results. This model demonstrated in fact to offer good prediction accuracy and to be relatively fast compared to other alternatives such as RRNs (Recurrent Neural Networks).</a:t>
            </a:r>
          </a:p>
          <a:p>
            <a:pPr marL="0" indent="0">
              <a:buNone/>
            </a:pPr>
            <a:endParaRPr lang="en-US" sz="1800" dirty="0">
              <a:solidFill>
                <a:srgbClr val="292929"/>
              </a:solidFill>
              <a:latin typeface="+mj-lt"/>
            </a:endParaRPr>
          </a:p>
          <a:p>
            <a:pPr marL="0" indent="0">
              <a:buNone/>
            </a:pPr>
            <a:r>
              <a:rPr lang="en-IN" sz="1800" dirty="0">
                <a:latin typeface="+mj-lt"/>
              </a:rPr>
              <a:t>ARIMA can lead to particularly good results if applied to short time predictions (like has been used in this example)</a:t>
            </a:r>
          </a:p>
          <a:p>
            <a:pPr marL="0" indent="0">
              <a:buNone/>
            </a:pPr>
            <a:endParaRPr lang="en-IN" sz="1800" dirty="0">
              <a:latin typeface="+mj-lt"/>
            </a:endParaRPr>
          </a:p>
          <a:p>
            <a:pPr marL="0" indent="0">
              <a:buNone/>
            </a:pPr>
            <a:endParaRPr lang="en-IN" sz="1800" dirty="0">
              <a:latin typeface="+mj-lt"/>
            </a:endParaRPr>
          </a:p>
        </p:txBody>
      </p:sp>
      <p:sp>
        <p:nvSpPr>
          <p:cNvPr id="4" name="Content Placeholder 3"/>
          <p:cNvSpPr>
            <a:spLocks noGrp="1"/>
          </p:cNvSpPr>
          <p:nvPr>
            <p:ph sz="half" idx="2"/>
          </p:nvPr>
        </p:nvSpPr>
        <p:spPr/>
        <p:txBody>
          <a:bodyPr/>
          <a:lstStyle/>
          <a:p>
            <a:pPr marL="0" indent="0">
              <a:buNone/>
            </a:pPr>
            <a:r>
              <a:rPr lang="en-IN" sz="1700" dirty="0"/>
              <a:t>We can use the summary function to confirm the results of the ARIMA model are within acceptable limits. In the last part, we append every forecasted return and the actual return to the forecasted returns series and the actual returns series respectively.</a:t>
            </a:r>
          </a:p>
          <a:p>
            <a:pPr marL="0" indent="0">
              <a:buNone/>
            </a:pPr>
            <a:r>
              <a:rPr lang="en-IN" sz="1700" dirty="0"/>
              <a:t>Thanks to Yahoo finance we can get the data for free. Use the following link to get the stock price history of TESLA: </a:t>
            </a:r>
          </a:p>
          <a:p>
            <a:pPr marL="0" indent="0">
              <a:buNone/>
            </a:pPr>
            <a:endParaRPr lang="en-IN" sz="1700" dirty="0"/>
          </a:p>
          <a:p>
            <a:pPr marL="0" indent="0">
              <a:buNone/>
            </a:pPr>
            <a:endParaRPr lang="en-IN" sz="1700" dirty="0"/>
          </a:p>
        </p:txBody>
      </p:sp>
      <p:pic>
        <p:nvPicPr>
          <p:cNvPr id="5" name="Picture 4"/>
          <p:cNvPicPr>
            <a:picLocks noChangeAspect="1"/>
          </p:cNvPicPr>
          <p:nvPr/>
        </p:nvPicPr>
        <p:blipFill>
          <a:blip r:embed="rId2"/>
          <a:stretch>
            <a:fillRect/>
          </a:stretch>
        </p:blipFill>
        <p:spPr>
          <a:xfrm>
            <a:off x="164133" y="1294326"/>
            <a:ext cx="5273497" cy="4669941"/>
          </a:xfrm>
          <a:prstGeom prst="rect">
            <a:avLst/>
          </a:prstGeom>
        </p:spPr>
      </p:pic>
      <p:sp>
        <p:nvSpPr>
          <p:cNvPr id="7" name="TextBox 6"/>
          <p:cNvSpPr txBox="1"/>
          <p:nvPr/>
        </p:nvSpPr>
        <p:spPr>
          <a:xfrm>
            <a:off x="4888006" y="6080449"/>
            <a:ext cx="7149738" cy="923330"/>
          </a:xfrm>
          <a:prstGeom prst="rect">
            <a:avLst/>
          </a:prstGeom>
          <a:noFill/>
        </p:spPr>
        <p:txBody>
          <a:bodyPr wrap="square" rtlCol="0">
            <a:spAutoFit/>
          </a:bodyPr>
          <a:lstStyle/>
          <a:p>
            <a:r>
              <a:rPr lang="en-IN" dirty="0"/>
              <a:t>https://finance.yahoo.com/quote/TSLA/history?period1=1436486400&amp;period2=1594339200&amp;interval=1d&amp;filter=history&amp;frequency=1d</a:t>
            </a:r>
          </a:p>
          <a:p>
            <a:endParaRPr lang="en-IN" dirty="0"/>
          </a:p>
        </p:txBody>
      </p:sp>
      <p:cxnSp>
        <p:nvCxnSpPr>
          <p:cNvPr id="9" name="Elbow Connector 8"/>
          <p:cNvCxnSpPr>
            <a:stCxn id="7" idx="1"/>
          </p:cNvCxnSpPr>
          <p:nvPr/>
        </p:nvCxnSpPr>
        <p:spPr>
          <a:xfrm rot="10800000">
            <a:off x="3561806" y="5964268"/>
            <a:ext cx="1326200" cy="577847"/>
          </a:xfrm>
          <a:prstGeom prst="bentConnector3">
            <a:avLst>
              <a:gd name="adj1" fmla="val 99906"/>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36062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IN" b="1" dirty="0" smtClean="0">
                <a:solidFill>
                  <a:schemeClr val="tx1"/>
                </a:solidFill>
                <a:latin typeface="Eras Demi ITC" panose="020B0805030504020804" pitchFamily="34" charset="0"/>
              </a:rPr>
              <a:t>Prediction Graphs</a:t>
            </a:r>
            <a:endParaRPr lang="en-IN" b="1" dirty="0">
              <a:solidFill>
                <a:schemeClr val="tx1"/>
              </a:solidFill>
              <a:latin typeface="Eras Demi ITC" panose="020B0805030504020804" pitchFamily="34" charset="0"/>
            </a:endParaRPr>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9900" y="2271841"/>
            <a:ext cx="5954805" cy="4076707"/>
          </a:xfrm>
          <a:prstGeom prst="rect">
            <a:avLst/>
          </a:prstGeom>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427" y="1176968"/>
            <a:ext cx="4831429" cy="4053030"/>
          </a:xfrm>
          <a:prstGeom prst="rect">
            <a:avLst/>
          </a:prstGeom>
        </p:spPr>
      </p:pic>
    </p:spTree>
    <p:extLst>
      <p:ext uri="{BB962C8B-B14F-4D97-AF65-F5344CB8AC3E}">
        <p14:creationId xmlns:p14="http://schemas.microsoft.com/office/powerpoint/2010/main" val="229847820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25970" y="2505854"/>
            <a:ext cx="5308979" cy="404299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254" y="720596"/>
            <a:ext cx="5460259" cy="3032798"/>
          </a:xfrm>
          <a:prstGeom prst="rect">
            <a:avLst/>
          </a:prstGeom>
        </p:spPr>
      </p:pic>
    </p:spTree>
    <p:extLst>
      <p:ext uri="{BB962C8B-B14F-4D97-AF65-F5344CB8AC3E}">
        <p14:creationId xmlns:p14="http://schemas.microsoft.com/office/powerpoint/2010/main" val="211099549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IN" b="1" dirty="0" smtClean="0">
                <a:latin typeface="Eras Demi ITC" panose="020B0805030504020804" pitchFamily="34" charset="0"/>
              </a:rPr>
              <a:t>Reliance Stock Prediction </a:t>
            </a:r>
            <a:endParaRPr lang="en-IN" b="1" dirty="0">
              <a:latin typeface="Eras Demi ITC" panose="020B0805030504020804" pitchFamily="34" charset="0"/>
            </a:endParaRPr>
          </a:p>
        </p:txBody>
      </p:sp>
      <p:grpSp>
        <p:nvGrpSpPr>
          <p:cNvPr id="3" name="Graphic 14">
            <a:extLst>
              <a:ext uri="{FF2B5EF4-FFF2-40B4-BE49-F238E27FC236}">
                <a16:creationId xmlns:a16="http://schemas.microsoft.com/office/drawing/2014/main" id="{B4FE7D60-7341-4271-B3A5-DF527AD3F1DC}"/>
              </a:ext>
            </a:extLst>
          </p:cNvPr>
          <p:cNvGrpSpPr/>
          <p:nvPr/>
        </p:nvGrpSpPr>
        <p:grpSpPr>
          <a:xfrm>
            <a:off x="2582971" y="1492889"/>
            <a:ext cx="7144504" cy="4524733"/>
            <a:chOff x="2444748" y="555045"/>
            <a:chExt cx="7282048" cy="5727454"/>
          </a:xfrm>
        </p:grpSpPr>
        <p:sp>
          <p:nvSpPr>
            <p:cNvPr id="4" name="Freeform: Shape 115">
              <a:extLst>
                <a:ext uri="{FF2B5EF4-FFF2-40B4-BE49-F238E27FC236}">
                  <a16:creationId xmlns:a16="http://schemas.microsoft.com/office/drawing/2014/main" id="{728B05DE-80B7-4632-88D9-A7A09F18F766}"/>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5" name="Freeform: Shape 116">
              <a:extLst>
                <a:ext uri="{FF2B5EF4-FFF2-40B4-BE49-F238E27FC236}">
                  <a16:creationId xmlns:a16="http://schemas.microsoft.com/office/drawing/2014/main" id="{0DE855A1-6190-4C60-BEB5-0CF5A94579C4}"/>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6" name="Freeform: Shape 117">
              <a:extLst>
                <a:ext uri="{FF2B5EF4-FFF2-40B4-BE49-F238E27FC236}">
                  <a16:creationId xmlns:a16="http://schemas.microsoft.com/office/drawing/2014/main" id="{8E924B81-239C-4ACF-9DC9-27D2E0C921E4}"/>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7" name="Freeform: Shape 118">
              <a:extLst>
                <a:ext uri="{FF2B5EF4-FFF2-40B4-BE49-F238E27FC236}">
                  <a16:creationId xmlns:a16="http://schemas.microsoft.com/office/drawing/2014/main" id="{78336072-E071-4BF1-B58F-CEC0FE366B73}"/>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8" name="Freeform: Shape 119">
              <a:extLst>
                <a:ext uri="{FF2B5EF4-FFF2-40B4-BE49-F238E27FC236}">
                  <a16:creationId xmlns:a16="http://schemas.microsoft.com/office/drawing/2014/main" id="{313B16B5-4086-4AA7-93AD-8AB5A28E955C}"/>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9" name="Freeform: Shape 120">
              <a:extLst>
                <a:ext uri="{FF2B5EF4-FFF2-40B4-BE49-F238E27FC236}">
                  <a16:creationId xmlns:a16="http://schemas.microsoft.com/office/drawing/2014/main" id="{6D521418-AB88-44E3-84C0-DE831E987229}"/>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0" name="Freeform: Shape 121">
              <a:extLst>
                <a:ext uri="{FF2B5EF4-FFF2-40B4-BE49-F238E27FC236}">
                  <a16:creationId xmlns:a16="http://schemas.microsoft.com/office/drawing/2014/main" id="{1671CF04-8583-4B4C-8106-EAD145AA35D3}"/>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1" name="Freeform: Shape 122">
              <a:extLst>
                <a:ext uri="{FF2B5EF4-FFF2-40B4-BE49-F238E27FC236}">
                  <a16:creationId xmlns:a16="http://schemas.microsoft.com/office/drawing/2014/main" id="{22C2FE84-1514-43CF-BC79-26A16AF1FABF}"/>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03067" y="1789814"/>
            <a:ext cx="6549240" cy="2962500"/>
          </a:xfrm>
          <a:prstGeom prst="rect">
            <a:avLst/>
          </a:prstGeom>
        </p:spPr>
      </p:pic>
    </p:spTree>
    <p:extLst>
      <p:ext uri="{BB962C8B-B14F-4D97-AF65-F5344CB8AC3E}">
        <p14:creationId xmlns:p14="http://schemas.microsoft.com/office/powerpoint/2010/main" val="8837117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52485" y="0"/>
            <a:ext cx="9570720" cy="815608"/>
          </a:xfrm>
          <a:prstGeom prst="rect">
            <a:avLst/>
          </a:prstGeom>
          <a:noFill/>
        </p:spPr>
        <p:txBody>
          <a:bodyPr wrap="square" rtlCol="0">
            <a:spAutoFit/>
          </a:bodyPr>
          <a:lstStyle/>
          <a:p>
            <a:pPr algn="ctr"/>
            <a:r>
              <a:rPr lang="en-IN" sz="4700" b="1" dirty="0" smtClean="0">
                <a:latin typeface="Eras Demi ITC" panose="020B0805030504020804" pitchFamily="34" charset="0"/>
              </a:rPr>
              <a:t>Implementation </a:t>
            </a:r>
            <a:r>
              <a:rPr lang="en-IN" sz="4700" b="1" dirty="0">
                <a:latin typeface="Eras Demi ITC" panose="020B0805030504020804" pitchFamily="34" charset="0"/>
              </a:rPr>
              <a:t>Strategy </a:t>
            </a:r>
          </a:p>
        </p:txBody>
      </p:sp>
      <p:graphicFrame>
        <p:nvGraphicFramePr>
          <p:cNvPr id="140" name="Table 139"/>
          <p:cNvGraphicFramePr>
            <a:graphicFrameLocks noGrp="1"/>
          </p:cNvGraphicFramePr>
          <p:nvPr>
            <p:extLst>
              <p:ext uri="{D42A27DB-BD31-4B8C-83A1-F6EECF244321}">
                <p14:modId xmlns:p14="http://schemas.microsoft.com/office/powerpoint/2010/main" val="3875809763"/>
              </p:ext>
            </p:extLst>
          </p:nvPr>
        </p:nvGraphicFramePr>
        <p:xfrm>
          <a:off x="499193" y="766985"/>
          <a:ext cx="11077304" cy="5789318"/>
        </p:xfrm>
        <a:graphic>
          <a:graphicData uri="http://schemas.openxmlformats.org/drawingml/2006/table">
            <a:tbl>
              <a:tblPr firstRow="1" bandRow="1">
                <a:tableStyleId>{AF606853-7671-496A-8E4F-DF71F8EC918B}</a:tableStyleId>
              </a:tblPr>
              <a:tblGrid>
                <a:gridCol w="2769326">
                  <a:extLst>
                    <a:ext uri="{9D8B030D-6E8A-4147-A177-3AD203B41FA5}">
                      <a16:colId xmlns:a16="http://schemas.microsoft.com/office/drawing/2014/main" val="2098835413"/>
                    </a:ext>
                  </a:extLst>
                </a:gridCol>
                <a:gridCol w="2769326">
                  <a:extLst>
                    <a:ext uri="{9D8B030D-6E8A-4147-A177-3AD203B41FA5}">
                      <a16:colId xmlns:a16="http://schemas.microsoft.com/office/drawing/2014/main" val="786302713"/>
                    </a:ext>
                  </a:extLst>
                </a:gridCol>
                <a:gridCol w="2769326">
                  <a:extLst>
                    <a:ext uri="{9D8B030D-6E8A-4147-A177-3AD203B41FA5}">
                      <a16:colId xmlns:a16="http://schemas.microsoft.com/office/drawing/2014/main" val="2069972596"/>
                    </a:ext>
                  </a:extLst>
                </a:gridCol>
                <a:gridCol w="2769326">
                  <a:extLst>
                    <a:ext uri="{9D8B030D-6E8A-4147-A177-3AD203B41FA5}">
                      <a16:colId xmlns:a16="http://schemas.microsoft.com/office/drawing/2014/main" val="1151777731"/>
                    </a:ext>
                  </a:extLst>
                </a:gridCol>
              </a:tblGrid>
              <a:tr h="525981">
                <a:tc>
                  <a:txBody>
                    <a:bodyPr/>
                    <a:lstStyle/>
                    <a:p>
                      <a:pPr algn="ctr"/>
                      <a:r>
                        <a:rPr lang="en-IN" sz="1400" b="1" dirty="0" smtClean="0">
                          <a:latin typeface="Eras Demi ITC" panose="020B0805030504020804" pitchFamily="34" charset="0"/>
                        </a:rPr>
                        <a:t>Task Name</a:t>
                      </a:r>
                      <a:endParaRPr lang="en-IN" sz="1400" b="1" dirty="0">
                        <a:latin typeface="Eras Demi ITC" panose="020B0805030504020804" pitchFamily="34" charset="0"/>
                      </a:endParaRPr>
                    </a:p>
                  </a:txBody>
                  <a:tcPr/>
                </a:tc>
                <a:tc>
                  <a:txBody>
                    <a:bodyPr/>
                    <a:lstStyle/>
                    <a:p>
                      <a:pPr algn="ctr"/>
                      <a:r>
                        <a:rPr lang="en-IN" sz="1400" b="1" dirty="0" smtClean="0">
                          <a:latin typeface="Eras Demi ITC" panose="020B0805030504020804" pitchFamily="34" charset="0"/>
                        </a:rPr>
                        <a:t>Task Description </a:t>
                      </a:r>
                      <a:endParaRPr lang="en-IN" sz="1400" b="1" dirty="0">
                        <a:latin typeface="Eras Demi ITC" panose="020B0805030504020804" pitchFamily="34" charset="0"/>
                      </a:endParaRPr>
                    </a:p>
                  </a:txBody>
                  <a:tcPr/>
                </a:tc>
                <a:tc>
                  <a:txBody>
                    <a:bodyPr/>
                    <a:lstStyle/>
                    <a:p>
                      <a:pPr algn="ctr"/>
                      <a:r>
                        <a:rPr lang="en-IN" sz="1400" b="1" dirty="0" smtClean="0">
                          <a:latin typeface="Eras Demi ITC" panose="020B0805030504020804" pitchFamily="34" charset="0"/>
                        </a:rPr>
                        <a:t>Technology Outlook</a:t>
                      </a:r>
                      <a:endParaRPr lang="en-IN" sz="1400" b="1" dirty="0">
                        <a:latin typeface="Eras Demi ITC" panose="020B0805030504020804" pitchFamily="34" charset="0"/>
                      </a:endParaRPr>
                    </a:p>
                  </a:txBody>
                  <a:tcPr/>
                </a:tc>
                <a:tc>
                  <a:txBody>
                    <a:bodyPr/>
                    <a:lstStyle/>
                    <a:p>
                      <a:pPr algn="ctr"/>
                      <a:r>
                        <a:rPr lang="en-IN" sz="1400" b="1" dirty="0" smtClean="0">
                          <a:latin typeface="Eras Demi ITC" panose="020B0805030504020804" pitchFamily="34" charset="0"/>
                        </a:rPr>
                        <a:t>Technology Required</a:t>
                      </a:r>
                      <a:endParaRPr lang="en-IN" sz="1400" b="1" dirty="0">
                        <a:latin typeface="Eras Demi ITC" panose="020B0805030504020804" pitchFamily="34" charset="0"/>
                      </a:endParaRPr>
                    </a:p>
                  </a:txBody>
                  <a:tcPr/>
                </a:tc>
                <a:extLst>
                  <a:ext uri="{0D108BD9-81ED-4DB2-BD59-A6C34878D82A}">
                    <a16:rowId xmlns:a16="http://schemas.microsoft.com/office/drawing/2014/main" val="2309900614"/>
                  </a:ext>
                </a:extLst>
              </a:tr>
              <a:tr h="1267354">
                <a:tc>
                  <a:txBody>
                    <a:bodyPr/>
                    <a:lstStyle/>
                    <a:p>
                      <a:pPr algn="ctr"/>
                      <a:endParaRPr lang="en-IN" sz="1400" dirty="0" smtClean="0"/>
                    </a:p>
                    <a:p>
                      <a:pPr algn="ctr"/>
                      <a:endParaRPr lang="en-IN" sz="1400" dirty="0" smtClean="0"/>
                    </a:p>
                    <a:p>
                      <a:pPr algn="ctr"/>
                      <a:r>
                        <a:rPr lang="en-IN" sz="1400" dirty="0" smtClean="0"/>
                        <a:t>Start Up Page</a:t>
                      </a:r>
                      <a:endParaRPr lang="en-IN" sz="1400" dirty="0"/>
                    </a:p>
                  </a:txBody>
                  <a:tcPr/>
                </a:tc>
                <a:tc>
                  <a:txBody>
                    <a:bodyPr/>
                    <a:lstStyle/>
                    <a:p>
                      <a:pPr algn="ctr"/>
                      <a:endParaRPr lang="en-IN" sz="1200" dirty="0" smtClean="0"/>
                    </a:p>
                    <a:p>
                      <a:pPr algn="ctr"/>
                      <a:r>
                        <a:rPr lang="en-IN" sz="1200" dirty="0" smtClean="0"/>
                        <a:t>Build a start up page which will automatically redirect the user to the login page after the app loads. The page should also contain a disclaimer regarding the app.</a:t>
                      </a:r>
                      <a:endParaRPr lang="en-IN" sz="1200" dirty="0"/>
                    </a:p>
                  </a:txBody>
                  <a:tcPr/>
                </a:tc>
                <a:tc>
                  <a:txBody>
                    <a:bodyPr/>
                    <a:lstStyle/>
                    <a:p>
                      <a:pPr algn="ctr"/>
                      <a:endParaRPr lang="en-IN" sz="1400" dirty="0" smtClean="0"/>
                    </a:p>
                    <a:p>
                      <a:pPr algn="ctr"/>
                      <a:endParaRPr lang="en-IN" sz="1400" dirty="0" smtClean="0"/>
                    </a:p>
                    <a:p>
                      <a:pPr algn="ctr"/>
                      <a:r>
                        <a:rPr lang="en-IN" sz="1400" dirty="0" smtClean="0"/>
                        <a:t>App Development</a:t>
                      </a:r>
                      <a:endParaRPr lang="en-IN" sz="1400" dirty="0"/>
                    </a:p>
                  </a:txBody>
                  <a:tcPr/>
                </a:tc>
                <a:tc>
                  <a:txBody>
                    <a:bodyPr/>
                    <a:lstStyle/>
                    <a:p>
                      <a:pPr algn="ctr"/>
                      <a:endParaRPr lang="en-IN" sz="1400" dirty="0" smtClean="0"/>
                    </a:p>
                    <a:p>
                      <a:pPr algn="ctr"/>
                      <a:endParaRPr lang="en-IN" sz="1400" dirty="0" smtClean="0"/>
                    </a:p>
                    <a:p>
                      <a:pPr algn="ctr"/>
                      <a:r>
                        <a:rPr lang="en-IN" sz="1400" dirty="0" smtClean="0"/>
                        <a:t>Flutter Framework, Dart Programming Language</a:t>
                      </a:r>
                      <a:endParaRPr lang="en-IN" sz="1400" dirty="0"/>
                    </a:p>
                  </a:txBody>
                  <a:tcPr/>
                </a:tc>
                <a:extLst>
                  <a:ext uri="{0D108BD9-81ED-4DB2-BD59-A6C34878D82A}">
                    <a16:rowId xmlns:a16="http://schemas.microsoft.com/office/drawing/2014/main" val="2888955499"/>
                  </a:ext>
                </a:extLst>
              </a:tr>
              <a:tr h="1608929">
                <a:tc>
                  <a:txBody>
                    <a:bodyPr/>
                    <a:lstStyle/>
                    <a:p>
                      <a:pPr algn="ctr"/>
                      <a:endParaRPr lang="en-IN" sz="1400" dirty="0" smtClean="0"/>
                    </a:p>
                    <a:p>
                      <a:pPr algn="ctr"/>
                      <a:endParaRPr lang="en-IN" sz="1400" dirty="0" smtClean="0"/>
                    </a:p>
                    <a:p>
                      <a:pPr algn="ctr"/>
                      <a:endParaRPr lang="en-IN" sz="1400" dirty="0" smtClean="0"/>
                    </a:p>
                    <a:p>
                      <a:pPr algn="ctr"/>
                      <a:r>
                        <a:rPr lang="en-IN" sz="1400" dirty="0" smtClean="0"/>
                        <a:t>Login</a:t>
                      </a:r>
                      <a:r>
                        <a:rPr lang="en-IN" sz="1400" baseline="0" dirty="0" smtClean="0"/>
                        <a:t> Page </a:t>
                      </a:r>
                      <a:endParaRPr lang="en-IN" sz="1400" dirty="0"/>
                    </a:p>
                  </a:txBody>
                  <a:tcPr/>
                </a:tc>
                <a:tc>
                  <a:txBody>
                    <a:bodyPr/>
                    <a:lstStyle/>
                    <a:p>
                      <a:pPr algn="ctr"/>
                      <a:endParaRPr lang="en-IN" sz="1200" dirty="0" smtClean="0"/>
                    </a:p>
                    <a:p>
                      <a:pPr algn="ctr"/>
                      <a:r>
                        <a:rPr lang="en-IN" sz="1200" dirty="0" smtClean="0"/>
                        <a:t>Build a login page where user will input his credentials to login to the app. A form will verify credentials from user database, if credentials are right, it will redirect to the home page. A button will redirect user to the sign up page on click.</a:t>
                      </a:r>
                      <a:endParaRPr lang="en-IN" sz="1200" dirty="0"/>
                    </a:p>
                  </a:txBody>
                  <a:tcPr/>
                </a:tc>
                <a:tc>
                  <a:txBody>
                    <a:bodyPr/>
                    <a:lstStyle/>
                    <a:p>
                      <a:pPr marL="0" marR="0" indent="0" algn="ctr" defTabSz="914423"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ctr" defTabSz="914423"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ctr" defTabSz="914423"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ctr" defTabSz="914423" rtl="0" eaLnBrk="1" fontAlgn="auto" latinLnBrk="0" hangingPunct="1">
                        <a:lnSpc>
                          <a:spcPct val="100000"/>
                        </a:lnSpc>
                        <a:spcBef>
                          <a:spcPts val="0"/>
                        </a:spcBef>
                        <a:spcAft>
                          <a:spcPts val="0"/>
                        </a:spcAft>
                        <a:buClrTx/>
                        <a:buSzTx/>
                        <a:buFontTx/>
                        <a:buNone/>
                        <a:tabLst/>
                        <a:defRPr/>
                      </a:pPr>
                      <a:r>
                        <a:rPr lang="en-IN" sz="1400" dirty="0" smtClean="0"/>
                        <a:t>App Development, Authentication </a:t>
                      </a:r>
                    </a:p>
                    <a:p>
                      <a:pPr algn="ctr"/>
                      <a:endParaRPr lang="en-IN" sz="1400" dirty="0"/>
                    </a:p>
                  </a:txBody>
                  <a:tcPr/>
                </a:tc>
                <a:tc>
                  <a:txBody>
                    <a:bodyPr/>
                    <a:lstStyle/>
                    <a:p>
                      <a:pPr algn="ctr"/>
                      <a:endParaRPr lang="en-IN" sz="1400" dirty="0" smtClean="0"/>
                    </a:p>
                    <a:p>
                      <a:pPr algn="ctr"/>
                      <a:endParaRPr lang="en-IN" sz="1400" dirty="0" smtClean="0"/>
                    </a:p>
                    <a:p>
                      <a:pPr algn="ctr"/>
                      <a:r>
                        <a:rPr lang="en-IN" sz="1400" dirty="0" smtClean="0"/>
                        <a:t>Flutter Framework, Dart Programming Language, Firebase Console</a:t>
                      </a:r>
                      <a:endParaRPr lang="en-IN" sz="1400" dirty="0"/>
                    </a:p>
                  </a:txBody>
                  <a:tcPr/>
                </a:tc>
                <a:extLst>
                  <a:ext uri="{0D108BD9-81ED-4DB2-BD59-A6C34878D82A}">
                    <a16:rowId xmlns:a16="http://schemas.microsoft.com/office/drawing/2014/main" val="2794776336"/>
                  </a:ext>
                </a:extLst>
              </a:tr>
              <a:tr h="1256191">
                <a:tc>
                  <a:txBody>
                    <a:bodyPr/>
                    <a:lstStyle/>
                    <a:p>
                      <a:pPr algn="ctr"/>
                      <a:endParaRPr lang="en-IN" sz="1400" dirty="0" smtClean="0"/>
                    </a:p>
                    <a:p>
                      <a:pPr algn="ctr"/>
                      <a:endParaRPr lang="en-IN" sz="1400" dirty="0" smtClean="0"/>
                    </a:p>
                    <a:p>
                      <a:pPr algn="ctr"/>
                      <a:r>
                        <a:rPr lang="en-IN" sz="1400" dirty="0" smtClean="0"/>
                        <a:t>Sign Up Page</a:t>
                      </a:r>
                      <a:endParaRPr lang="en-IN" sz="1400" dirty="0"/>
                    </a:p>
                  </a:txBody>
                  <a:tcPr/>
                </a:tc>
                <a:tc>
                  <a:txBody>
                    <a:bodyPr/>
                    <a:lstStyle/>
                    <a:p>
                      <a:pPr algn="ctr"/>
                      <a:endParaRPr lang="en-IN" sz="1200" dirty="0" smtClean="0"/>
                    </a:p>
                    <a:p>
                      <a:pPr algn="ctr"/>
                      <a:r>
                        <a:rPr lang="en-IN" sz="1200" dirty="0" smtClean="0"/>
                        <a:t>Build a sign up page which will allow user to input credentials to sign up to the app. A form will collect user data and store it in user database and then redirect the user to Thank you page.</a:t>
                      </a:r>
                      <a:endParaRPr lang="en-IN" sz="1200" dirty="0"/>
                    </a:p>
                  </a:txBody>
                  <a:tcPr/>
                </a:tc>
                <a:tc>
                  <a:txBody>
                    <a:bodyPr/>
                    <a:lstStyle/>
                    <a:p>
                      <a:pPr marL="0" marR="0" indent="0" algn="ctr" defTabSz="914423"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ctr" defTabSz="914423"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ctr" defTabSz="914423" rtl="0" eaLnBrk="1" fontAlgn="auto" latinLnBrk="0" hangingPunct="1">
                        <a:lnSpc>
                          <a:spcPct val="100000"/>
                        </a:lnSpc>
                        <a:spcBef>
                          <a:spcPts val="0"/>
                        </a:spcBef>
                        <a:spcAft>
                          <a:spcPts val="0"/>
                        </a:spcAft>
                        <a:buClrTx/>
                        <a:buSzTx/>
                        <a:buFontTx/>
                        <a:buNone/>
                        <a:tabLst/>
                        <a:defRPr/>
                      </a:pPr>
                      <a:r>
                        <a:rPr lang="en-IN" sz="1400" dirty="0" smtClean="0"/>
                        <a:t>App Development,</a:t>
                      </a:r>
                      <a:r>
                        <a:rPr lang="en-IN" sz="1400" baseline="0" dirty="0" smtClean="0"/>
                        <a:t> DBMS</a:t>
                      </a:r>
                      <a:endParaRPr lang="en-IN" sz="1400" dirty="0" smtClean="0"/>
                    </a:p>
                  </a:txBody>
                  <a:tcPr/>
                </a:tc>
                <a:tc>
                  <a:txBody>
                    <a:bodyPr/>
                    <a:lstStyle/>
                    <a:p>
                      <a:pPr algn="ctr"/>
                      <a:endParaRPr lang="en-IN" sz="1400" dirty="0" smtClean="0"/>
                    </a:p>
                    <a:p>
                      <a:pPr algn="ctr"/>
                      <a:r>
                        <a:rPr lang="en-IN" sz="1400" dirty="0" smtClean="0"/>
                        <a:t>Flutter Framework, Dart Programming Language, Firebase Console</a:t>
                      </a:r>
                      <a:endParaRPr lang="en-IN" sz="1400" dirty="0"/>
                    </a:p>
                  </a:txBody>
                  <a:tcPr/>
                </a:tc>
                <a:extLst>
                  <a:ext uri="{0D108BD9-81ED-4DB2-BD59-A6C34878D82A}">
                    <a16:rowId xmlns:a16="http://schemas.microsoft.com/office/drawing/2014/main" val="196318019"/>
                  </a:ext>
                </a:extLst>
              </a:tr>
              <a:tr h="1130863">
                <a:tc>
                  <a:txBody>
                    <a:bodyPr/>
                    <a:lstStyle/>
                    <a:p>
                      <a:pPr algn="ctr"/>
                      <a:endParaRPr lang="en-IN" sz="1400" dirty="0" smtClean="0"/>
                    </a:p>
                    <a:p>
                      <a:pPr algn="ctr"/>
                      <a:endParaRPr lang="en-IN" sz="1400" dirty="0" smtClean="0"/>
                    </a:p>
                    <a:p>
                      <a:pPr algn="ctr"/>
                      <a:r>
                        <a:rPr lang="en-IN" sz="1400" dirty="0" smtClean="0"/>
                        <a:t>Thank You</a:t>
                      </a:r>
                      <a:r>
                        <a:rPr lang="en-IN" sz="1400" baseline="0" dirty="0" smtClean="0"/>
                        <a:t> Page</a:t>
                      </a:r>
                      <a:endParaRPr lang="en-IN" sz="1400" dirty="0"/>
                    </a:p>
                  </a:txBody>
                  <a:tcPr/>
                </a:tc>
                <a:tc>
                  <a:txBody>
                    <a:bodyPr/>
                    <a:lstStyle/>
                    <a:p>
                      <a:pPr algn="ctr"/>
                      <a:endParaRPr lang="en-IN" sz="1200" dirty="0" smtClean="0"/>
                    </a:p>
                    <a:p>
                      <a:pPr algn="ctr"/>
                      <a:r>
                        <a:rPr lang="en-IN" sz="1200" dirty="0" smtClean="0"/>
                        <a:t>Build a Thank You page which will display a thankyou message to the user for signing into the app. A button will redirect user to the login page.</a:t>
                      </a:r>
                      <a:endParaRPr lang="en-IN" sz="1200" dirty="0"/>
                    </a:p>
                  </a:txBody>
                  <a:tcPr/>
                </a:tc>
                <a:tc>
                  <a:txBody>
                    <a:bodyPr/>
                    <a:lstStyle/>
                    <a:p>
                      <a:pPr marL="0" marR="0" indent="0" algn="ctr" defTabSz="914423"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ctr" defTabSz="914423" rtl="0" eaLnBrk="1" fontAlgn="auto" latinLnBrk="0" hangingPunct="1">
                        <a:lnSpc>
                          <a:spcPct val="100000"/>
                        </a:lnSpc>
                        <a:spcBef>
                          <a:spcPts val="0"/>
                        </a:spcBef>
                        <a:spcAft>
                          <a:spcPts val="0"/>
                        </a:spcAft>
                        <a:buClrTx/>
                        <a:buSzTx/>
                        <a:buFontTx/>
                        <a:buNone/>
                        <a:tabLst/>
                        <a:defRPr/>
                      </a:pPr>
                      <a:endParaRPr lang="en-IN" sz="1400" dirty="0" smtClean="0"/>
                    </a:p>
                    <a:p>
                      <a:pPr marL="0" marR="0" indent="0" algn="ctr" defTabSz="914423" rtl="0" eaLnBrk="1" fontAlgn="auto" latinLnBrk="0" hangingPunct="1">
                        <a:lnSpc>
                          <a:spcPct val="100000"/>
                        </a:lnSpc>
                        <a:spcBef>
                          <a:spcPts val="0"/>
                        </a:spcBef>
                        <a:spcAft>
                          <a:spcPts val="0"/>
                        </a:spcAft>
                        <a:buClrTx/>
                        <a:buSzTx/>
                        <a:buFontTx/>
                        <a:buNone/>
                        <a:tabLst/>
                        <a:defRPr/>
                      </a:pPr>
                      <a:r>
                        <a:rPr lang="en-IN" sz="1400" dirty="0" smtClean="0"/>
                        <a:t>App Development</a:t>
                      </a:r>
                    </a:p>
                    <a:p>
                      <a:pPr algn="ctr"/>
                      <a:endParaRPr lang="en-IN" sz="1400" dirty="0"/>
                    </a:p>
                  </a:txBody>
                  <a:tcPr/>
                </a:tc>
                <a:tc>
                  <a:txBody>
                    <a:bodyPr/>
                    <a:lstStyle/>
                    <a:p>
                      <a:pPr algn="ctr"/>
                      <a:endParaRPr lang="en-IN" sz="1400" dirty="0" smtClean="0"/>
                    </a:p>
                    <a:p>
                      <a:pPr algn="ctr"/>
                      <a:r>
                        <a:rPr lang="en-IN" sz="1400" dirty="0" smtClean="0"/>
                        <a:t>Flutter Framework, Dart Programming Language</a:t>
                      </a:r>
                      <a:endParaRPr lang="en-IN" sz="1400" dirty="0"/>
                    </a:p>
                  </a:txBody>
                  <a:tcPr/>
                </a:tc>
                <a:extLst>
                  <a:ext uri="{0D108BD9-81ED-4DB2-BD59-A6C34878D82A}">
                    <a16:rowId xmlns:a16="http://schemas.microsoft.com/office/drawing/2014/main" val="725552571"/>
                  </a:ext>
                </a:extLst>
              </a:tr>
            </a:tbl>
          </a:graphicData>
        </a:graphic>
      </p:graphicFrame>
    </p:spTree>
    <p:extLst>
      <p:ext uri="{BB962C8B-B14F-4D97-AF65-F5344CB8AC3E}">
        <p14:creationId xmlns:p14="http://schemas.microsoft.com/office/powerpoint/2010/main" val="9669364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322092"/>
            <a:ext cx="11573197" cy="724247"/>
          </a:xfrm>
        </p:spPr>
        <p:txBody>
          <a:bodyPr>
            <a:normAutofit fontScale="92500" lnSpcReduction="10000"/>
          </a:bodyPr>
          <a:lstStyle/>
          <a:p>
            <a:r>
              <a:rPr lang="en-IN" b="1" dirty="0">
                <a:latin typeface="Eras Demi ITC" panose="020B0805030504020804" pitchFamily="34" charset="0"/>
              </a:rPr>
              <a:t>Implementation Tools </a:t>
            </a:r>
            <a:endParaRPr lang="en-US" b="1" dirty="0">
              <a:latin typeface="Eras Demi ITC" panose="020B0805030504020804" pitchFamily="34" charset="0"/>
            </a:endParaRPr>
          </a:p>
        </p:txBody>
      </p:sp>
      <p:grpSp>
        <p:nvGrpSpPr>
          <p:cNvPr id="16" name="Group 15">
            <a:extLst>
              <a:ext uri="{FF2B5EF4-FFF2-40B4-BE49-F238E27FC236}">
                <a16:creationId xmlns:a16="http://schemas.microsoft.com/office/drawing/2014/main" id="{2463057F-D15A-46AD-B4EC-C237A5008335}"/>
              </a:ext>
            </a:extLst>
          </p:cNvPr>
          <p:cNvGrpSpPr/>
          <p:nvPr/>
        </p:nvGrpSpPr>
        <p:grpSpPr>
          <a:xfrm>
            <a:off x="3790357" y="1804828"/>
            <a:ext cx="2546898" cy="2822827"/>
            <a:chOff x="3790357" y="1727004"/>
            <a:chExt cx="2546898" cy="2822827"/>
          </a:xfrm>
        </p:grpSpPr>
        <p:sp>
          <p:nvSpPr>
            <p:cNvPr id="15" name="Freeform: Shape 14">
              <a:extLst>
                <a:ext uri="{FF2B5EF4-FFF2-40B4-BE49-F238E27FC236}">
                  <a16:creationId xmlns:a16="http://schemas.microsoft.com/office/drawing/2014/main" id="{4D2DAD0F-97B3-4B17-A1F3-55C96040494E}"/>
                </a:ext>
              </a:extLst>
            </p:cNvPr>
            <p:cNvSpPr/>
            <p:nvPr/>
          </p:nvSpPr>
          <p:spPr>
            <a:xfrm rot="20419300">
              <a:off x="3790357" y="2577464"/>
              <a:ext cx="1591629" cy="1972367"/>
            </a:xfrm>
            <a:custGeom>
              <a:avLst/>
              <a:gdLst>
                <a:gd name="connsiteX0" fmla="*/ 760649 w 1591629"/>
                <a:gd name="connsiteY0" fmla="*/ 0 h 1972367"/>
                <a:gd name="connsiteX1" fmla="*/ 795715 w 1591629"/>
                <a:gd name="connsiteY1" fmla="*/ 13842 h 1972367"/>
                <a:gd name="connsiteX2" fmla="*/ 1152838 w 1591629"/>
                <a:gd name="connsiteY2" fmla="*/ 196556 h 1972367"/>
                <a:gd name="connsiteX3" fmla="*/ 1196210 w 1591629"/>
                <a:gd name="connsiteY3" fmla="*/ 213167 h 1972367"/>
                <a:gd name="connsiteX4" fmla="*/ 1261729 w 1591629"/>
                <a:gd name="connsiteY4" fmla="*/ 339129 h 1972367"/>
                <a:gd name="connsiteX5" fmla="*/ 1204515 w 1591629"/>
                <a:gd name="connsiteY5" fmla="*/ 402340 h 1972367"/>
                <a:gd name="connsiteX6" fmla="*/ 1122386 w 1591629"/>
                <a:gd name="connsiteY6" fmla="*/ 429101 h 1972367"/>
                <a:gd name="connsiteX7" fmla="*/ 1115927 w 1591629"/>
                <a:gd name="connsiteY7" fmla="*/ 432793 h 1972367"/>
                <a:gd name="connsiteX8" fmla="*/ 1205899 w 1591629"/>
                <a:gd name="connsiteY8" fmla="*/ 485854 h 1972367"/>
                <a:gd name="connsiteX9" fmla="*/ 1354931 w 1591629"/>
                <a:gd name="connsiteY9" fmla="*/ 569367 h 1972367"/>
                <a:gd name="connsiteX10" fmla="*/ 1447673 w 1591629"/>
                <a:gd name="connsiteY10" fmla="*/ 631656 h 1972367"/>
                <a:gd name="connsiteX11" fmla="*/ 1531186 w 1591629"/>
                <a:gd name="connsiteY11" fmla="*/ 681487 h 1972367"/>
                <a:gd name="connsiteX12" fmla="*/ 1591629 w 1591629"/>
                <a:gd name="connsiteY12" fmla="*/ 712029 h 1972367"/>
                <a:gd name="connsiteX13" fmla="*/ 1142918 w 1591629"/>
                <a:gd name="connsiteY13" fmla="*/ 1972367 h 1972367"/>
                <a:gd name="connsiteX14" fmla="*/ 1137497 w 1591629"/>
                <a:gd name="connsiteY14" fmla="*/ 1967119 h 1972367"/>
                <a:gd name="connsiteX15" fmla="*/ 1111313 w 1591629"/>
                <a:gd name="connsiteY15" fmla="*/ 1921728 h 1972367"/>
                <a:gd name="connsiteX16" fmla="*/ 1006575 w 1591629"/>
                <a:gd name="connsiteY16" fmla="*/ 1776849 h 1972367"/>
                <a:gd name="connsiteX17" fmla="*/ 949361 w 1591629"/>
                <a:gd name="connsiteY17" fmla="*/ 1677187 h 1972367"/>
                <a:gd name="connsiteX18" fmla="*/ 878767 w 1591629"/>
                <a:gd name="connsiteY18" fmla="*/ 1515697 h 1972367"/>
                <a:gd name="connsiteX19" fmla="*/ 763879 w 1591629"/>
                <a:gd name="connsiteY19" fmla="*/ 1288227 h 1972367"/>
                <a:gd name="connsiteX20" fmla="*/ 751421 w 1591629"/>
                <a:gd name="connsiteY20" fmla="*/ 1258698 h 1972367"/>
                <a:gd name="connsiteX21" fmla="*/ 708972 w 1591629"/>
                <a:gd name="connsiteY21" fmla="*/ 1229629 h 1972367"/>
                <a:gd name="connsiteX22" fmla="*/ 657295 w 1591629"/>
                <a:gd name="connsiteY22" fmla="*/ 1208866 h 1972367"/>
                <a:gd name="connsiteX23" fmla="*/ 626382 w 1591629"/>
                <a:gd name="connsiteY23" fmla="*/ 1176568 h 1972367"/>
                <a:gd name="connsiteX24" fmla="*/ 501804 w 1591629"/>
                <a:gd name="connsiteY24" fmla="*/ 1111511 h 1972367"/>
                <a:gd name="connsiteX25" fmla="*/ 408140 w 1591629"/>
                <a:gd name="connsiteY25" fmla="*/ 1116125 h 1972367"/>
                <a:gd name="connsiteX26" fmla="*/ 340776 w 1591629"/>
                <a:gd name="connsiteY26" fmla="*/ 1093978 h 1972367"/>
                <a:gd name="connsiteX27" fmla="*/ 313092 w 1591629"/>
                <a:gd name="connsiteY27" fmla="*/ 1069985 h 1972367"/>
                <a:gd name="connsiteX28" fmla="*/ 255417 w 1591629"/>
                <a:gd name="connsiteY28" fmla="*/ 991086 h 1972367"/>
                <a:gd name="connsiteX29" fmla="*/ 248034 w 1591629"/>
                <a:gd name="connsiteY29" fmla="*/ 868354 h 1972367"/>
                <a:gd name="connsiteX30" fmla="*/ 278025 w 1591629"/>
                <a:gd name="connsiteY30" fmla="*/ 822214 h 1972367"/>
                <a:gd name="connsiteX31" fmla="*/ 318628 w 1591629"/>
                <a:gd name="connsiteY31" fmla="*/ 768230 h 1972367"/>
                <a:gd name="connsiteX32" fmla="*/ 331086 w 1591629"/>
                <a:gd name="connsiteY32" fmla="*/ 747928 h 1972367"/>
                <a:gd name="connsiteX33" fmla="*/ 349080 w 1591629"/>
                <a:gd name="connsiteY33" fmla="*/ 725320 h 1972367"/>
                <a:gd name="connsiteX34" fmla="*/ 351849 w 1591629"/>
                <a:gd name="connsiteY34" fmla="*/ 653342 h 1972367"/>
                <a:gd name="connsiteX35" fmla="*/ 303402 w 1591629"/>
                <a:gd name="connsiteY35" fmla="*/ 567060 h 1972367"/>
                <a:gd name="connsiteX36" fmla="*/ 319551 w 1591629"/>
                <a:gd name="connsiteY36" fmla="*/ 546297 h 1972367"/>
                <a:gd name="connsiteX37" fmla="*/ 348619 w 1591629"/>
                <a:gd name="connsiteY37" fmla="*/ 553679 h 1972367"/>
                <a:gd name="connsiteX38" fmla="*/ 369382 w 1591629"/>
                <a:gd name="connsiteY38" fmla="*/ 553218 h 1972367"/>
                <a:gd name="connsiteX39" fmla="*/ 367998 w 1591629"/>
                <a:gd name="connsiteY39" fmla="*/ 537992 h 1972367"/>
                <a:gd name="connsiteX40" fmla="*/ 350004 w 1591629"/>
                <a:gd name="connsiteY40" fmla="*/ 527380 h 1972367"/>
                <a:gd name="connsiteX41" fmla="*/ 269259 w 1591629"/>
                <a:gd name="connsiteY41" fmla="*/ 520458 h 1972367"/>
                <a:gd name="connsiteX42" fmla="*/ 103155 w 1591629"/>
                <a:gd name="connsiteY42" fmla="*/ 475703 h 1972367"/>
                <a:gd name="connsiteX43" fmla="*/ 21948 w 1591629"/>
                <a:gd name="connsiteY43" fmla="*/ 412491 h 1972367"/>
                <a:gd name="connsiteX44" fmla="*/ 724 w 1591629"/>
                <a:gd name="connsiteY44" fmla="*/ 318366 h 1972367"/>
                <a:gd name="connsiteX45" fmla="*/ 45480 w 1591629"/>
                <a:gd name="connsiteY45" fmla="*/ 166104 h 1972367"/>
                <a:gd name="connsiteX46" fmla="*/ 65320 w 1591629"/>
                <a:gd name="connsiteY46" fmla="*/ 164258 h 1972367"/>
                <a:gd name="connsiteX47" fmla="*/ 58860 w 1591629"/>
                <a:gd name="connsiteY47" fmla="*/ 152262 h 1972367"/>
                <a:gd name="connsiteX48" fmla="*/ 83776 w 1591629"/>
                <a:gd name="connsiteY48" fmla="*/ 188712 h 1972367"/>
                <a:gd name="connsiteX49" fmla="*/ 72702 w 1591629"/>
                <a:gd name="connsiteY49" fmla="*/ 269457 h 1972367"/>
                <a:gd name="connsiteX50" fmla="*/ 70395 w 1591629"/>
                <a:gd name="connsiteY50" fmla="*/ 326671 h 1972367"/>
                <a:gd name="connsiteX51" fmla="*/ 90697 w 1591629"/>
                <a:gd name="connsiteY51" fmla="*/ 351125 h 1972367"/>
                <a:gd name="connsiteX52" fmla="*/ 229117 w 1591629"/>
                <a:gd name="connsiteY52" fmla="*/ 382500 h 1972367"/>
                <a:gd name="connsiteX53" fmla="*/ 458894 w 1591629"/>
                <a:gd name="connsiteY53" fmla="*/ 374195 h 1972367"/>
                <a:gd name="connsiteX54" fmla="*/ 487039 w 1591629"/>
                <a:gd name="connsiteY54" fmla="*/ 357585 h 1972367"/>
                <a:gd name="connsiteX55" fmla="*/ 676674 w 1591629"/>
                <a:gd name="connsiteY55" fmla="*/ 278685 h 1972367"/>
                <a:gd name="connsiteX56" fmla="*/ 780489 w 1591629"/>
                <a:gd name="connsiteY56" fmla="*/ 262998 h 1972367"/>
                <a:gd name="connsiteX57" fmla="*/ 838626 w 1591629"/>
                <a:gd name="connsiteY57" fmla="*/ 252385 h 1972367"/>
                <a:gd name="connsiteX58" fmla="*/ 886149 w 1591629"/>
                <a:gd name="connsiteY58" fmla="*/ 262075 h 1972367"/>
                <a:gd name="connsiteX59" fmla="*/ 915218 w 1591629"/>
                <a:gd name="connsiteY59" fmla="*/ 266227 h 1972367"/>
                <a:gd name="connsiteX60" fmla="*/ 943363 w 1591629"/>
                <a:gd name="connsiteY60" fmla="*/ 259306 h 1972367"/>
                <a:gd name="connsiteX61" fmla="*/ 996885 w 1591629"/>
                <a:gd name="connsiteY61" fmla="*/ 279608 h 1972367"/>
                <a:gd name="connsiteX62" fmla="*/ 1013496 w 1591629"/>
                <a:gd name="connsiteY62" fmla="*/ 288375 h 1972367"/>
                <a:gd name="connsiteX63" fmla="*/ 1075784 w 1591629"/>
                <a:gd name="connsiteY63" fmla="*/ 288375 h 1972367"/>
                <a:gd name="connsiteX64" fmla="*/ 1057328 w 1591629"/>
                <a:gd name="connsiteY64" fmla="*/ 269457 h 1972367"/>
                <a:gd name="connsiteX65" fmla="*/ 922139 w 1591629"/>
                <a:gd name="connsiteY65" fmla="*/ 180869 h 1972367"/>
                <a:gd name="connsiteX66" fmla="*/ 775414 w 1591629"/>
                <a:gd name="connsiteY66" fmla="*/ 59521 h 1972367"/>
                <a:gd name="connsiteX67" fmla="*/ 750037 w 1591629"/>
                <a:gd name="connsiteY67" fmla="*/ 11535 h 1972367"/>
                <a:gd name="connsiteX68" fmla="*/ 760649 w 1591629"/>
                <a:gd name="connsiteY68" fmla="*/ 0 h 197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591629" h="1972367">
                  <a:moveTo>
                    <a:pt x="760649" y="0"/>
                  </a:moveTo>
                  <a:cubicBezTo>
                    <a:pt x="774491" y="461"/>
                    <a:pt x="786026" y="5075"/>
                    <a:pt x="795715" y="13842"/>
                  </a:cubicBezTo>
                  <a:cubicBezTo>
                    <a:pt x="897684" y="108429"/>
                    <a:pt x="1025492" y="151800"/>
                    <a:pt x="1152838" y="196556"/>
                  </a:cubicBezTo>
                  <a:cubicBezTo>
                    <a:pt x="1167603" y="202093"/>
                    <a:pt x="1182368" y="206707"/>
                    <a:pt x="1196210" y="213167"/>
                  </a:cubicBezTo>
                  <a:cubicBezTo>
                    <a:pt x="1244657" y="234852"/>
                    <a:pt x="1271879" y="288375"/>
                    <a:pt x="1261729" y="339129"/>
                  </a:cubicBezTo>
                  <a:cubicBezTo>
                    <a:pt x="1255269" y="371427"/>
                    <a:pt x="1234506" y="391728"/>
                    <a:pt x="1204515" y="402340"/>
                  </a:cubicBezTo>
                  <a:cubicBezTo>
                    <a:pt x="1177292" y="412030"/>
                    <a:pt x="1149608" y="420335"/>
                    <a:pt x="1122386" y="429101"/>
                  </a:cubicBezTo>
                  <a:cubicBezTo>
                    <a:pt x="1120541" y="430024"/>
                    <a:pt x="1118695" y="431408"/>
                    <a:pt x="1115927" y="432793"/>
                  </a:cubicBezTo>
                  <a:cubicBezTo>
                    <a:pt x="1144994" y="453094"/>
                    <a:pt x="1175908" y="468782"/>
                    <a:pt x="1205899" y="485854"/>
                  </a:cubicBezTo>
                  <a:cubicBezTo>
                    <a:pt x="1255269" y="513538"/>
                    <a:pt x="1306023" y="540299"/>
                    <a:pt x="1354931" y="569367"/>
                  </a:cubicBezTo>
                  <a:cubicBezTo>
                    <a:pt x="1387229" y="588284"/>
                    <a:pt x="1420450" y="606740"/>
                    <a:pt x="1447673" y="631656"/>
                  </a:cubicBezTo>
                  <a:cubicBezTo>
                    <a:pt x="1472588" y="654726"/>
                    <a:pt x="1501195" y="668106"/>
                    <a:pt x="1531186" y="681487"/>
                  </a:cubicBezTo>
                  <a:lnTo>
                    <a:pt x="1591629" y="712029"/>
                  </a:lnTo>
                  <a:lnTo>
                    <a:pt x="1142918" y="1972367"/>
                  </a:lnTo>
                  <a:lnTo>
                    <a:pt x="1137497" y="1967119"/>
                  </a:lnTo>
                  <a:cubicBezTo>
                    <a:pt x="1126885" y="1953335"/>
                    <a:pt x="1118234" y="1938108"/>
                    <a:pt x="1111313" y="1921728"/>
                  </a:cubicBezTo>
                  <a:cubicBezTo>
                    <a:pt x="1087781" y="1864976"/>
                    <a:pt x="1053638" y="1816991"/>
                    <a:pt x="1006575" y="1776849"/>
                  </a:cubicBezTo>
                  <a:cubicBezTo>
                    <a:pt x="976122" y="1751011"/>
                    <a:pt x="957205" y="1716867"/>
                    <a:pt x="949361" y="1677187"/>
                  </a:cubicBezTo>
                  <a:cubicBezTo>
                    <a:pt x="937826" y="1618128"/>
                    <a:pt x="911526" y="1565067"/>
                    <a:pt x="878767" y="1515697"/>
                  </a:cubicBezTo>
                  <a:cubicBezTo>
                    <a:pt x="831243" y="1444180"/>
                    <a:pt x="792947" y="1368972"/>
                    <a:pt x="763879" y="1288227"/>
                  </a:cubicBezTo>
                  <a:cubicBezTo>
                    <a:pt x="760188" y="1278076"/>
                    <a:pt x="755112" y="1268848"/>
                    <a:pt x="751421" y="1258698"/>
                  </a:cubicBezTo>
                  <a:cubicBezTo>
                    <a:pt x="744500" y="1238396"/>
                    <a:pt x="735272" y="1225015"/>
                    <a:pt x="708972" y="1229629"/>
                  </a:cubicBezTo>
                  <a:cubicBezTo>
                    <a:pt x="689593" y="1233321"/>
                    <a:pt x="672060" y="1222247"/>
                    <a:pt x="657295" y="1208866"/>
                  </a:cubicBezTo>
                  <a:cubicBezTo>
                    <a:pt x="646222" y="1198716"/>
                    <a:pt x="635148" y="1188565"/>
                    <a:pt x="626382" y="1176568"/>
                  </a:cubicBezTo>
                  <a:cubicBezTo>
                    <a:pt x="595929" y="1133197"/>
                    <a:pt x="552558" y="1116125"/>
                    <a:pt x="501804" y="1111511"/>
                  </a:cubicBezTo>
                  <a:cubicBezTo>
                    <a:pt x="469967" y="1108281"/>
                    <a:pt x="439053" y="1109204"/>
                    <a:pt x="408140" y="1116125"/>
                  </a:cubicBezTo>
                  <a:cubicBezTo>
                    <a:pt x="381840" y="1121662"/>
                    <a:pt x="358308" y="1117048"/>
                    <a:pt x="340776" y="1093978"/>
                  </a:cubicBezTo>
                  <a:cubicBezTo>
                    <a:pt x="333393" y="1083827"/>
                    <a:pt x="323703" y="1075983"/>
                    <a:pt x="313092" y="1069985"/>
                  </a:cubicBezTo>
                  <a:cubicBezTo>
                    <a:pt x="281716" y="1052452"/>
                    <a:pt x="264183" y="1025229"/>
                    <a:pt x="255417" y="991086"/>
                  </a:cubicBezTo>
                  <a:cubicBezTo>
                    <a:pt x="245266" y="950483"/>
                    <a:pt x="234654" y="910341"/>
                    <a:pt x="248034" y="868354"/>
                  </a:cubicBezTo>
                  <a:cubicBezTo>
                    <a:pt x="254032" y="849898"/>
                    <a:pt x="262338" y="834210"/>
                    <a:pt x="278025" y="822214"/>
                  </a:cubicBezTo>
                  <a:cubicBezTo>
                    <a:pt x="296481" y="808372"/>
                    <a:pt x="311246" y="790839"/>
                    <a:pt x="318628" y="768230"/>
                  </a:cubicBezTo>
                  <a:cubicBezTo>
                    <a:pt x="320935" y="760848"/>
                    <a:pt x="326472" y="754388"/>
                    <a:pt x="331086" y="747928"/>
                  </a:cubicBezTo>
                  <a:cubicBezTo>
                    <a:pt x="336623" y="740085"/>
                    <a:pt x="343083" y="733164"/>
                    <a:pt x="349080" y="725320"/>
                  </a:cubicBezTo>
                  <a:cubicBezTo>
                    <a:pt x="374919" y="691638"/>
                    <a:pt x="374919" y="687485"/>
                    <a:pt x="351849" y="653342"/>
                  </a:cubicBezTo>
                  <a:cubicBezTo>
                    <a:pt x="333393" y="625658"/>
                    <a:pt x="314937" y="598435"/>
                    <a:pt x="303402" y="567060"/>
                  </a:cubicBezTo>
                  <a:cubicBezTo>
                    <a:pt x="298326" y="552756"/>
                    <a:pt x="303864" y="544913"/>
                    <a:pt x="319551" y="546297"/>
                  </a:cubicBezTo>
                  <a:cubicBezTo>
                    <a:pt x="329241" y="547220"/>
                    <a:pt x="338930" y="550911"/>
                    <a:pt x="348619" y="553679"/>
                  </a:cubicBezTo>
                  <a:cubicBezTo>
                    <a:pt x="355540" y="555525"/>
                    <a:pt x="363846" y="558755"/>
                    <a:pt x="369382" y="553218"/>
                  </a:cubicBezTo>
                  <a:cubicBezTo>
                    <a:pt x="371689" y="550911"/>
                    <a:pt x="369843" y="543067"/>
                    <a:pt x="367998" y="537992"/>
                  </a:cubicBezTo>
                  <a:cubicBezTo>
                    <a:pt x="364768" y="530148"/>
                    <a:pt x="357847" y="525995"/>
                    <a:pt x="350004" y="527380"/>
                  </a:cubicBezTo>
                  <a:cubicBezTo>
                    <a:pt x="322320" y="531993"/>
                    <a:pt x="296019" y="525073"/>
                    <a:pt x="269259" y="520458"/>
                  </a:cubicBezTo>
                  <a:cubicBezTo>
                    <a:pt x="212506" y="510769"/>
                    <a:pt x="155754" y="500157"/>
                    <a:pt x="103155" y="475703"/>
                  </a:cubicBezTo>
                  <a:cubicBezTo>
                    <a:pt x="71318" y="460938"/>
                    <a:pt x="44557" y="440175"/>
                    <a:pt x="21948" y="412491"/>
                  </a:cubicBezTo>
                  <a:cubicBezTo>
                    <a:pt x="-1122" y="383884"/>
                    <a:pt x="-1122" y="351586"/>
                    <a:pt x="724" y="318366"/>
                  </a:cubicBezTo>
                  <a:cubicBezTo>
                    <a:pt x="3954" y="264382"/>
                    <a:pt x="22410" y="214551"/>
                    <a:pt x="45480" y="166104"/>
                  </a:cubicBezTo>
                  <a:cubicBezTo>
                    <a:pt x="48248" y="160106"/>
                    <a:pt x="48710" y="160567"/>
                    <a:pt x="65320" y="164258"/>
                  </a:cubicBezTo>
                  <a:cubicBezTo>
                    <a:pt x="64859" y="159183"/>
                    <a:pt x="55631" y="158721"/>
                    <a:pt x="58860" y="152262"/>
                  </a:cubicBezTo>
                  <a:cubicBezTo>
                    <a:pt x="75009" y="157337"/>
                    <a:pt x="82853" y="168411"/>
                    <a:pt x="83776" y="188712"/>
                  </a:cubicBezTo>
                  <a:cubicBezTo>
                    <a:pt x="85160" y="216396"/>
                    <a:pt x="76855" y="242696"/>
                    <a:pt x="72702" y="269457"/>
                  </a:cubicBezTo>
                  <a:cubicBezTo>
                    <a:pt x="69473" y="288375"/>
                    <a:pt x="65320" y="307292"/>
                    <a:pt x="70395" y="326671"/>
                  </a:cubicBezTo>
                  <a:cubicBezTo>
                    <a:pt x="73164" y="338667"/>
                    <a:pt x="79162" y="346511"/>
                    <a:pt x="90697" y="351125"/>
                  </a:cubicBezTo>
                  <a:cubicBezTo>
                    <a:pt x="134991" y="369581"/>
                    <a:pt x="182054" y="377886"/>
                    <a:pt x="229117" y="382500"/>
                  </a:cubicBezTo>
                  <a:cubicBezTo>
                    <a:pt x="305709" y="389882"/>
                    <a:pt x="382763" y="388498"/>
                    <a:pt x="458894" y="374195"/>
                  </a:cubicBezTo>
                  <a:cubicBezTo>
                    <a:pt x="470890" y="371888"/>
                    <a:pt x="479195" y="366351"/>
                    <a:pt x="487039" y="357585"/>
                  </a:cubicBezTo>
                  <a:cubicBezTo>
                    <a:pt x="536870" y="299448"/>
                    <a:pt x="601005" y="274533"/>
                    <a:pt x="676674" y="278685"/>
                  </a:cubicBezTo>
                  <a:cubicBezTo>
                    <a:pt x="712202" y="280531"/>
                    <a:pt x="746346" y="270841"/>
                    <a:pt x="780489" y="262998"/>
                  </a:cubicBezTo>
                  <a:cubicBezTo>
                    <a:pt x="799868" y="258845"/>
                    <a:pt x="818785" y="254692"/>
                    <a:pt x="838626" y="252385"/>
                  </a:cubicBezTo>
                  <a:cubicBezTo>
                    <a:pt x="855697" y="250540"/>
                    <a:pt x="871846" y="251463"/>
                    <a:pt x="886149" y="262075"/>
                  </a:cubicBezTo>
                  <a:cubicBezTo>
                    <a:pt x="894916" y="268534"/>
                    <a:pt x="905067" y="268996"/>
                    <a:pt x="915218" y="266227"/>
                  </a:cubicBezTo>
                  <a:cubicBezTo>
                    <a:pt x="924907" y="263920"/>
                    <a:pt x="934135" y="261613"/>
                    <a:pt x="943363" y="259306"/>
                  </a:cubicBezTo>
                  <a:cubicBezTo>
                    <a:pt x="965972" y="253308"/>
                    <a:pt x="984428" y="259306"/>
                    <a:pt x="996885" y="279608"/>
                  </a:cubicBezTo>
                  <a:cubicBezTo>
                    <a:pt x="1001038" y="286529"/>
                    <a:pt x="1005652" y="288375"/>
                    <a:pt x="1013496" y="288375"/>
                  </a:cubicBezTo>
                  <a:cubicBezTo>
                    <a:pt x="1033797" y="287913"/>
                    <a:pt x="1054099" y="288375"/>
                    <a:pt x="1075784" y="288375"/>
                  </a:cubicBezTo>
                  <a:cubicBezTo>
                    <a:pt x="1071632" y="279147"/>
                    <a:pt x="1063788" y="274533"/>
                    <a:pt x="1057328" y="269457"/>
                  </a:cubicBezTo>
                  <a:cubicBezTo>
                    <a:pt x="1014880" y="235775"/>
                    <a:pt x="966894" y="210860"/>
                    <a:pt x="922139" y="180869"/>
                  </a:cubicBezTo>
                  <a:cubicBezTo>
                    <a:pt x="869078" y="144879"/>
                    <a:pt x="822015" y="102892"/>
                    <a:pt x="775414" y="59521"/>
                  </a:cubicBezTo>
                  <a:cubicBezTo>
                    <a:pt x="761572" y="46601"/>
                    <a:pt x="750498" y="31837"/>
                    <a:pt x="750037" y="11535"/>
                  </a:cubicBezTo>
                  <a:cubicBezTo>
                    <a:pt x="750037" y="3230"/>
                    <a:pt x="751882" y="0"/>
                    <a:pt x="760649" y="0"/>
                  </a:cubicBezTo>
                  <a:close/>
                </a:path>
              </a:pathLst>
            </a:custGeom>
            <a:solidFill>
              <a:schemeClr val="accent5"/>
            </a:solidFill>
            <a:ln w="4614" cap="flat">
              <a:noFill/>
              <a:prstDash val="solid"/>
              <a:miter/>
            </a:ln>
          </p:spPr>
          <p:txBody>
            <a:bodyPr wrap="square" rtlCol="0" anchor="ctr">
              <a:noAutofit/>
            </a:bodyPr>
            <a:lstStyle/>
            <a:p>
              <a:endParaRPr lang="en-US"/>
            </a:p>
          </p:txBody>
        </p:sp>
        <p:sp>
          <p:nvSpPr>
            <p:cNvPr id="6" name="Up Arrow 7">
              <a:extLst>
                <a:ext uri="{FF2B5EF4-FFF2-40B4-BE49-F238E27FC236}">
                  <a16:creationId xmlns:a16="http://schemas.microsoft.com/office/drawing/2014/main" id="{FD8A3A8F-7A66-498A-A4EE-DF03A2D293CA}"/>
                </a:ext>
              </a:extLst>
            </p:cNvPr>
            <p:cNvSpPr/>
            <p:nvPr/>
          </p:nvSpPr>
          <p:spPr>
            <a:xfrm rot="10800000" flipV="1">
              <a:off x="4826586" y="1727004"/>
              <a:ext cx="1510669" cy="2651760"/>
            </a:xfrm>
            <a:prstGeom prst="upArrow">
              <a:avLst>
                <a:gd name="adj1" fmla="val 50000"/>
                <a:gd name="adj2" fmla="val 6193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17" name="Group 16">
            <a:extLst>
              <a:ext uri="{FF2B5EF4-FFF2-40B4-BE49-F238E27FC236}">
                <a16:creationId xmlns:a16="http://schemas.microsoft.com/office/drawing/2014/main" id="{6D34CADF-12F2-461A-8B3C-53D24C5AE5D5}"/>
              </a:ext>
            </a:extLst>
          </p:cNvPr>
          <p:cNvGrpSpPr/>
          <p:nvPr/>
        </p:nvGrpSpPr>
        <p:grpSpPr>
          <a:xfrm>
            <a:off x="5843802" y="2872859"/>
            <a:ext cx="2503314" cy="3047413"/>
            <a:chOff x="5843802" y="2795035"/>
            <a:chExt cx="2503314" cy="3047413"/>
          </a:xfrm>
        </p:grpSpPr>
        <p:sp>
          <p:nvSpPr>
            <p:cNvPr id="14" name="Freeform: Shape 13">
              <a:extLst>
                <a:ext uri="{FF2B5EF4-FFF2-40B4-BE49-F238E27FC236}">
                  <a16:creationId xmlns:a16="http://schemas.microsoft.com/office/drawing/2014/main" id="{89585548-67A4-48F0-91B0-7E0D1D67B362}"/>
                </a:ext>
              </a:extLst>
            </p:cNvPr>
            <p:cNvSpPr/>
            <p:nvPr/>
          </p:nvSpPr>
          <p:spPr>
            <a:xfrm rot="2082747" flipH="1">
              <a:off x="6613404" y="2795035"/>
              <a:ext cx="1733712" cy="1835947"/>
            </a:xfrm>
            <a:custGeom>
              <a:avLst/>
              <a:gdLst>
                <a:gd name="connsiteX0" fmla="*/ 975077 w 1504382"/>
                <a:gd name="connsiteY0" fmla="*/ 0 h 1640133"/>
                <a:gd name="connsiteX1" fmla="*/ 910776 w 1504382"/>
                <a:gd name="connsiteY1" fmla="*/ 0 h 1640133"/>
                <a:gd name="connsiteX2" fmla="*/ 870129 w 1504382"/>
                <a:gd name="connsiteY2" fmla="*/ 13549 h 1640133"/>
                <a:gd name="connsiteX3" fmla="*/ 795723 w 1504382"/>
                <a:gd name="connsiteY3" fmla="*/ 17683 h 1640133"/>
                <a:gd name="connsiteX4" fmla="*/ 602132 w 1504382"/>
                <a:gd name="connsiteY4" fmla="*/ 95073 h 1640133"/>
                <a:gd name="connsiteX5" fmla="*/ 562174 w 1504382"/>
                <a:gd name="connsiteY5" fmla="*/ 126076 h 1640133"/>
                <a:gd name="connsiteX6" fmla="*/ 541505 w 1504382"/>
                <a:gd name="connsiteY6" fmla="*/ 175450 h 1640133"/>
                <a:gd name="connsiteX7" fmla="*/ 545409 w 1504382"/>
                <a:gd name="connsiteY7" fmla="*/ 200481 h 1640133"/>
                <a:gd name="connsiteX8" fmla="*/ 499250 w 1504382"/>
                <a:gd name="connsiteY8" fmla="*/ 294866 h 1640133"/>
                <a:gd name="connsiteX9" fmla="*/ 421860 w 1504382"/>
                <a:gd name="connsiteY9" fmla="*/ 339417 h 1640133"/>
                <a:gd name="connsiteX10" fmla="*/ 411755 w 1504382"/>
                <a:gd name="connsiteY10" fmla="*/ 406244 h 1640133"/>
                <a:gd name="connsiteX11" fmla="*/ 454010 w 1504382"/>
                <a:gd name="connsiteY11" fmla="*/ 449877 h 1640133"/>
                <a:gd name="connsiteX12" fmla="*/ 533468 w 1504382"/>
                <a:gd name="connsiteY12" fmla="*/ 471693 h 1640133"/>
                <a:gd name="connsiteX13" fmla="*/ 571359 w 1504382"/>
                <a:gd name="connsiteY13" fmla="*/ 448499 h 1640133"/>
                <a:gd name="connsiteX14" fmla="*/ 589272 w 1504382"/>
                <a:gd name="connsiteY14" fmla="*/ 433802 h 1640133"/>
                <a:gd name="connsiteX15" fmla="*/ 607643 w 1504382"/>
                <a:gd name="connsiteY15" fmla="*/ 439772 h 1640133"/>
                <a:gd name="connsiteX16" fmla="*/ 599606 w 1504382"/>
                <a:gd name="connsiteY16" fmla="*/ 456307 h 1640133"/>
                <a:gd name="connsiteX17" fmla="*/ 551839 w 1504382"/>
                <a:gd name="connsiteY17" fmla="*/ 478812 h 1640133"/>
                <a:gd name="connsiteX18" fmla="*/ 528875 w 1504382"/>
                <a:gd name="connsiteY18" fmla="*/ 503155 h 1640133"/>
                <a:gd name="connsiteX19" fmla="*/ 559188 w 1504382"/>
                <a:gd name="connsiteY19" fmla="*/ 540128 h 1640133"/>
                <a:gd name="connsiteX20" fmla="*/ 611548 w 1504382"/>
                <a:gd name="connsiteY20" fmla="*/ 537142 h 1640133"/>
                <a:gd name="connsiteX21" fmla="*/ 635201 w 1504382"/>
                <a:gd name="connsiteY21" fmla="*/ 533468 h 1640133"/>
                <a:gd name="connsiteX22" fmla="*/ 653113 w 1504382"/>
                <a:gd name="connsiteY22" fmla="*/ 538061 h 1640133"/>
                <a:gd name="connsiteX23" fmla="*/ 654262 w 1504382"/>
                <a:gd name="connsiteY23" fmla="*/ 560336 h 1640133"/>
                <a:gd name="connsiteX24" fmla="*/ 640942 w 1504382"/>
                <a:gd name="connsiteY24" fmla="*/ 575493 h 1640133"/>
                <a:gd name="connsiteX25" fmla="*/ 529104 w 1504382"/>
                <a:gd name="connsiteY25" fmla="*/ 699272 h 1640133"/>
                <a:gd name="connsiteX26" fmla="*/ 504303 w 1504382"/>
                <a:gd name="connsiteY26" fmla="*/ 764032 h 1640133"/>
                <a:gd name="connsiteX27" fmla="*/ 469626 w 1504382"/>
                <a:gd name="connsiteY27" fmla="*/ 805139 h 1640133"/>
                <a:gd name="connsiteX28" fmla="*/ 302674 w 1504382"/>
                <a:gd name="connsiteY28" fmla="*/ 902739 h 1640133"/>
                <a:gd name="connsiteX29" fmla="*/ 175220 w 1504382"/>
                <a:gd name="connsiteY29" fmla="*/ 992301 h 1640133"/>
                <a:gd name="connsiteX30" fmla="*/ 88414 w 1504382"/>
                <a:gd name="connsiteY30" fmla="*/ 1090360 h 1640133"/>
                <a:gd name="connsiteX31" fmla="*/ 5282 w 1504382"/>
                <a:gd name="connsiteY31" fmla="*/ 1293137 h 1640133"/>
                <a:gd name="connsiteX32" fmla="*/ 0 w 1504382"/>
                <a:gd name="connsiteY32" fmla="*/ 1303012 h 1640133"/>
                <a:gd name="connsiteX33" fmla="*/ 0 w 1504382"/>
                <a:gd name="connsiteY33" fmla="*/ 1378795 h 1640133"/>
                <a:gd name="connsiteX34" fmla="*/ 30313 w 1504382"/>
                <a:gd name="connsiteY34" fmla="*/ 1362720 h 1640133"/>
                <a:gd name="connsiteX35" fmla="*/ 30543 w 1504382"/>
                <a:gd name="connsiteY35" fmla="*/ 1387751 h 1640133"/>
                <a:gd name="connsiteX36" fmla="*/ 39729 w 1504382"/>
                <a:gd name="connsiteY36" fmla="*/ 1427710 h 1640133"/>
                <a:gd name="connsiteX37" fmla="*/ 52130 w 1504382"/>
                <a:gd name="connsiteY37" fmla="*/ 1435977 h 1640133"/>
                <a:gd name="connsiteX38" fmla="*/ 60626 w 1504382"/>
                <a:gd name="connsiteY38" fmla="*/ 1425183 h 1640133"/>
                <a:gd name="connsiteX39" fmla="*/ 64301 w 1504382"/>
                <a:gd name="connsiteY39" fmla="*/ 1413931 h 1640133"/>
                <a:gd name="connsiteX40" fmla="*/ 67975 w 1504382"/>
                <a:gd name="connsiteY40" fmla="*/ 1430925 h 1640133"/>
                <a:gd name="connsiteX41" fmla="*/ 76013 w 1504382"/>
                <a:gd name="connsiteY41" fmla="*/ 1441029 h 1640133"/>
                <a:gd name="connsiteX42" fmla="*/ 88414 w 1504382"/>
                <a:gd name="connsiteY42" fmla="*/ 1431614 h 1640133"/>
                <a:gd name="connsiteX43" fmla="*/ 94384 w 1504382"/>
                <a:gd name="connsiteY43" fmla="*/ 1408419 h 1640133"/>
                <a:gd name="connsiteX44" fmla="*/ 99896 w 1504382"/>
                <a:gd name="connsiteY44" fmla="*/ 1398085 h 1640133"/>
                <a:gd name="connsiteX45" fmla="*/ 108393 w 1504382"/>
                <a:gd name="connsiteY45" fmla="*/ 1410946 h 1640133"/>
                <a:gd name="connsiteX46" fmla="*/ 126305 w 1504382"/>
                <a:gd name="connsiteY46" fmla="*/ 1413012 h 1640133"/>
                <a:gd name="connsiteX47" fmla="*/ 135721 w 1504382"/>
                <a:gd name="connsiteY47" fmla="*/ 1392344 h 1640133"/>
                <a:gd name="connsiteX48" fmla="*/ 158226 w 1504382"/>
                <a:gd name="connsiteY48" fmla="*/ 1370069 h 1640133"/>
                <a:gd name="connsiteX49" fmla="*/ 202318 w 1504382"/>
                <a:gd name="connsiteY49" fmla="*/ 1329192 h 1640133"/>
                <a:gd name="connsiteX50" fmla="*/ 213341 w 1504382"/>
                <a:gd name="connsiteY50" fmla="*/ 1287166 h 1640133"/>
                <a:gd name="connsiteX51" fmla="*/ 217475 w 1504382"/>
                <a:gd name="connsiteY51" fmla="*/ 1270402 h 1640133"/>
                <a:gd name="connsiteX52" fmla="*/ 244343 w 1504382"/>
                <a:gd name="connsiteY52" fmla="*/ 1249964 h 1640133"/>
                <a:gd name="connsiteX53" fmla="*/ 338269 w 1504382"/>
                <a:gd name="connsiteY53" fmla="*/ 1253408 h 1640133"/>
                <a:gd name="connsiteX54" fmla="*/ 531401 w 1504382"/>
                <a:gd name="connsiteY54" fmla="*/ 1270862 h 1640133"/>
                <a:gd name="connsiteX55" fmla="*/ 543572 w 1504382"/>
                <a:gd name="connsiteY55" fmla="*/ 1273847 h 1640133"/>
                <a:gd name="connsiteX56" fmla="*/ 547017 w 1504382"/>
                <a:gd name="connsiteY56" fmla="*/ 1295204 h 1640133"/>
                <a:gd name="connsiteX57" fmla="*/ 401651 w 1504382"/>
                <a:gd name="connsiteY57" fmla="*/ 1398775 h 1640133"/>
                <a:gd name="connsiteX58" fmla="*/ 375931 w 1504382"/>
                <a:gd name="connsiteY58" fmla="*/ 1415998 h 1640133"/>
                <a:gd name="connsiteX59" fmla="*/ 351358 w 1504382"/>
                <a:gd name="connsiteY59" fmla="*/ 1432762 h 1640133"/>
                <a:gd name="connsiteX60" fmla="*/ 329083 w 1504382"/>
                <a:gd name="connsiteY60" fmla="*/ 1468357 h 1640133"/>
                <a:gd name="connsiteX61" fmla="*/ 324720 w 1504382"/>
                <a:gd name="connsiteY61" fmla="*/ 1541614 h 1640133"/>
                <a:gd name="connsiteX62" fmla="*/ 340565 w 1504382"/>
                <a:gd name="connsiteY62" fmla="*/ 1564579 h 1640133"/>
                <a:gd name="connsiteX63" fmla="*/ 372256 w 1504382"/>
                <a:gd name="connsiteY63" fmla="*/ 1563890 h 1640133"/>
                <a:gd name="connsiteX64" fmla="*/ 396599 w 1504382"/>
                <a:gd name="connsiteY64" fmla="*/ 1557689 h 1640133"/>
                <a:gd name="connsiteX65" fmla="*/ 396369 w 1504382"/>
                <a:gd name="connsiteY65" fmla="*/ 1559756 h 1640133"/>
                <a:gd name="connsiteX66" fmla="*/ 413133 w 1504382"/>
                <a:gd name="connsiteY66" fmla="*/ 1592825 h 1640133"/>
                <a:gd name="connsiteX67" fmla="*/ 519919 w 1504382"/>
                <a:gd name="connsiteY67" fmla="*/ 1582491 h 1640133"/>
                <a:gd name="connsiteX68" fmla="*/ 544261 w 1504382"/>
                <a:gd name="connsiteY68" fmla="*/ 1577669 h 1640133"/>
                <a:gd name="connsiteX69" fmla="*/ 517852 w 1504382"/>
                <a:gd name="connsiteY69" fmla="*/ 1608211 h 1640133"/>
                <a:gd name="connsiteX70" fmla="*/ 511192 w 1504382"/>
                <a:gd name="connsiteY70" fmla="*/ 1617397 h 1640133"/>
                <a:gd name="connsiteX71" fmla="*/ 512111 w 1504382"/>
                <a:gd name="connsiteY71" fmla="*/ 1628880 h 1640133"/>
                <a:gd name="connsiteX72" fmla="*/ 521067 w 1504382"/>
                <a:gd name="connsiteY72" fmla="*/ 1629569 h 1640133"/>
                <a:gd name="connsiteX73" fmla="*/ 531401 w 1504382"/>
                <a:gd name="connsiteY73" fmla="*/ 1627732 h 1640133"/>
                <a:gd name="connsiteX74" fmla="*/ 533698 w 1504382"/>
                <a:gd name="connsiteY74" fmla="*/ 1631636 h 1640133"/>
                <a:gd name="connsiteX75" fmla="*/ 523109 w 1504382"/>
                <a:gd name="connsiteY75" fmla="*/ 1640133 h 1640133"/>
                <a:gd name="connsiteX76" fmla="*/ 1503385 w 1504382"/>
                <a:gd name="connsiteY76" fmla="*/ 1569052 h 1640133"/>
                <a:gd name="connsiteX77" fmla="*/ 1504382 w 1504382"/>
                <a:gd name="connsiteY77" fmla="*/ 1556426 h 1640133"/>
                <a:gd name="connsiteX78" fmla="*/ 1497751 w 1504382"/>
                <a:gd name="connsiteY78" fmla="*/ 1472491 h 1640133"/>
                <a:gd name="connsiteX79" fmla="*/ 1444244 w 1504382"/>
                <a:gd name="connsiteY79" fmla="*/ 1240319 h 1640133"/>
                <a:gd name="connsiteX80" fmla="*/ 1420131 w 1504382"/>
                <a:gd name="connsiteY80" fmla="*/ 950046 h 1640133"/>
                <a:gd name="connsiteX81" fmla="*/ 1393492 w 1504382"/>
                <a:gd name="connsiteY81" fmla="*/ 736934 h 1640133"/>
                <a:gd name="connsiteX82" fmla="*/ 1295893 w 1504382"/>
                <a:gd name="connsiteY82" fmla="*/ 546328 h 1640133"/>
                <a:gd name="connsiteX83" fmla="*/ 1242385 w 1504382"/>
                <a:gd name="connsiteY83" fmla="*/ 456766 h 1640133"/>
                <a:gd name="connsiteX84" fmla="*/ 1221717 w 1504382"/>
                <a:gd name="connsiteY84" fmla="*/ 386035 h 1640133"/>
                <a:gd name="connsiteX85" fmla="*/ 1066246 w 1504382"/>
                <a:gd name="connsiteY85" fmla="*/ 122401 h 1640133"/>
                <a:gd name="connsiteX86" fmla="*/ 1046727 w 1504382"/>
                <a:gd name="connsiteY86" fmla="*/ 108393 h 1640133"/>
                <a:gd name="connsiteX87" fmla="*/ 1018021 w 1504382"/>
                <a:gd name="connsiteY87" fmla="*/ 53967 h 1640133"/>
                <a:gd name="connsiteX88" fmla="*/ 994367 w 1504382"/>
                <a:gd name="connsiteY88" fmla="*/ 11712 h 1640133"/>
                <a:gd name="connsiteX89" fmla="*/ 975077 w 1504382"/>
                <a:gd name="connsiteY89" fmla="*/ 0 h 1640133"/>
                <a:gd name="connsiteX0" fmla="*/ 975077 w 1504382"/>
                <a:gd name="connsiteY0" fmla="*/ 0 h 1631636"/>
                <a:gd name="connsiteX1" fmla="*/ 910776 w 1504382"/>
                <a:gd name="connsiteY1" fmla="*/ 0 h 1631636"/>
                <a:gd name="connsiteX2" fmla="*/ 870129 w 1504382"/>
                <a:gd name="connsiteY2" fmla="*/ 13549 h 1631636"/>
                <a:gd name="connsiteX3" fmla="*/ 795723 w 1504382"/>
                <a:gd name="connsiteY3" fmla="*/ 17683 h 1631636"/>
                <a:gd name="connsiteX4" fmla="*/ 602132 w 1504382"/>
                <a:gd name="connsiteY4" fmla="*/ 95073 h 1631636"/>
                <a:gd name="connsiteX5" fmla="*/ 562174 w 1504382"/>
                <a:gd name="connsiteY5" fmla="*/ 126076 h 1631636"/>
                <a:gd name="connsiteX6" fmla="*/ 541505 w 1504382"/>
                <a:gd name="connsiteY6" fmla="*/ 175450 h 1631636"/>
                <a:gd name="connsiteX7" fmla="*/ 545409 w 1504382"/>
                <a:gd name="connsiteY7" fmla="*/ 200481 h 1631636"/>
                <a:gd name="connsiteX8" fmla="*/ 499250 w 1504382"/>
                <a:gd name="connsiteY8" fmla="*/ 294866 h 1631636"/>
                <a:gd name="connsiteX9" fmla="*/ 421860 w 1504382"/>
                <a:gd name="connsiteY9" fmla="*/ 339417 h 1631636"/>
                <a:gd name="connsiteX10" fmla="*/ 411755 w 1504382"/>
                <a:gd name="connsiteY10" fmla="*/ 406244 h 1631636"/>
                <a:gd name="connsiteX11" fmla="*/ 454010 w 1504382"/>
                <a:gd name="connsiteY11" fmla="*/ 449877 h 1631636"/>
                <a:gd name="connsiteX12" fmla="*/ 533468 w 1504382"/>
                <a:gd name="connsiteY12" fmla="*/ 471693 h 1631636"/>
                <a:gd name="connsiteX13" fmla="*/ 571359 w 1504382"/>
                <a:gd name="connsiteY13" fmla="*/ 448499 h 1631636"/>
                <a:gd name="connsiteX14" fmla="*/ 589272 w 1504382"/>
                <a:gd name="connsiteY14" fmla="*/ 433802 h 1631636"/>
                <a:gd name="connsiteX15" fmla="*/ 607643 w 1504382"/>
                <a:gd name="connsiteY15" fmla="*/ 439772 h 1631636"/>
                <a:gd name="connsiteX16" fmla="*/ 599606 w 1504382"/>
                <a:gd name="connsiteY16" fmla="*/ 456307 h 1631636"/>
                <a:gd name="connsiteX17" fmla="*/ 551839 w 1504382"/>
                <a:gd name="connsiteY17" fmla="*/ 478812 h 1631636"/>
                <a:gd name="connsiteX18" fmla="*/ 528875 w 1504382"/>
                <a:gd name="connsiteY18" fmla="*/ 503155 h 1631636"/>
                <a:gd name="connsiteX19" fmla="*/ 559188 w 1504382"/>
                <a:gd name="connsiteY19" fmla="*/ 540128 h 1631636"/>
                <a:gd name="connsiteX20" fmla="*/ 611548 w 1504382"/>
                <a:gd name="connsiteY20" fmla="*/ 537142 h 1631636"/>
                <a:gd name="connsiteX21" fmla="*/ 635201 w 1504382"/>
                <a:gd name="connsiteY21" fmla="*/ 533468 h 1631636"/>
                <a:gd name="connsiteX22" fmla="*/ 653113 w 1504382"/>
                <a:gd name="connsiteY22" fmla="*/ 538061 h 1631636"/>
                <a:gd name="connsiteX23" fmla="*/ 654262 w 1504382"/>
                <a:gd name="connsiteY23" fmla="*/ 560336 h 1631636"/>
                <a:gd name="connsiteX24" fmla="*/ 640942 w 1504382"/>
                <a:gd name="connsiteY24" fmla="*/ 575493 h 1631636"/>
                <a:gd name="connsiteX25" fmla="*/ 529104 w 1504382"/>
                <a:gd name="connsiteY25" fmla="*/ 699272 h 1631636"/>
                <a:gd name="connsiteX26" fmla="*/ 504303 w 1504382"/>
                <a:gd name="connsiteY26" fmla="*/ 764032 h 1631636"/>
                <a:gd name="connsiteX27" fmla="*/ 469626 w 1504382"/>
                <a:gd name="connsiteY27" fmla="*/ 805139 h 1631636"/>
                <a:gd name="connsiteX28" fmla="*/ 302674 w 1504382"/>
                <a:gd name="connsiteY28" fmla="*/ 902739 h 1631636"/>
                <a:gd name="connsiteX29" fmla="*/ 175220 w 1504382"/>
                <a:gd name="connsiteY29" fmla="*/ 992301 h 1631636"/>
                <a:gd name="connsiteX30" fmla="*/ 88414 w 1504382"/>
                <a:gd name="connsiteY30" fmla="*/ 1090360 h 1631636"/>
                <a:gd name="connsiteX31" fmla="*/ 5282 w 1504382"/>
                <a:gd name="connsiteY31" fmla="*/ 1293137 h 1631636"/>
                <a:gd name="connsiteX32" fmla="*/ 0 w 1504382"/>
                <a:gd name="connsiteY32" fmla="*/ 1303012 h 1631636"/>
                <a:gd name="connsiteX33" fmla="*/ 0 w 1504382"/>
                <a:gd name="connsiteY33" fmla="*/ 1378795 h 1631636"/>
                <a:gd name="connsiteX34" fmla="*/ 30313 w 1504382"/>
                <a:gd name="connsiteY34" fmla="*/ 1362720 h 1631636"/>
                <a:gd name="connsiteX35" fmla="*/ 30543 w 1504382"/>
                <a:gd name="connsiteY35" fmla="*/ 1387751 h 1631636"/>
                <a:gd name="connsiteX36" fmla="*/ 39729 w 1504382"/>
                <a:gd name="connsiteY36" fmla="*/ 1427710 h 1631636"/>
                <a:gd name="connsiteX37" fmla="*/ 52130 w 1504382"/>
                <a:gd name="connsiteY37" fmla="*/ 1435977 h 1631636"/>
                <a:gd name="connsiteX38" fmla="*/ 60626 w 1504382"/>
                <a:gd name="connsiteY38" fmla="*/ 1425183 h 1631636"/>
                <a:gd name="connsiteX39" fmla="*/ 64301 w 1504382"/>
                <a:gd name="connsiteY39" fmla="*/ 1413931 h 1631636"/>
                <a:gd name="connsiteX40" fmla="*/ 67975 w 1504382"/>
                <a:gd name="connsiteY40" fmla="*/ 1430925 h 1631636"/>
                <a:gd name="connsiteX41" fmla="*/ 76013 w 1504382"/>
                <a:gd name="connsiteY41" fmla="*/ 1441029 h 1631636"/>
                <a:gd name="connsiteX42" fmla="*/ 88414 w 1504382"/>
                <a:gd name="connsiteY42" fmla="*/ 1431614 h 1631636"/>
                <a:gd name="connsiteX43" fmla="*/ 94384 w 1504382"/>
                <a:gd name="connsiteY43" fmla="*/ 1408419 h 1631636"/>
                <a:gd name="connsiteX44" fmla="*/ 99896 w 1504382"/>
                <a:gd name="connsiteY44" fmla="*/ 1398085 h 1631636"/>
                <a:gd name="connsiteX45" fmla="*/ 108393 w 1504382"/>
                <a:gd name="connsiteY45" fmla="*/ 1410946 h 1631636"/>
                <a:gd name="connsiteX46" fmla="*/ 126305 w 1504382"/>
                <a:gd name="connsiteY46" fmla="*/ 1413012 h 1631636"/>
                <a:gd name="connsiteX47" fmla="*/ 135721 w 1504382"/>
                <a:gd name="connsiteY47" fmla="*/ 1392344 h 1631636"/>
                <a:gd name="connsiteX48" fmla="*/ 158226 w 1504382"/>
                <a:gd name="connsiteY48" fmla="*/ 1370069 h 1631636"/>
                <a:gd name="connsiteX49" fmla="*/ 202318 w 1504382"/>
                <a:gd name="connsiteY49" fmla="*/ 1329192 h 1631636"/>
                <a:gd name="connsiteX50" fmla="*/ 213341 w 1504382"/>
                <a:gd name="connsiteY50" fmla="*/ 1287166 h 1631636"/>
                <a:gd name="connsiteX51" fmla="*/ 217475 w 1504382"/>
                <a:gd name="connsiteY51" fmla="*/ 1270402 h 1631636"/>
                <a:gd name="connsiteX52" fmla="*/ 244343 w 1504382"/>
                <a:gd name="connsiteY52" fmla="*/ 1249964 h 1631636"/>
                <a:gd name="connsiteX53" fmla="*/ 338269 w 1504382"/>
                <a:gd name="connsiteY53" fmla="*/ 1253408 h 1631636"/>
                <a:gd name="connsiteX54" fmla="*/ 531401 w 1504382"/>
                <a:gd name="connsiteY54" fmla="*/ 1270862 h 1631636"/>
                <a:gd name="connsiteX55" fmla="*/ 543572 w 1504382"/>
                <a:gd name="connsiteY55" fmla="*/ 1273847 h 1631636"/>
                <a:gd name="connsiteX56" fmla="*/ 547017 w 1504382"/>
                <a:gd name="connsiteY56" fmla="*/ 1295204 h 1631636"/>
                <a:gd name="connsiteX57" fmla="*/ 401651 w 1504382"/>
                <a:gd name="connsiteY57" fmla="*/ 1398775 h 1631636"/>
                <a:gd name="connsiteX58" fmla="*/ 375931 w 1504382"/>
                <a:gd name="connsiteY58" fmla="*/ 1415998 h 1631636"/>
                <a:gd name="connsiteX59" fmla="*/ 351358 w 1504382"/>
                <a:gd name="connsiteY59" fmla="*/ 1432762 h 1631636"/>
                <a:gd name="connsiteX60" fmla="*/ 329083 w 1504382"/>
                <a:gd name="connsiteY60" fmla="*/ 1468357 h 1631636"/>
                <a:gd name="connsiteX61" fmla="*/ 324720 w 1504382"/>
                <a:gd name="connsiteY61" fmla="*/ 1541614 h 1631636"/>
                <a:gd name="connsiteX62" fmla="*/ 340565 w 1504382"/>
                <a:gd name="connsiteY62" fmla="*/ 1564579 h 1631636"/>
                <a:gd name="connsiteX63" fmla="*/ 372256 w 1504382"/>
                <a:gd name="connsiteY63" fmla="*/ 1563890 h 1631636"/>
                <a:gd name="connsiteX64" fmla="*/ 396599 w 1504382"/>
                <a:gd name="connsiteY64" fmla="*/ 1557689 h 1631636"/>
                <a:gd name="connsiteX65" fmla="*/ 396369 w 1504382"/>
                <a:gd name="connsiteY65" fmla="*/ 1559756 h 1631636"/>
                <a:gd name="connsiteX66" fmla="*/ 413133 w 1504382"/>
                <a:gd name="connsiteY66" fmla="*/ 1592825 h 1631636"/>
                <a:gd name="connsiteX67" fmla="*/ 519919 w 1504382"/>
                <a:gd name="connsiteY67" fmla="*/ 1582491 h 1631636"/>
                <a:gd name="connsiteX68" fmla="*/ 544261 w 1504382"/>
                <a:gd name="connsiteY68" fmla="*/ 1577669 h 1631636"/>
                <a:gd name="connsiteX69" fmla="*/ 517852 w 1504382"/>
                <a:gd name="connsiteY69" fmla="*/ 1608211 h 1631636"/>
                <a:gd name="connsiteX70" fmla="*/ 511192 w 1504382"/>
                <a:gd name="connsiteY70" fmla="*/ 1617397 h 1631636"/>
                <a:gd name="connsiteX71" fmla="*/ 512111 w 1504382"/>
                <a:gd name="connsiteY71" fmla="*/ 1628880 h 1631636"/>
                <a:gd name="connsiteX72" fmla="*/ 521067 w 1504382"/>
                <a:gd name="connsiteY72" fmla="*/ 1629569 h 1631636"/>
                <a:gd name="connsiteX73" fmla="*/ 531401 w 1504382"/>
                <a:gd name="connsiteY73" fmla="*/ 1627732 h 1631636"/>
                <a:gd name="connsiteX74" fmla="*/ 533698 w 1504382"/>
                <a:gd name="connsiteY74" fmla="*/ 1631636 h 1631636"/>
                <a:gd name="connsiteX75" fmla="*/ 1503385 w 1504382"/>
                <a:gd name="connsiteY75" fmla="*/ 1569052 h 1631636"/>
                <a:gd name="connsiteX76" fmla="*/ 1504382 w 1504382"/>
                <a:gd name="connsiteY76" fmla="*/ 1556426 h 1631636"/>
                <a:gd name="connsiteX77" fmla="*/ 1497751 w 1504382"/>
                <a:gd name="connsiteY77" fmla="*/ 1472491 h 1631636"/>
                <a:gd name="connsiteX78" fmla="*/ 1444244 w 1504382"/>
                <a:gd name="connsiteY78" fmla="*/ 1240319 h 1631636"/>
                <a:gd name="connsiteX79" fmla="*/ 1420131 w 1504382"/>
                <a:gd name="connsiteY79" fmla="*/ 950046 h 1631636"/>
                <a:gd name="connsiteX80" fmla="*/ 1393492 w 1504382"/>
                <a:gd name="connsiteY80" fmla="*/ 736934 h 1631636"/>
                <a:gd name="connsiteX81" fmla="*/ 1295893 w 1504382"/>
                <a:gd name="connsiteY81" fmla="*/ 546328 h 1631636"/>
                <a:gd name="connsiteX82" fmla="*/ 1242385 w 1504382"/>
                <a:gd name="connsiteY82" fmla="*/ 456766 h 1631636"/>
                <a:gd name="connsiteX83" fmla="*/ 1221717 w 1504382"/>
                <a:gd name="connsiteY83" fmla="*/ 386035 h 1631636"/>
                <a:gd name="connsiteX84" fmla="*/ 1066246 w 1504382"/>
                <a:gd name="connsiteY84" fmla="*/ 122401 h 1631636"/>
                <a:gd name="connsiteX85" fmla="*/ 1046727 w 1504382"/>
                <a:gd name="connsiteY85" fmla="*/ 108393 h 1631636"/>
                <a:gd name="connsiteX86" fmla="*/ 1018021 w 1504382"/>
                <a:gd name="connsiteY86" fmla="*/ 53967 h 1631636"/>
                <a:gd name="connsiteX87" fmla="*/ 994367 w 1504382"/>
                <a:gd name="connsiteY87" fmla="*/ 11712 h 1631636"/>
                <a:gd name="connsiteX88" fmla="*/ 975077 w 1504382"/>
                <a:gd name="connsiteY88" fmla="*/ 0 h 1631636"/>
                <a:gd name="connsiteX0" fmla="*/ 975077 w 1504382"/>
                <a:gd name="connsiteY0" fmla="*/ 0 h 1629830"/>
                <a:gd name="connsiteX1" fmla="*/ 910776 w 1504382"/>
                <a:gd name="connsiteY1" fmla="*/ 0 h 1629830"/>
                <a:gd name="connsiteX2" fmla="*/ 870129 w 1504382"/>
                <a:gd name="connsiteY2" fmla="*/ 13549 h 1629830"/>
                <a:gd name="connsiteX3" fmla="*/ 795723 w 1504382"/>
                <a:gd name="connsiteY3" fmla="*/ 17683 h 1629830"/>
                <a:gd name="connsiteX4" fmla="*/ 602132 w 1504382"/>
                <a:gd name="connsiteY4" fmla="*/ 95073 h 1629830"/>
                <a:gd name="connsiteX5" fmla="*/ 562174 w 1504382"/>
                <a:gd name="connsiteY5" fmla="*/ 126076 h 1629830"/>
                <a:gd name="connsiteX6" fmla="*/ 541505 w 1504382"/>
                <a:gd name="connsiteY6" fmla="*/ 175450 h 1629830"/>
                <a:gd name="connsiteX7" fmla="*/ 545409 w 1504382"/>
                <a:gd name="connsiteY7" fmla="*/ 200481 h 1629830"/>
                <a:gd name="connsiteX8" fmla="*/ 499250 w 1504382"/>
                <a:gd name="connsiteY8" fmla="*/ 294866 h 1629830"/>
                <a:gd name="connsiteX9" fmla="*/ 421860 w 1504382"/>
                <a:gd name="connsiteY9" fmla="*/ 339417 h 1629830"/>
                <a:gd name="connsiteX10" fmla="*/ 411755 w 1504382"/>
                <a:gd name="connsiteY10" fmla="*/ 406244 h 1629830"/>
                <a:gd name="connsiteX11" fmla="*/ 454010 w 1504382"/>
                <a:gd name="connsiteY11" fmla="*/ 449877 h 1629830"/>
                <a:gd name="connsiteX12" fmla="*/ 533468 w 1504382"/>
                <a:gd name="connsiteY12" fmla="*/ 471693 h 1629830"/>
                <a:gd name="connsiteX13" fmla="*/ 571359 w 1504382"/>
                <a:gd name="connsiteY13" fmla="*/ 448499 h 1629830"/>
                <a:gd name="connsiteX14" fmla="*/ 589272 w 1504382"/>
                <a:gd name="connsiteY14" fmla="*/ 433802 h 1629830"/>
                <a:gd name="connsiteX15" fmla="*/ 607643 w 1504382"/>
                <a:gd name="connsiteY15" fmla="*/ 439772 h 1629830"/>
                <a:gd name="connsiteX16" fmla="*/ 599606 w 1504382"/>
                <a:gd name="connsiteY16" fmla="*/ 456307 h 1629830"/>
                <a:gd name="connsiteX17" fmla="*/ 551839 w 1504382"/>
                <a:gd name="connsiteY17" fmla="*/ 478812 h 1629830"/>
                <a:gd name="connsiteX18" fmla="*/ 528875 w 1504382"/>
                <a:gd name="connsiteY18" fmla="*/ 503155 h 1629830"/>
                <a:gd name="connsiteX19" fmla="*/ 559188 w 1504382"/>
                <a:gd name="connsiteY19" fmla="*/ 540128 h 1629830"/>
                <a:gd name="connsiteX20" fmla="*/ 611548 w 1504382"/>
                <a:gd name="connsiteY20" fmla="*/ 537142 h 1629830"/>
                <a:gd name="connsiteX21" fmla="*/ 635201 w 1504382"/>
                <a:gd name="connsiteY21" fmla="*/ 533468 h 1629830"/>
                <a:gd name="connsiteX22" fmla="*/ 653113 w 1504382"/>
                <a:gd name="connsiteY22" fmla="*/ 538061 h 1629830"/>
                <a:gd name="connsiteX23" fmla="*/ 654262 w 1504382"/>
                <a:gd name="connsiteY23" fmla="*/ 560336 h 1629830"/>
                <a:gd name="connsiteX24" fmla="*/ 640942 w 1504382"/>
                <a:gd name="connsiteY24" fmla="*/ 575493 h 1629830"/>
                <a:gd name="connsiteX25" fmla="*/ 529104 w 1504382"/>
                <a:gd name="connsiteY25" fmla="*/ 699272 h 1629830"/>
                <a:gd name="connsiteX26" fmla="*/ 504303 w 1504382"/>
                <a:gd name="connsiteY26" fmla="*/ 764032 h 1629830"/>
                <a:gd name="connsiteX27" fmla="*/ 469626 w 1504382"/>
                <a:gd name="connsiteY27" fmla="*/ 805139 h 1629830"/>
                <a:gd name="connsiteX28" fmla="*/ 302674 w 1504382"/>
                <a:gd name="connsiteY28" fmla="*/ 902739 h 1629830"/>
                <a:gd name="connsiteX29" fmla="*/ 175220 w 1504382"/>
                <a:gd name="connsiteY29" fmla="*/ 992301 h 1629830"/>
                <a:gd name="connsiteX30" fmla="*/ 88414 w 1504382"/>
                <a:gd name="connsiteY30" fmla="*/ 1090360 h 1629830"/>
                <a:gd name="connsiteX31" fmla="*/ 5282 w 1504382"/>
                <a:gd name="connsiteY31" fmla="*/ 1293137 h 1629830"/>
                <a:gd name="connsiteX32" fmla="*/ 0 w 1504382"/>
                <a:gd name="connsiteY32" fmla="*/ 1303012 h 1629830"/>
                <a:gd name="connsiteX33" fmla="*/ 0 w 1504382"/>
                <a:gd name="connsiteY33" fmla="*/ 1378795 h 1629830"/>
                <a:gd name="connsiteX34" fmla="*/ 30313 w 1504382"/>
                <a:gd name="connsiteY34" fmla="*/ 1362720 h 1629830"/>
                <a:gd name="connsiteX35" fmla="*/ 30543 w 1504382"/>
                <a:gd name="connsiteY35" fmla="*/ 1387751 h 1629830"/>
                <a:gd name="connsiteX36" fmla="*/ 39729 w 1504382"/>
                <a:gd name="connsiteY36" fmla="*/ 1427710 h 1629830"/>
                <a:gd name="connsiteX37" fmla="*/ 52130 w 1504382"/>
                <a:gd name="connsiteY37" fmla="*/ 1435977 h 1629830"/>
                <a:gd name="connsiteX38" fmla="*/ 60626 w 1504382"/>
                <a:gd name="connsiteY38" fmla="*/ 1425183 h 1629830"/>
                <a:gd name="connsiteX39" fmla="*/ 64301 w 1504382"/>
                <a:gd name="connsiteY39" fmla="*/ 1413931 h 1629830"/>
                <a:gd name="connsiteX40" fmla="*/ 67975 w 1504382"/>
                <a:gd name="connsiteY40" fmla="*/ 1430925 h 1629830"/>
                <a:gd name="connsiteX41" fmla="*/ 76013 w 1504382"/>
                <a:gd name="connsiteY41" fmla="*/ 1441029 h 1629830"/>
                <a:gd name="connsiteX42" fmla="*/ 88414 w 1504382"/>
                <a:gd name="connsiteY42" fmla="*/ 1431614 h 1629830"/>
                <a:gd name="connsiteX43" fmla="*/ 94384 w 1504382"/>
                <a:gd name="connsiteY43" fmla="*/ 1408419 h 1629830"/>
                <a:gd name="connsiteX44" fmla="*/ 99896 w 1504382"/>
                <a:gd name="connsiteY44" fmla="*/ 1398085 h 1629830"/>
                <a:gd name="connsiteX45" fmla="*/ 108393 w 1504382"/>
                <a:gd name="connsiteY45" fmla="*/ 1410946 h 1629830"/>
                <a:gd name="connsiteX46" fmla="*/ 126305 w 1504382"/>
                <a:gd name="connsiteY46" fmla="*/ 1413012 h 1629830"/>
                <a:gd name="connsiteX47" fmla="*/ 135721 w 1504382"/>
                <a:gd name="connsiteY47" fmla="*/ 1392344 h 1629830"/>
                <a:gd name="connsiteX48" fmla="*/ 158226 w 1504382"/>
                <a:gd name="connsiteY48" fmla="*/ 1370069 h 1629830"/>
                <a:gd name="connsiteX49" fmla="*/ 202318 w 1504382"/>
                <a:gd name="connsiteY49" fmla="*/ 1329192 h 1629830"/>
                <a:gd name="connsiteX50" fmla="*/ 213341 w 1504382"/>
                <a:gd name="connsiteY50" fmla="*/ 1287166 h 1629830"/>
                <a:gd name="connsiteX51" fmla="*/ 217475 w 1504382"/>
                <a:gd name="connsiteY51" fmla="*/ 1270402 h 1629830"/>
                <a:gd name="connsiteX52" fmla="*/ 244343 w 1504382"/>
                <a:gd name="connsiteY52" fmla="*/ 1249964 h 1629830"/>
                <a:gd name="connsiteX53" fmla="*/ 338269 w 1504382"/>
                <a:gd name="connsiteY53" fmla="*/ 1253408 h 1629830"/>
                <a:gd name="connsiteX54" fmla="*/ 531401 w 1504382"/>
                <a:gd name="connsiteY54" fmla="*/ 1270862 h 1629830"/>
                <a:gd name="connsiteX55" fmla="*/ 543572 w 1504382"/>
                <a:gd name="connsiteY55" fmla="*/ 1273847 h 1629830"/>
                <a:gd name="connsiteX56" fmla="*/ 547017 w 1504382"/>
                <a:gd name="connsiteY56" fmla="*/ 1295204 h 1629830"/>
                <a:gd name="connsiteX57" fmla="*/ 401651 w 1504382"/>
                <a:gd name="connsiteY57" fmla="*/ 1398775 h 1629830"/>
                <a:gd name="connsiteX58" fmla="*/ 375931 w 1504382"/>
                <a:gd name="connsiteY58" fmla="*/ 1415998 h 1629830"/>
                <a:gd name="connsiteX59" fmla="*/ 351358 w 1504382"/>
                <a:gd name="connsiteY59" fmla="*/ 1432762 h 1629830"/>
                <a:gd name="connsiteX60" fmla="*/ 329083 w 1504382"/>
                <a:gd name="connsiteY60" fmla="*/ 1468357 h 1629830"/>
                <a:gd name="connsiteX61" fmla="*/ 324720 w 1504382"/>
                <a:gd name="connsiteY61" fmla="*/ 1541614 h 1629830"/>
                <a:gd name="connsiteX62" fmla="*/ 340565 w 1504382"/>
                <a:gd name="connsiteY62" fmla="*/ 1564579 h 1629830"/>
                <a:gd name="connsiteX63" fmla="*/ 372256 w 1504382"/>
                <a:gd name="connsiteY63" fmla="*/ 1563890 h 1629830"/>
                <a:gd name="connsiteX64" fmla="*/ 396599 w 1504382"/>
                <a:gd name="connsiteY64" fmla="*/ 1557689 h 1629830"/>
                <a:gd name="connsiteX65" fmla="*/ 396369 w 1504382"/>
                <a:gd name="connsiteY65" fmla="*/ 1559756 h 1629830"/>
                <a:gd name="connsiteX66" fmla="*/ 413133 w 1504382"/>
                <a:gd name="connsiteY66" fmla="*/ 1592825 h 1629830"/>
                <a:gd name="connsiteX67" fmla="*/ 519919 w 1504382"/>
                <a:gd name="connsiteY67" fmla="*/ 1582491 h 1629830"/>
                <a:gd name="connsiteX68" fmla="*/ 544261 w 1504382"/>
                <a:gd name="connsiteY68" fmla="*/ 1577669 h 1629830"/>
                <a:gd name="connsiteX69" fmla="*/ 517852 w 1504382"/>
                <a:gd name="connsiteY69" fmla="*/ 1608211 h 1629830"/>
                <a:gd name="connsiteX70" fmla="*/ 511192 w 1504382"/>
                <a:gd name="connsiteY70" fmla="*/ 1617397 h 1629830"/>
                <a:gd name="connsiteX71" fmla="*/ 512111 w 1504382"/>
                <a:gd name="connsiteY71" fmla="*/ 1628880 h 1629830"/>
                <a:gd name="connsiteX72" fmla="*/ 521067 w 1504382"/>
                <a:gd name="connsiteY72" fmla="*/ 1629569 h 1629830"/>
                <a:gd name="connsiteX73" fmla="*/ 531401 w 1504382"/>
                <a:gd name="connsiteY73" fmla="*/ 1627732 h 1629830"/>
                <a:gd name="connsiteX74" fmla="*/ 1503385 w 1504382"/>
                <a:gd name="connsiteY74" fmla="*/ 1569052 h 1629830"/>
                <a:gd name="connsiteX75" fmla="*/ 1504382 w 1504382"/>
                <a:gd name="connsiteY75" fmla="*/ 1556426 h 1629830"/>
                <a:gd name="connsiteX76" fmla="*/ 1497751 w 1504382"/>
                <a:gd name="connsiteY76" fmla="*/ 1472491 h 1629830"/>
                <a:gd name="connsiteX77" fmla="*/ 1444244 w 1504382"/>
                <a:gd name="connsiteY77" fmla="*/ 1240319 h 1629830"/>
                <a:gd name="connsiteX78" fmla="*/ 1420131 w 1504382"/>
                <a:gd name="connsiteY78" fmla="*/ 950046 h 1629830"/>
                <a:gd name="connsiteX79" fmla="*/ 1393492 w 1504382"/>
                <a:gd name="connsiteY79" fmla="*/ 736934 h 1629830"/>
                <a:gd name="connsiteX80" fmla="*/ 1295893 w 1504382"/>
                <a:gd name="connsiteY80" fmla="*/ 546328 h 1629830"/>
                <a:gd name="connsiteX81" fmla="*/ 1242385 w 1504382"/>
                <a:gd name="connsiteY81" fmla="*/ 456766 h 1629830"/>
                <a:gd name="connsiteX82" fmla="*/ 1221717 w 1504382"/>
                <a:gd name="connsiteY82" fmla="*/ 386035 h 1629830"/>
                <a:gd name="connsiteX83" fmla="*/ 1066246 w 1504382"/>
                <a:gd name="connsiteY83" fmla="*/ 122401 h 1629830"/>
                <a:gd name="connsiteX84" fmla="*/ 1046727 w 1504382"/>
                <a:gd name="connsiteY84" fmla="*/ 108393 h 1629830"/>
                <a:gd name="connsiteX85" fmla="*/ 1018021 w 1504382"/>
                <a:gd name="connsiteY85" fmla="*/ 53967 h 1629830"/>
                <a:gd name="connsiteX86" fmla="*/ 994367 w 1504382"/>
                <a:gd name="connsiteY86" fmla="*/ 11712 h 1629830"/>
                <a:gd name="connsiteX87" fmla="*/ 975077 w 1504382"/>
                <a:gd name="connsiteY87" fmla="*/ 0 h 1629830"/>
                <a:gd name="connsiteX0" fmla="*/ 975077 w 1504382"/>
                <a:gd name="connsiteY0" fmla="*/ 0 h 1634129"/>
                <a:gd name="connsiteX1" fmla="*/ 910776 w 1504382"/>
                <a:gd name="connsiteY1" fmla="*/ 0 h 1634129"/>
                <a:gd name="connsiteX2" fmla="*/ 870129 w 1504382"/>
                <a:gd name="connsiteY2" fmla="*/ 13549 h 1634129"/>
                <a:gd name="connsiteX3" fmla="*/ 795723 w 1504382"/>
                <a:gd name="connsiteY3" fmla="*/ 17683 h 1634129"/>
                <a:gd name="connsiteX4" fmla="*/ 602132 w 1504382"/>
                <a:gd name="connsiteY4" fmla="*/ 95073 h 1634129"/>
                <a:gd name="connsiteX5" fmla="*/ 562174 w 1504382"/>
                <a:gd name="connsiteY5" fmla="*/ 126076 h 1634129"/>
                <a:gd name="connsiteX6" fmla="*/ 541505 w 1504382"/>
                <a:gd name="connsiteY6" fmla="*/ 175450 h 1634129"/>
                <a:gd name="connsiteX7" fmla="*/ 545409 w 1504382"/>
                <a:gd name="connsiteY7" fmla="*/ 200481 h 1634129"/>
                <a:gd name="connsiteX8" fmla="*/ 499250 w 1504382"/>
                <a:gd name="connsiteY8" fmla="*/ 294866 h 1634129"/>
                <a:gd name="connsiteX9" fmla="*/ 421860 w 1504382"/>
                <a:gd name="connsiteY9" fmla="*/ 339417 h 1634129"/>
                <a:gd name="connsiteX10" fmla="*/ 411755 w 1504382"/>
                <a:gd name="connsiteY10" fmla="*/ 406244 h 1634129"/>
                <a:gd name="connsiteX11" fmla="*/ 454010 w 1504382"/>
                <a:gd name="connsiteY11" fmla="*/ 449877 h 1634129"/>
                <a:gd name="connsiteX12" fmla="*/ 533468 w 1504382"/>
                <a:gd name="connsiteY12" fmla="*/ 471693 h 1634129"/>
                <a:gd name="connsiteX13" fmla="*/ 571359 w 1504382"/>
                <a:gd name="connsiteY13" fmla="*/ 448499 h 1634129"/>
                <a:gd name="connsiteX14" fmla="*/ 589272 w 1504382"/>
                <a:gd name="connsiteY14" fmla="*/ 433802 h 1634129"/>
                <a:gd name="connsiteX15" fmla="*/ 607643 w 1504382"/>
                <a:gd name="connsiteY15" fmla="*/ 439772 h 1634129"/>
                <a:gd name="connsiteX16" fmla="*/ 599606 w 1504382"/>
                <a:gd name="connsiteY16" fmla="*/ 456307 h 1634129"/>
                <a:gd name="connsiteX17" fmla="*/ 551839 w 1504382"/>
                <a:gd name="connsiteY17" fmla="*/ 478812 h 1634129"/>
                <a:gd name="connsiteX18" fmla="*/ 528875 w 1504382"/>
                <a:gd name="connsiteY18" fmla="*/ 503155 h 1634129"/>
                <a:gd name="connsiteX19" fmla="*/ 559188 w 1504382"/>
                <a:gd name="connsiteY19" fmla="*/ 540128 h 1634129"/>
                <a:gd name="connsiteX20" fmla="*/ 611548 w 1504382"/>
                <a:gd name="connsiteY20" fmla="*/ 537142 h 1634129"/>
                <a:gd name="connsiteX21" fmla="*/ 635201 w 1504382"/>
                <a:gd name="connsiteY21" fmla="*/ 533468 h 1634129"/>
                <a:gd name="connsiteX22" fmla="*/ 653113 w 1504382"/>
                <a:gd name="connsiteY22" fmla="*/ 538061 h 1634129"/>
                <a:gd name="connsiteX23" fmla="*/ 654262 w 1504382"/>
                <a:gd name="connsiteY23" fmla="*/ 560336 h 1634129"/>
                <a:gd name="connsiteX24" fmla="*/ 640942 w 1504382"/>
                <a:gd name="connsiteY24" fmla="*/ 575493 h 1634129"/>
                <a:gd name="connsiteX25" fmla="*/ 529104 w 1504382"/>
                <a:gd name="connsiteY25" fmla="*/ 699272 h 1634129"/>
                <a:gd name="connsiteX26" fmla="*/ 504303 w 1504382"/>
                <a:gd name="connsiteY26" fmla="*/ 764032 h 1634129"/>
                <a:gd name="connsiteX27" fmla="*/ 469626 w 1504382"/>
                <a:gd name="connsiteY27" fmla="*/ 805139 h 1634129"/>
                <a:gd name="connsiteX28" fmla="*/ 302674 w 1504382"/>
                <a:gd name="connsiteY28" fmla="*/ 902739 h 1634129"/>
                <a:gd name="connsiteX29" fmla="*/ 175220 w 1504382"/>
                <a:gd name="connsiteY29" fmla="*/ 992301 h 1634129"/>
                <a:gd name="connsiteX30" fmla="*/ 88414 w 1504382"/>
                <a:gd name="connsiteY30" fmla="*/ 1090360 h 1634129"/>
                <a:gd name="connsiteX31" fmla="*/ 5282 w 1504382"/>
                <a:gd name="connsiteY31" fmla="*/ 1293137 h 1634129"/>
                <a:gd name="connsiteX32" fmla="*/ 0 w 1504382"/>
                <a:gd name="connsiteY32" fmla="*/ 1303012 h 1634129"/>
                <a:gd name="connsiteX33" fmla="*/ 0 w 1504382"/>
                <a:gd name="connsiteY33" fmla="*/ 1378795 h 1634129"/>
                <a:gd name="connsiteX34" fmla="*/ 30313 w 1504382"/>
                <a:gd name="connsiteY34" fmla="*/ 1362720 h 1634129"/>
                <a:gd name="connsiteX35" fmla="*/ 30543 w 1504382"/>
                <a:gd name="connsiteY35" fmla="*/ 1387751 h 1634129"/>
                <a:gd name="connsiteX36" fmla="*/ 39729 w 1504382"/>
                <a:gd name="connsiteY36" fmla="*/ 1427710 h 1634129"/>
                <a:gd name="connsiteX37" fmla="*/ 52130 w 1504382"/>
                <a:gd name="connsiteY37" fmla="*/ 1435977 h 1634129"/>
                <a:gd name="connsiteX38" fmla="*/ 60626 w 1504382"/>
                <a:gd name="connsiteY38" fmla="*/ 1425183 h 1634129"/>
                <a:gd name="connsiteX39" fmla="*/ 64301 w 1504382"/>
                <a:gd name="connsiteY39" fmla="*/ 1413931 h 1634129"/>
                <a:gd name="connsiteX40" fmla="*/ 67975 w 1504382"/>
                <a:gd name="connsiteY40" fmla="*/ 1430925 h 1634129"/>
                <a:gd name="connsiteX41" fmla="*/ 76013 w 1504382"/>
                <a:gd name="connsiteY41" fmla="*/ 1441029 h 1634129"/>
                <a:gd name="connsiteX42" fmla="*/ 88414 w 1504382"/>
                <a:gd name="connsiteY42" fmla="*/ 1431614 h 1634129"/>
                <a:gd name="connsiteX43" fmla="*/ 94384 w 1504382"/>
                <a:gd name="connsiteY43" fmla="*/ 1408419 h 1634129"/>
                <a:gd name="connsiteX44" fmla="*/ 99896 w 1504382"/>
                <a:gd name="connsiteY44" fmla="*/ 1398085 h 1634129"/>
                <a:gd name="connsiteX45" fmla="*/ 108393 w 1504382"/>
                <a:gd name="connsiteY45" fmla="*/ 1410946 h 1634129"/>
                <a:gd name="connsiteX46" fmla="*/ 126305 w 1504382"/>
                <a:gd name="connsiteY46" fmla="*/ 1413012 h 1634129"/>
                <a:gd name="connsiteX47" fmla="*/ 135721 w 1504382"/>
                <a:gd name="connsiteY47" fmla="*/ 1392344 h 1634129"/>
                <a:gd name="connsiteX48" fmla="*/ 158226 w 1504382"/>
                <a:gd name="connsiteY48" fmla="*/ 1370069 h 1634129"/>
                <a:gd name="connsiteX49" fmla="*/ 202318 w 1504382"/>
                <a:gd name="connsiteY49" fmla="*/ 1329192 h 1634129"/>
                <a:gd name="connsiteX50" fmla="*/ 213341 w 1504382"/>
                <a:gd name="connsiteY50" fmla="*/ 1287166 h 1634129"/>
                <a:gd name="connsiteX51" fmla="*/ 217475 w 1504382"/>
                <a:gd name="connsiteY51" fmla="*/ 1270402 h 1634129"/>
                <a:gd name="connsiteX52" fmla="*/ 244343 w 1504382"/>
                <a:gd name="connsiteY52" fmla="*/ 1249964 h 1634129"/>
                <a:gd name="connsiteX53" fmla="*/ 338269 w 1504382"/>
                <a:gd name="connsiteY53" fmla="*/ 1253408 h 1634129"/>
                <a:gd name="connsiteX54" fmla="*/ 531401 w 1504382"/>
                <a:gd name="connsiteY54" fmla="*/ 1270862 h 1634129"/>
                <a:gd name="connsiteX55" fmla="*/ 543572 w 1504382"/>
                <a:gd name="connsiteY55" fmla="*/ 1273847 h 1634129"/>
                <a:gd name="connsiteX56" fmla="*/ 547017 w 1504382"/>
                <a:gd name="connsiteY56" fmla="*/ 1295204 h 1634129"/>
                <a:gd name="connsiteX57" fmla="*/ 401651 w 1504382"/>
                <a:gd name="connsiteY57" fmla="*/ 1398775 h 1634129"/>
                <a:gd name="connsiteX58" fmla="*/ 375931 w 1504382"/>
                <a:gd name="connsiteY58" fmla="*/ 1415998 h 1634129"/>
                <a:gd name="connsiteX59" fmla="*/ 351358 w 1504382"/>
                <a:gd name="connsiteY59" fmla="*/ 1432762 h 1634129"/>
                <a:gd name="connsiteX60" fmla="*/ 329083 w 1504382"/>
                <a:gd name="connsiteY60" fmla="*/ 1468357 h 1634129"/>
                <a:gd name="connsiteX61" fmla="*/ 324720 w 1504382"/>
                <a:gd name="connsiteY61" fmla="*/ 1541614 h 1634129"/>
                <a:gd name="connsiteX62" fmla="*/ 340565 w 1504382"/>
                <a:gd name="connsiteY62" fmla="*/ 1564579 h 1634129"/>
                <a:gd name="connsiteX63" fmla="*/ 372256 w 1504382"/>
                <a:gd name="connsiteY63" fmla="*/ 1563890 h 1634129"/>
                <a:gd name="connsiteX64" fmla="*/ 396599 w 1504382"/>
                <a:gd name="connsiteY64" fmla="*/ 1557689 h 1634129"/>
                <a:gd name="connsiteX65" fmla="*/ 396369 w 1504382"/>
                <a:gd name="connsiteY65" fmla="*/ 1559756 h 1634129"/>
                <a:gd name="connsiteX66" fmla="*/ 413133 w 1504382"/>
                <a:gd name="connsiteY66" fmla="*/ 1592825 h 1634129"/>
                <a:gd name="connsiteX67" fmla="*/ 519919 w 1504382"/>
                <a:gd name="connsiteY67" fmla="*/ 1582491 h 1634129"/>
                <a:gd name="connsiteX68" fmla="*/ 544261 w 1504382"/>
                <a:gd name="connsiteY68" fmla="*/ 1577669 h 1634129"/>
                <a:gd name="connsiteX69" fmla="*/ 517852 w 1504382"/>
                <a:gd name="connsiteY69" fmla="*/ 1608211 h 1634129"/>
                <a:gd name="connsiteX70" fmla="*/ 511192 w 1504382"/>
                <a:gd name="connsiteY70" fmla="*/ 1617397 h 1634129"/>
                <a:gd name="connsiteX71" fmla="*/ 512111 w 1504382"/>
                <a:gd name="connsiteY71" fmla="*/ 1628880 h 1634129"/>
                <a:gd name="connsiteX72" fmla="*/ 521067 w 1504382"/>
                <a:gd name="connsiteY72" fmla="*/ 1629569 h 1634129"/>
                <a:gd name="connsiteX73" fmla="*/ 1503385 w 1504382"/>
                <a:gd name="connsiteY73" fmla="*/ 1569052 h 1634129"/>
                <a:gd name="connsiteX74" fmla="*/ 1504382 w 1504382"/>
                <a:gd name="connsiteY74" fmla="*/ 1556426 h 1634129"/>
                <a:gd name="connsiteX75" fmla="*/ 1497751 w 1504382"/>
                <a:gd name="connsiteY75" fmla="*/ 1472491 h 1634129"/>
                <a:gd name="connsiteX76" fmla="*/ 1444244 w 1504382"/>
                <a:gd name="connsiteY76" fmla="*/ 1240319 h 1634129"/>
                <a:gd name="connsiteX77" fmla="*/ 1420131 w 1504382"/>
                <a:gd name="connsiteY77" fmla="*/ 950046 h 1634129"/>
                <a:gd name="connsiteX78" fmla="*/ 1393492 w 1504382"/>
                <a:gd name="connsiteY78" fmla="*/ 736934 h 1634129"/>
                <a:gd name="connsiteX79" fmla="*/ 1295893 w 1504382"/>
                <a:gd name="connsiteY79" fmla="*/ 546328 h 1634129"/>
                <a:gd name="connsiteX80" fmla="*/ 1242385 w 1504382"/>
                <a:gd name="connsiteY80" fmla="*/ 456766 h 1634129"/>
                <a:gd name="connsiteX81" fmla="*/ 1221717 w 1504382"/>
                <a:gd name="connsiteY81" fmla="*/ 386035 h 1634129"/>
                <a:gd name="connsiteX82" fmla="*/ 1066246 w 1504382"/>
                <a:gd name="connsiteY82" fmla="*/ 122401 h 1634129"/>
                <a:gd name="connsiteX83" fmla="*/ 1046727 w 1504382"/>
                <a:gd name="connsiteY83" fmla="*/ 108393 h 1634129"/>
                <a:gd name="connsiteX84" fmla="*/ 1018021 w 1504382"/>
                <a:gd name="connsiteY84" fmla="*/ 53967 h 1634129"/>
                <a:gd name="connsiteX85" fmla="*/ 994367 w 1504382"/>
                <a:gd name="connsiteY85" fmla="*/ 11712 h 1634129"/>
                <a:gd name="connsiteX86" fmla="*/ 975077 w 1504382"/>
                <a:gd name="connsiteY86" fmla="*/ 0 h 1634129"/>
                <a:gd name="connsiteX0" fmla="*/ 975077 w 1504382"/>
                <a:gd name="connsiteY0" fmla="*/ 0 h 1628880"/>
                <a:gd name="connsiteX1" fmla="*/ 910776 w 1504382"/>
                <a:gd name="connsiteY1" fmla="*/ 0 h 1628880"/>
                <a:gd name="connsiteX2" fmla="*/ 870129 w 1504382"/>
                <a:gd name="connsiteY2" fmla="*/ 13549 h 1628880"/>
                <a:gd name="connsiteX3" fmla="*/ 795723 w 1504382"/>
                <a:gd name="connsiteY3" fmla="*/ 17683 h 1628880"/>
                <a:gd name="connsiteX4" fmla="*/ 602132 w 1504382"/>
                <a:gd name="connsiteY4" fmla="*/ 95073 h 1628880"/>
                <a:gd name="connsiteX5" fmla="*/ 562174 w 1504382"/>
                <a:gd name="connsiteY5" fmla="*/ 126076 h 1628880"/>
                <a:gd name="connsiteX6" fmla="*/ 541505 w 1504382"/>
                <a:gd name="connsiteY6" fmla="*/ 175450 h 1628880"/>
                <a:gd name="connsiteX7" fmla="*/ 545409 w 1504382"/>
                <a:gd name="connsiteY7" fmla="*/ 200481 h 1628880"/>
                <a:gd name="connsiteX8" fmla="*/ 499250 w 1504382"/>
                <a:gd name="connsiteY8" fmla="*/ 294866 h 1628880"/>
                <a:gd name="connsiteX9" fmla="*/ 421860 w 1504382"/>
                <a:gd name="connsiteY9" fmla="*/ 339417 h 1628880"/>
                <a:gd name="connsiteX10" fmla="*/ 411755 w 1504382"/>
                <a:gd name="connsiteY10" fmla="*/ 406244 h 1628880"/>
                <a:gd name="connsiteX11" fmla="*/ 454010 w 1504382"/>
                <a:gd name="connsiteY11" fmla="*/ 449877 h 1628880"/>
                <a:gd name="connsiteX12" fmla="*/ 533468 w 1504382"/>
                <a:gd name="connsiteY12" fmla="*/ 471693 h 1628880"/>
                <a:gd name="connsiteX13" fmla="*/ 571359 w 1504382"/>
                <a:gd name="connsiteY13" fmla="*/ 448499 h 1628880"/>
                <a:gd name="connsiteX14" fmla="*/ 589272 w 1504382"/>
                <a:gd name="connsiteY14" fmla="*/ 433802 h 1628880"/>
                <a:gd name="connsiteX15" fmla="*/ 607643 w 1504382"/>
                <a:gd name="connsiteY15" fmla="*/ 439772 h 1628880"/>
                <a:gd name="connsiteX16" fmla="*/ 599606 w 1504382"/>
                <a:gd name="connsiteY16" fmla="*/ 456307 h 1628880"/>
                <a:gd name="connsiteX17" fmla="*/ 551839 w 1504382"/>
                <a:gd name="connsiteY17" fmla="*/ 478812 h 1628880"/>
                <a:gd name="connsiteX18" fmla="*/ 528875 w 1504382"/>
                <a:gd name="connsiteY18" fmla="*/ 503155 h 1628880"/>
                <a:gd name="connsiteX19" fmla="*/ 559188 w 1504382"/>
                <a:gd name="connsiteY19" fmla="*/ 540128 h 1628880"/>
                <a:gd name="connsiteX20" fmla="*/ 611548 w 1504382"/>
                <a:gd name="connsiteY20" fmla="*/ 537142 h 1628880"/>
                <a:gd name="connsiteX21" fmla="*/ 635201 w 1504382"/>
                <a:gd name="connsiteY21" fmla="*/ 533468 h 1628880"/>
                <a:gd name="connsiteX22" fmla="*/ 653113 w 1504382"/>
                <a:gd name="connsiteY22" fmla="*/ 538061 h 1628880"/>
                <a:gd name="connsiteX23" fmla="*/ 654262 w 1504382"/>
                <a:gd name="connsiteY23" fmla="*/ 560336 h 1628880"/>
                <a:gd name="connsiteX24" fmla="*/ 640942 w 1504382"/>
                <a:gd name="connsiteY24" fmla="*/ 575493 h 1628880"/>
                <a:gd name="connsiteX25" fmla="*/ 529104 w 1504382"/>
                <a:gd name="connsiteY25" fmla="*/ 699272 h 1628880"/>
                <a:gd name="connsiteX26" fmla="*/ 504303 w 1504382"/>
                <a:gd name="connsiteY26" fmla="*/ 764032 h 1628880"/>
                <a:gd name="connsiteX27" fmla="*/ 469626 w 1504382"/>
                <a:gd name="connsiteY27" fmla="*/ 805139 h 1628880"/>
                <a:gd name="connsiteX28" fmla="*/ 302674 w 1504382"/>
                <a:gd name="connsiteY28" fmla="*/ 902739 h 1628880"/>
                <a:gd name="connsiteX29" fmla="*/ 175220 w 1504382"/>
                <a:gd name="connsiteY29" fmla="*/ 992301 h 1628880"/>
                <a:gd name="connsiteX30" fmla="*/ 88414 w 1504382"/>
                <a:gd name="connsiteY30" fmla="*/ 1090360 h 1628880"/>
                <a:gd name="connsiteX31" fmla="*/ 5282 w 1504382"/>
                <a:gd name="connsiteY31" fmla="*/ 1293137 h 1628880"/>
                <a:gd name="connsiteX32" fmla="*/ 0 w 1504382"/>
                <a:gd name="connsiteY32" fmla="*/ 1303012 h 1628880"/>
                <a:gd name="connsiteX33" fmla="*/ 0 w 1504382"/>
                <a:gd name="connsiteY33" fmla="*/ 1378795 h 1628880"/>
                <a:gd name="connsiteX34" fmla="*/ 30313 w 1504382"/>
                <a:gd name="connsiteY34" fmla="*/ 1362720 h 1628880"/>
                <a:gd name="connsiteX35" fmla="*/ 30543 w 1504382"/>
                <a:gd name="connsiteY35" fmla="*/ 1387751 h 1628880"/>
                <a:gd name="connsiteX36" fmla="*/ 39729 w 1504382"/>
                <a:gd name="connsiteY36" fmla="*/ 1427710 h 1628880"/>
                <a:gd name="connsiteX37" fmla="*/ 52130 w 1504382"/>
                <a:gd name="connsiteY37" fmla="*/ 1435977 h 1628880"/>
                <a:gd name="connsiteX38" fmla="*/ 60626 w 1504382"/>
                <a:gd name="connsiteY38" fmla="*/ 1425183 h 1628880"/>
                <a:gd name="connsiteX39" fmla="*/ 64301 w 1504382"/>
                <a:gd name="connsiteY39" fmla="*/ 1413931 h 1628880"/>
                <a:gd name="connsiteX40" fmla="*/ 67975 w 1504382"/>
                <a:gd name="connsiteY40" fmla="*/ 1430925 h 1628880"/>
                <a:gd name="connsiteX41" fmla="*/ 76013 w 1504382"/>
                <a:gd name="connsiteY41" fmla="*/ 1441029 h 1628880"/>
                <a:gd name="connsiteX42" fmla="*/ 88414 w 1504382"/>
                <a:gd name="connsiteY42" fmla="*/ 1431614 h 1628880"/>
                <a:gd name="connsiteX43" fmla="*/ 94384 w 1504382"/>
                <a:gd name="connsiteY43" fmla="*/ 1408419 h 1628880"/>
                <a:gd name="connsiteX44" fmla="*/ 99896 w 1504382"/>
                <a:gd name="connsiteY44" fmla="*/ 1398085 h 1628880"/>
                <a:gd name="connsiteX45" fmla="*/ 108393 w 1504382"/>
                <a:gd name="connsiteY45" fmla="*/ 1410946 h 1628880"/>
                <a:gd name="connsiteX46" fmla="*/ 126305 w 1504382"/>
                <a:gd name="connsiteY46" fmla="*/ 1413012 h 1628880"/>
                <a:gd name="connsiteX47" fmla="*/ 135721 w 1504382"/>
                <a:gd name="connsiteY47" fmla="*/ 1392344 h 1628880"/>
                <a:gd name="connsiteX48" fmla="*/ 158226 w 1504382"/>
                <a:gd name="connsiteY48" fmla="*/ 1370069 h 1628880"/>
                <a:gd name="connsiteX49" fmla="*/ 202318 w 1504382"/>
                <a:gd name="connsiteY49" fmla="*/ 1329192 h 1628880"/>
                <a:gd name="connsiteX50" fmla="*/ 213341 w 1504382"/>
                <a:gd name="connsiteY50" fmla="*/ 1287166 h 1628880"/>
                <a:gd name="connsiteX51" fmla="*/ 217475 w 1504382"/>
                <a:gd name="connsiteY51" fmla="*/ 1270402 h 1628880"/>
                <a:gd name="connsiteX52" fmla="*/ 244343 w 1504382"/>
                <a:gd name="connsiteY52" fmla="*/ 1249964 h 1628880"/>
                <a:gd name="connsiteX53" fmla="*/ 338269 w 1504382"/>
                <a:gd name="connsiteY53" fmla="*/ 1253408 h 1628880"/>
                <a:gd name="connsiteX54" fmla="*/ 531401 w 1504382"/>
                <a:gd name="connsiteY54" fmla="*/ 1270862 h 1628880"/>
                <a:gd name="connsiteX55" fmla="*/ 543572 w 1504382"/>
                <a:gd name="connsiteY55" fmla="*/ 1273847 h 1628880"/>
                <a:gd name="connsiteX56" fmla="*/ 547017 w 1504382"/>
                <a:gd name="connsiteY56" fmla="*/ 1295204 h 1628880"/>
                <a:gd name="connsiteX57" fmla="*/ 401651 w 1504382"/>
                <a:gd name="connsiteY57" fmla="*/ 1398775 h 1628880"/>
                <a:gd name="connsiteX58" fmla="*/ 375931 w 1504382"/>
                <a:gd name="connsiteY58" fmla="*/ 1415998 h 1628880"/>
                <a:gd name="connsiteX59" fmla="*/ 351358 w 1504382"/>
                <a:gd name="connsiteY59" fmla="*/ 1432762 h 1628880"/>
                <a:gd name="connsiteX60" fmla="*/ 329083 w 1504382"/>
                <a:gd name="connsiteY60" fmla="*/ 1468357 h 1628880"/>
                <a:gd name="connsiteX61" fmla="*/ 324720 w 1504382"/>
                <a:gd name="connsiteY61" fmla="*/ 1541614 h 1628880"/>
                <a:gd name="connsiteX62" fmla="*/ 340565 w 1504382"/>
                <a:gd name="connsiteY62" fmla="*/ 1564579 h 1628880"/>
                <a:gd name="connsiteX63" fmla="*/ 372256 w 1504382"/>
                <a:gd name="connsiteY63" fmla="*/ 1563890 h 1628880"/>
                <a:gd name="connsiteX64" fmla="*/ 396599 w 1504382"/>
                <a:gd name="connsiteY64" fmla="*/ 1557689 h 1628880"/>
                <a:gd name="connsiteX65" fmla="*/ 396369 w 1504382"/>
                <a:gd name="connsiteY65" fmla="*/ 1559756 h 1628880"/>
                <a:gd name="connsiteX66" fmla="*/ 413133 w 1504382"/>
                <a:gd name="connsiteY66" fmla="*/ 1592825 h 1628880"/>
                <a:gd name="connsiteX67" fmla="*/ 519919 w 1504382"/>
                <a:gd name="connsiteY67" fmla="*/ 1582491 h 1628880"/>
                <a:gd name="connsiteX68" fmla="*/ 544261 w 1504382"/>
                <a:gd name="connsiteY68" fmla="*/ 1577669 h 1628880"/>
                <a:gd name="connsiteX69" fmla="*/ 517852 w 1504382"/>
                <a:gd name="connsiteY69" fmla="*/ 1608211 h 1628880"/>
                <a:gd name="connsiteX70" fmla="*/ 511192 w 1504382"/>
                <a:gd name="connsiteY70" fmla="*/ 1617397 h 1628880"/>
                <a:gd name="connsiteX71" fmla="*/ 512111 w 1504382"/>
                <a:gd name="connsiteY71" fmla="*/ 1628880 h 1628880"/>
                <a:gd name="connsiteX72" fmla="*/ 1503385 w 1504382"/>
                <a:gd name="connsiteY72" fmla="*/ 1569052 h 1628880"/>
                <a:gd name="connsiteX73" fmla="*/ 1504382 w 1504382"/>
                <a:gd name="connsiteY73" fmla="*/ 1556426 h 1628880"/>
                <a:gd name="connsiteX74" fmla="*/ 1497751 w 1504382"/>
                <a:gd name="connsiteY74" fmla="*/ 1472491 h 1628880"/>
                <a:gd name="connsiteX75" fmla="*/ 1444244 w 1504382"/>
                <a:gd name="connsiteY75" fmla="*/ 1240319 h 1628880"/>
                <a:gd name="connsiteX76" fmla="*/ 1420131 w 1504382"/>
                <a:gd name="connsiteY76" fmla="*/ 950046 h 1628880"/>
                <a:gd name="connsiteX77" fmla="*/ 1393492 w 1504382"/>
                <a:gd name="connsiteY77" fmla="*/ 736934 h 1628880"/>
                <a:gd name="connsiteX78" fmla="*/ 1295893 w 1504382"/>
                <a:gd name="connsiteY78" fmla="*/ 546328 h 1628880"/>
                <a:gd name="connsiteX79" fmla="*/ 1242385 w 1504382"/>
                <a:gd name="connsiteY79" fmla="*/ 456766 h 1628880"/>
                <a:gd name="connsiteX80" fmla="*/ 1221717 w 1504382"/>
                <a:gd name="connsiteY80" fmla="*/ 386035 h 1628880"/>
                <a:gd name="connsiteX81" fmla="*/ 1066246 w 1504382"/>
                <a:gd name="connsiteY81" fmla="*/ 122401 h 1628880"/>
                <a:gd name="connsiteX82" fmla="*/ 1046727 w 1504382"/>
                <a:gd name="connsiteY82" fmla="*/ 108393 h 1628880"/>
                <a:gd name="connsiteX83" fmla="*/ 1018021 w 1504382"/>
                <a:gd name="connsiteY83" fmla="*/ 53967 h 1628880"/>
                <a:gd name="connsiteX84" fmla="*/ 994367 w 1504382"/>
                <a:gd name="connsiteY84" fmla="*/ 11712 h 1628880"/>
                <a:gd name="connsiteX85" fmla="*/ 975077 w 1504382"/>
                <a:gd name="connsiteY85" fmla="*/ 0 h 1628880"/>
                <a:gd name="connsiteX0" fmla="*/ 975077 w 1504382"/>
                <a:gd name="connsiteY0" fmla="*/ 0 h 1617397"/>
                <a:gd name="connsiteX1" fmla="*/ 910776 w 1504382"/>
                <a:gd name="connsiteY1" fmla="*/ 0 h 1617397"/>
                <a:gd name="connsiteX2" fmla="*/ 870129 w 1504382"/>
                <a:gd name="connsiteY2" fmla="*/ 13549 h 1617397"/>
                <a:gd name="connsiteX3" fmla="*/ 795723 w 1504382"/>
                <a:gd name="connsiteY3" fmla="*/ 17683 h 1617397"/>
                <a:gd name="connsiteX4" fmla="*/ 602132 w 1504382"/>
                <a:gd name="connsiteY4" fmla="*/ 95073 h 1617397"/>
                <a:gd name="connsiteX5" fmla="*/ 562174 w 1504382"/>
                <a:gd name="connsiteY5" fmla="*/ 126076 h 1617397"/>
                <a:gd name="connsiteX6" fmla="*/ 541505 w 1504382"/>
                <a:gd name="connsiteY6" fmla="*/ 175450 h 1617397"/>
                <a:gd name="connsiteX7" fmla="*/ 545409 w 1504382"/>
                <a:gd name="connsiteY7" fmla="*/ 200481 h 1617397"/>
                <a:gd name="connsiteX8" fmla="*/ 499250 w 1504382"/>
                <a:gd name="connsiteY8" fmla="*/ 294866 h 1617397"/>
                <a:gd name="connsiteX9" fmla="*/ 421860 w 1504382"/>
                <a:gd name="connsiteY9" fmla="*/ 339417 h 1617397"/>
                <a:gd name="connsiteX10" fmla="*/ 411755 w 1504382"/>
                <a:gd name="connsiteY10" fmla="*/ 406244 h 1617397"/>
                <a:gd name="connsiteX11" fmla="*/ 454010 w 1504382"/>
                <a:gd name="connsiteY11" fmla="*/ 449877 h 1617397"/>
                <a:gd name="connsiteX12" fmla="*/ 533468 w 1504382"/>
                <a:gd name="connsiteY12" fmla="*/ 471693 h 1617397"/>
                <a:gd name="connsiteX13" fmla="*/ 571359 w 1504382"/>
                <a:gd name="connsiteY13" fmla="*/ 448499 h 1617397"/>
                <a:gd name="connsiteX14" fmla="*/ 589272 w 1504382"/>
                <a:gd name="connsiteY14" fmla="*/ 433802 h 1617397"/>
                <a:gd name="connsiteX15" fmla="*/ 607643 w 1504382"/>
                <a:gd name="connsiteY15" fmla="*/ 439772 h 1617397"/>
                <a:gd name="connsiteX16" fmla="*/ 599606 w 1504382"/>
                <a:gd name="connsiteY16" fmla="*/ 456307 h 1617397"/>
                <a:gd name="connsiteX17" fmla="*/ 551839 w 1504382"/>
                <a:gd name="connsiteY17" fmla="*/ 478812 h 1617397"/>
                <a:gd name="connsiteX18" fmla="*/ 528875 w 1504382"/>
                <a:gd name="connsiteY18" fmla="*/ 503155 h 1617397"/>
                <a:gd name="connsiteX19" fmla="*/ 559188 w 1504382"/>
                <a:gd name="connsiteY19" fmla="*/ 540128 h 1617397"/>
                <a:gd name="connsiteX20" fmla="*/ 611548 w 1504382"/>
                <a:gd name="connsiteY20" fmla="*/ 537142 h 1617397"/>
                <a:gd name="connsiteX21" fmla="*/ 635201 w 1504382"/>
                <a:gd name="connsiteY21" fmla="*/ 533468 h 1617397"/>
                <a:gd name="connsiteX22" fmla="*/ 653113 w 1504382"/>
                <a:gd name="connsiteY22" fmla="*/ 538061 h 1617397"/>
                <a:gd name="connsiteX23" fmla="*/ 654262 w 1504382"/>
                <a:gd name="connsiteY23" fmla="*/ 560336 h 1617397"/>
                <a:gd name="connsiteX24" fmla="*/ 640942 w 1504382"/>
                <a:gd name="connsiteY24" fmla="*/ 575493 h 1617397"/>
                <a:gd name="connsiteX25" fmla="*/ 529104 w 1504382"/>
                <a:gd name="connsiteY25" fmla="*/ 699272 h 1617397"/>
                <a:gd name="connsiteX26" fmla="*/ 504303 w 1504382"/>
                <a:gd name="connsiteY26" fmla="*/ 764032 h 1617397"/>
                <a:gd name="connsiteX27" fmla="*/ 469626 w 1504382"/>
                <a:gd name="connsiteY27" fmla="*/ 805139 h 1617397"/>
                <a:gd name="connsiteX28" fmla="*/ 302674 w 1504382"/>
                <a:gd name="connsiteY28" fmla="*/ 902739 h 1617397"/>
                <a:gd name="connsiteX29" fmla="*/ 175220 w 1504382"/>
                <a:gd name="connsiteY29" fmla="*/ 992301 h 1617397"/>
                <a:gd name="connsiteX30" fmla="*/ 88414 w 1504382"/>
                <a:gd name="connsiteY30" fmla="*/ 1090360 h 1617397"/>
                <a:gd name="connsiteX31" fmla="*/ 5282 w 1504382"/>
                <a:gd name="connsiteY31" fmla="*/ 1293137 h 1617397"/>
                <a:gd name="connsiteX32" fmla="*/ 0 w 1504382"/>
                <a:gd name="connsiteY32" fmla="*/ 1303012 h 1617397"/>
                <a:gd name="connsiteX33" fmla="*/ 0 w 1504382"/>
                <a:gd name="connsiteY33" fmla="*/ 1378795 h 1617397"/>
                <a:gd name="connsiteX34" fmla="*/ 30313 w 1504382"/>
                <a:gd name="connsiteY34" fmla="*/ 1362720 h 1617397"/>
                <a:gd name="connsiteX35" fmla="*/ 30543 w 1504382"/>
                <a:gd name="connsiteY35" fmla="*/ 1387751 h 1617397"/>
                <a:gd name="connsiteX36" fmla="*/ 39729 w 1504382"/>
                <a:gd name="connsiteY36" fmla="*/ 1427710 h 1617397"/>
                <a:gd name="connsiteX37" fmla="*/ 52130 w 1504382"/>
                <a:gd name="connsiteY37" fmla="*/ 1435977 h 1617397"/>
                <a:gd name="connsiteX38" fmla="*/ 60626 w 1504382"/>
                <a:gd name="connsiteY38" fmla="*/ 1425183 h 1617397"/>
                <a:gd name="connsiteX39" fmla="*/ 64301 w 1504382"/>
                <a:gd name="connsiteY39" fmla="*/ 1413931 h 1617397"/>
                <a:gd name="connsiteX40" fmla="*/ 67975 w 1504382"/>
                <a:gd name="connsiteY40" fmla="*/ 1430925 h 1617397"/>
                <a:gd name="connsiteX41" fmla="*/ 76013 w 1504382"/>
                <a:gd name="connsiteY41" fmla="*/ 1441029 h 1617397"/>
                <a:gd name="connsiteX42" fmla="*/ 88414 w 1504382"/>
                <a:gd name="connsiteY42" fmla="*/ 1431614 h 1617397"/>
                <a:gd name="connsiteX43" fmla="*/ 94384 w 1504382"/>
                <a:gd name="connsiteY43" fmla="*/ 1408419 h 1617397"/>
                <a:gd name="connsiteX44" fmla="*/ 99896 w 1504382"/>
                <a:gd name="connsiteY44" fmla="*/ 1398085 h 1617397"/>
                <a:gd name="connsiteX45" fmla="*/ 108393 w 1504382"/>
                <a:gd name="connsiteY45" fmla="*/ 1410946 h 1617397"/>
                <a:gd name="connsiteX46" fmla="*/ 126305 w 1504382"/>
                <a:gd name="connsiteY46" fmla="*/ 1413012 h 1617397"/>
                <a:gd name="connsiteX47" fmla="*/ 135721 w 1504382"/>
                <a:gd name="connsiteY47" fmla="*/ 1392344 h 1617397"/>
                <a:gd name="connsiteX48" fmla="*/ 158226 w 1504382"/>
                <a:gd name="connsiteY48" fmla="*/ 1370069 h 1617397"/>
                <a:gd name="connsiteX49" fmla="*/ 202318 w 1504382"/>
                <a:gd name="connsiteY49" fmla="*/ 1329192 h 1617397"/>
                <a:gd name="connsiteX50" fmla="*/ 213341 w 1504382"/>
                <a:gd name="connsiteY50" fmla="*/ 1287166 h 1617397"/>
                <a:gd name="connsiteX51" fmla="*/ 217475 w 1504382"/>
                <a:gd name="connsiteY51" fmla="*/ 1270402 h 1617397"/>
                <a:gd name="connsiteX52" fmla="*/ 244343 w 1504382"/>
                <a:gd name="connsiteY52" fmla="*/ 1249964 h 1617397"/>
                <a:gd name="connsiteX53" fmla="*/ 338269 w 1504382"/>
                <a:gd name="connsiteY53" fmla="*/ 1253408 h 1617397"/>
                <a:gd name="connsiteX54" fmla="*/ 531401 w 1504382"/>
                <a:gd name="connsiteY54" fmla="*/ 1270862 h 1617397"/>
                <a:gd name="connsiteX55" fmla="*/ 543572 w 1504382"/>
                <a:gd name="connsiteY55" fmla="*/ 1273847 h 1617397"/>
                <a:gd name="connsiteX56" fmla="*/ 547017 w 1504382"/>
                <a:gd name="connsiteY56" fmla="*/ 1295204 h 1617397"/>
                <a:gd name="connsiteX57" fmla="*/ 401651 w 1504382"/>
                <a:gd name="connsiteY57" fmla="*/ 1398775 h 1617397"/>
                <a:gd name="connsiteX58" fmla="*/ 375931 w 1504382"/>
                <a:gd name="connsiteY58" fmla="*/ 1415998 h 1617397"/>
                <a:gd name="connsiteX59" fmla="*/ 351358 w 1504382"/>
                <a:gd name="connsiteY59" fmla="*/ 1432762 h 1617397"/>
                <a:gd name="connsiteX60" fmla="*/ 329083 w 1504382"/>
                <a:gd name="connsiteY60" fmla="*/ 1468357 h 1617397"/>
                <a:gd name="connsiteX61" fmla="*/ 324720 w 1504382"/>
                <a:gd name="connsiteY61" fmla="*/ 1541614 h 1617397"/>
                <a:gd name="connsiteX62" fmla="*/ 340565 w 1504382"/>
                <a:gd name="connsiteY62" fmla="*/ 1564579 h 1617397"/>
                <a:gd name="connsiteX63" fmla="*/ 372256 w 1504382"/>
                <a:gd name="connsiteY63" fmla="*/ 1563890 h 1617397"/>
                <a:gd name="connsiteX64" fmla="*/ 396599 w 1504382"/>
                <a:gd name="connsiteY64" fmla="*/ 1557689 h 1617397"/>
                <a:gd name="connsiteX65" fmla="*/ 396369 w 1504382"/>
                <a:gd name="connsiteY65" fmla="*/ 1559756 h 1617397"/>
                <a:gd name="connsiteX66" fmla="*/ 413133 w 1504382"/>
                <a:gd name="connsiteY66" fmla="*/ 1592825 h 1617397"/>
                <a:gd name="connsiteX67" fmla="*/ 519919 w 1504382"/>
                <a:gd name="connsiteY67" fmla="*/ 1582491 h 1617397"/>
                <a:gd name="connsiteX68" fmla="*/ 544261 w 1504382"/>
                <a:gd name="connsiteY68" fmla="*/ 1577669 h 1617397"/>
                <a:gd name="connsiteX69" fmla="*/ 517852 w 1504382"/>
                <a:gd name="connsiteY69" fmla="*/ 1608211 h 1617397"/>
                <a:gd name="connsiteX70" fmla="*/ 511192 w 1504382"/>
                <a:gd name="connsiteY70" fmla="*/ 1617397 h 1617397"/>
                <a:gd name="connsiteX71" fmla="*/ 1503385 w 1504382"/>
                <a:gd name="connsiteY71" fmla="*/ 1569052 h 1617397"/>
                <a:gd name="connsiteX72" fmla="*/ 1504382 w 1504382"/>
                <a:gd name="connsiteY72" fmla="*/ 1556426 h 1617397"/>
                <a:gd name="connsiteX73" fmla="*/ 1497751 w 1504382"/>
                <a:gd name="connsiteY73" fmla="*/ 1472491 h 1617397"/>
                <a:gd name="connsiteX74" fmla="*/ 1444244 w 1504382"/>
                <a:gd name="connsiteY74" fmla="*/ 1240319 h 1617397"/>
                <a:gd name="connsiteX75" fmla="*/ 1420131 w 1504382"/>
                <a:gd name="connsiteY75" fmla="*/ 950046 h 1617397"/>
                <a:gd name="connsiteX76" fmla="*/ 1393492 w 1504382"/>
                <a:gd name="connsiteY76" fmla="*/ 736934 h 1617397"/>
                <a:gd name="connsiteX77" fmla="*/ 1295893 w 1504382"/>
                <a:gd name="connsiteY77" fmla="*/ 546328 h 1617397"/>
                <a:gd name="connsiteX78" fmla="*/ 1242385 w 1504382"/>
                <a:gd name="connsiteY78" fmla="*/ 456766 h 1617397"/>
                <a:gd name="connsiteX79" fmla="*/ 1221717 w 1504382"/>
                <a:gd name="connsiteY79" fmla="*/ 386035 h 1617397"/>
                <a:gd name="connsiteX80" fmla="*/ 1066246 w 1504382"/>
                <a:gd name="connsiteY80" fmla="*/ 122401 h 1617397"/>
                <a:gd name="connsiteX81" fmla="*/ 1046727 w 1504382"/>
                <a:gd name="connsiteY81" fmla="*/ 108393 h 1617397"/>
                <a:gd name="connsiteX82" fmla="*/ 1018021 w 1504382"/>
                <a:gd name="connsiteY82" fmla="*/ 53967 h 1617397"/>
                <a:gd name="connsiteX83" fmla="*/ 994367 w 1504382"/>
                <a:gd name="connsiteY83" fmla="*/ 11712 h 1617397"/>
                <a:gd name="connsiteX84" fmla="*/ 975077 w 1504382"/>
                <a:gd name="connsiteY84" fmla="*/ 0 h 1617397"/>
                <a:gd name="connsiteX0" fmla="*/ 975077 w 1504382"/>
                <a:gd name="connsiteY0" fmla="*/ 0 h 1608211"/>
                <a:gd name="connsiteX1" fmla="*/ 910776 w 1504382"/>
                <a:gd name="connsiteY1" fmla="*/ 0 h 1608211"/>
                <a:gd name="connsiteX2" fmla="*/ 870129 w 1504382"/>
                <a:gd name="connsiteY2" fmla="*/ 13549 h 1608211"/>
                <a:gd name="connsiteX3" fmla="*/ 795723 w 1504382"/>
                <a:gd name="connsiteY3" fmla="*/ 17683 h 1608211"/>
                <a:gd name="connsiteX4" fmla="*/ 602132 w 1504382"/>
                <a:gd name="connsiteY4" fmla="*/ 95073 h 1608211"/>
                <a:gd name="connsiteX5" fmla="*/ 562174 w 1504382"/>
                <a:gd name="connsiteY5" fmla="*/ 126076 h 1608211"/>
                <a:gd name="connsiteX6" fmla="*/ 541505 w 1504382"/>
                <a:gd name="connsiteY6" fmla="*/ 175450 h 1608211"/>
                <a:gd name="connsiteX7" fmla="*/ 545409 w 1504382"/>
                <a:gd name="connsiteY7" fmla="*/ 200481 h 1608211"/>
                <a:gd name="connsiteX8" fmla="*/ 499250 w 1504382"/>
                <a:gd name="connsiteY8" fmla="*/ 294866 h 1608211"/>
                <a:gd name="connsiteX9" fmla="*/ 421860 w 1504382"/>
                <a:gd name="connsiteY9" fmla="*/ 339417 h 1608211"/>
                <a:gd name="connsiteX10" fmla="*/ 411755 w 1504382"/>
                <a:gd name="connsiteY10" fmla="*/ 406244 h 1608211"/>
                <a:gd name="connsiteX11" fmla="*/ 454010 w 1504382"/>
                <a:gd name="connsiteY11" fmla="*/ 449877 h 1608211"/>
                <a:gd name="connsiteX12" fmla="*/ 533468 w 1504382"/>
                <a:gd name="connsiteY12" fmla="*/ 471693 h 1608211"/>
                <a:gd name="connsiteX13" fmla="*/ 571359 w 1504382"/>
                <a:gd name="connsiteY13" fmla="*/ 448499 h 1608211"/>
                <a:gd name="connsiteX14" fmla="*/ 589272 w 1504382"/>
                <a:gd name="connsiteY14" fmla="*/ 433802 h 1608211"/>
                <a:gd name="connsiteX15" fmla="*/ 607643 w 1504382"/>
                <a:gd name="connsiteY15" fmla="*/ 439772 h 1608211"/>
                <a:gd name="connsiteX16" fmla="*/ 599606 w 1504382"/>
                <a:gd name="connsiteY16" fmla="*/ 456307 h 1608211"/>
                <a:gd name="connsiteX17" fmla="*/ 551839 w 1504382"/>
                <a:gd name="connsiteY17" fmla="*/ 478812 h 1608211"/>
                <a:gd name="connsiteX18" fmla="*/ 528875 w 1504382"/>
                <a:gd name="connsiteY18" fmla="*/ 503155 h 1608211"/>
                <a:gd name="connsiteX19" fmla="*/ 559188 w 1504382"/>
                <a:gd name="connsiteY19" fmla="*/ 540128 h 1608211"/>
                <a:gd name="connsiteX20" fmla="*/ 611548 w 1504382"/>
                <a:gd name="connsiteY20" fmla="*/ 537142 h 1608211"/>
                <a:gd name="connsiteX21" fmla="*/ 635201 w 1504382"/>
                <a:gd name="connsiteY21" fmla="*/ 533468 h 1608211"/>
                <a:gd name="connsiteX22" fmla="*/ 653113 w 1504382"/>
                <a:gd name="connsiteY22" fmla="*/ 538061 h 1608211"/>
                <a:gd name="connsiteX23" fmla="*/ 654262 w 1504382"/>
                <a:gd name="connsiteY23" fmla="*/ 560336 h 1608211"/>
                <a:gd name="connsiteX24" fmla="*/ 640942 w 1504382"/>
                <a:gd name="connsiteY24" fmla="*/ 575493 h 1608211"/>
                <a:gd name="connsiteX25" fmla="*/ 529104 w 1504382"/>
                <a:gd name="connsiteY25" fmla="*/ 699272 h 1608211"/>
                <a:gd name="connsiteX26" fmla="*/ 504303 w 1504382"/>
                <a:gd name="connsiteY26" fmla="*/ 764032 h 1608211"/>
                <a:gd name="connsiteX27" fmla="*/ 469626 w 1504382"/>
                <a:gd name="connsiteY27" fmla="*/ 805139 h 1608211"/>
                <a:gd name="connsiteX28" fmla="*/ 302674 w 1504382"/>
                <a:gd name="connsiteY28" fmla="*/ 902739 h 1608211"/>
                <a:gd name="connsiteX29" fmla="*/ 175220 w 1504382"/>
                <a:gd name="connsiteY29" fmla="*/ 992301 h 1608211"/>
                <a:gd name="connsiteX30" fmla="*/ 88414 w 1504382"/>
                <a:gd name="connsiteY30" fmla="*/ 1090360 h 1608211"/>
                <a:gd name="connsiteX31" fmla="*/ 5282 w 1504382"/>
                <a:gd name="connsiteY31" fmla="*/ 1293137 h 1608211"/>
                <a:gd name="connsiteX32" fmla="*/ 0 w 1504382"/>
                <a:gd name="connsiteY32" fmla="*/ 1303012 h 1608211"/>
                <a:gd name="connsiteX33" fmla="*/ 0 w 1504382"/>
                <a:gd name="connsiteY33" fmla="*/ 1378795 h 1608211"/>
                <a:gd name="connsiteX34" fmla="*/ 30313 w 1504382"/>
                <a:gd name="connsiteY34" fmla="*/ 1362720 h 1608211"/>
                <a:gd name="connsiteX35" fmla="*/ 30543 w 1504382"/>
                <a:gd name="connsiteY35" fmla="*/ 1387751 h 1608211"/>
                <a:gd name="connsiteX36" fmla="*/ 39729 w 1504382"/>
                <a:gd name="connsiteY36" fmla="*/ 1427710 h 1608211"/>
                <a:gd name="connsiteX37" fmla="*/ 52130 w 1504382"/>
                <a:gd name="connsiteY37" fmla="*/ 1435977 h 1608211"/>
                <a:gd name="connsiteX38" fmla="*/ 60626 w 1504382"/>
                <a:gd name="connsiteY38" fmla="*/ 1425183 h 1608211"/>
                <a:gd name="connsiteX39" fmla="*/ 64301 w 1504382"/>
                <a:gd name="connsiteY39" fmla="*/ 1413931 h 1608211"/>
                <a:gd name="connsiteX40" fmla="*/ 67975 w 1504382"/>
                <a:gd name="connsiteY40" fmla="*/ 1430925 h 1608211"/>
                <a:gd name="connsiteX41" fmla="*/ 76013 w 1504382"/>
                <a:gd name="connsiteY41" fmla="*/ 1441029 h 1608211"/>
                <a:gd name="connsiteX42" fmla="*/ 88414 w 1504382"/>
                <a:gd name="connsiteY42" fmla="*/ 1431614 h 1608211"/>
                <a:gd name="connsiteX43" fmla="*/ 94384 w 1504382"/>
                <a:gd name="connsiteY43" fmla="*/ 1408419 h 1608211"/>
                <a:gd name="connsiteX44" fmla="*/ 99896 w 1504382"/>
                <a:gd name="connsiteY44" fmla="*/ 1398085 h 1608211"/>
                <a:gd name="connsiteX45" fmla="*/ 108393 w 1504382"/>
                <a:gd name="connsiteY45" fmla="*/ 1410946 h 1608211"/>
                <a:gd name="connsiteX46" fmla="*/ 126305 w 1504382"/>
                <a:gd name="connsiteY46" fmla="*/ 1413012 h 1608211"/>
                <a:gd name="connsiteX47" fmla="*/ 135721 w 1504382"/>
                <a:gd name="connsiteY47" fmla="*/ 1392344 h 1608211"/>
                <a:gd name="connsiteX48" fmla="*/ 158226 w 1504382"/>
                <a:gd name="connsiteY48" fmla="*/ 1370069 h 1608211"/>
                <a:gd name="connsiteX49" fmla="*/ 202318 w 1504382"/>
                <a:gd name="connsiteY49" fmla="*/ 1329192 h 1608211"/>
                <a:gd name="connsiteX50" fmla="*/ 213341 w 1504382"/>
                <a:gd name="connsiteY50" fmla="*/ 1287166 h 1608211"/>
                <a:gd name="connsiteX51" fmla="*/ 217475 w 1504382"/>
                <a:gd name="connsiteY51" fmla="*/ 1270402 h 1608211"/>
                <a:gd name="connsiteX52" fmla="*/ 244343 w 1504382"/>
                <a:gd name="connsiteY52" fmla="*/ 1249964 h 1608211"/>
                <a:gd name="connsiteX53" fmla="*/ 338269 w 1504382"/>
                <a:gd name="connsiteY53" fmla="*/ 1253408 h 1608211"/>
                <a:gd name="connsiteX54" fmla="*/ 531401 w 1504382"/>
                <a:gd name="connsiteY54" fmla="*/ 1270862 h 1608211"/>
                <a:gd name="connsiteX55" fmla="*/ 543572 w 1504382"/>
                <a:gd name="connsiteY55" fmla="*/ 1273847 h 1608211"/>
                <a:gd name="connsiteX56" fmla="*/ 547017 w 1504382"/>
                <a:gd name="connsiteY56" fmla="*/ 1295204 h 1608211"/>
                <a:gd name="connsiteX57" fmla="*/ 401651 w 1504382"/>
                <a:gd name="connsiteY57" fmla="*/ 1398775 h 1608211"/>
                <a:gd name="connsiteX58" fmla="*/ 375931 w 1504382"/>
                <a:gd name="connsiteY58" fmla="*/ 1415998 h 1608211"/>
                <a:gd name="connsiteX59" fmla="*/ 351358 w 1504382"/>
                <a:gd name="connsiteY59" fmla="*/ 1432762 h 1608211"/>
                <a:gd name="connsiteX60" fmla="*/ 329083 w 1504382"/>
                <a:gd name="connsiteY60" fmla="*/ 1468357 h 1608211"/>
                <a:gd name="connsiteX61" fmla="*/ 324720 w 1504382"/>
                <a:gd name="connsiteY61" fmla="*/ 1541614 h 1608211"/>
                <a:gd name="connsiteX62" fmla="*/ 340565 w 1504382"/>
                <a:gd name="connsiteY62" fmla="*/ 1564579 h 1608211"/>
                <a:gd name="connsiteX63" fmla="*/ 372256 w 1504382"/>
                <a:gd name="connsiteY63" fmla="*/ 1563890 h 1608211"/>
                <a:gd name="connsiteX64" fmla="*/ 396599 w 1504382"/>
                <a:gd name="connsiteY64" fmla="*/ 1557689 h 1608211"/>
                <a:gd name="connsiteX65" fmla="*/ 396369 w 1504382"/>
                <a:gd name="connsiteY65" fmla="*/ 1559756 h 1608211"/>
                <a:gd name="connsiteX66" fmla="*/ 413133 w 1504382"/>
                <a:gd name="connsiteY66" fmla="*/ 1592825 h 1608211"/>
                <a:gd name="connsiteX67" fmla="*/ 519919 w 1504382"/>
                <a:gd name="connsiteY67" fmla="*/ 1582491 h 1608211"/>
                <a:gd name="connsiteX68" fmla="*/ 544261 w 1504382"/>
                <a:gd name="connsiteY68" fmla="*/ 1577669 h 1608211"/>
                <a:gd name="connsiteX69" fmla="*/ 517852 w 1504382"/>
                <a:gd name="connsiteY69" fmla="*/ 1608211 h 1608211"/>
                <a:gd name="connsiteX70" fmla="*/ 1503385 w 1504382"/>
                <a:gd name="connsiteY70" fmla="*/ 1569052 h 1608211"/>
                <a:gd name="connsiteX71" fmla="*/ 1504382 w 1504382"/>
                <a:gd name="connsiteY71" fmla="*/ 1556426 h 1608211"/>
                <a:gd name="connsiteX72" fmla="*/ 1497751 w 1504382"/>
                <a:gd name="connsiteY72" fmla="*/ 1472491 h 1608211"/>
                <a:gd name="connsiteX73" fmla="*/ 1444244 w 1504382"/>
                <a:gd name="connsiteY73" fmla="*/ 1240319 h 1608211"/>
                <a:gd name="connsiteX74" fmla="*/ 1420131 w 1504382"/>
                <a:gd name="connsiteY74" fmla="*/ 950046 h 1608211"/>
                <a:gd name="connsiteX75" fmla="*/ 1393492 w 1504382"/>
                <a:gd name="connsiteY75" fmla="*/ 736934 h 1608211"/>
                <a:gd name="connsiteX76" fmla="*/ 1295893 w 1504382"/>
                <a:gd name="connsiteY76" fmla="*/ 546328 h 1608211"/>
                <a:gd name="connsiteX77" fmla="*/ 1242385 w 1504382"/>
                <a:gd name="connsiteY77" fmla="*/ 456766 h 1608211"/>
                <a:gd name="connsiteX78" fmla="*/ 1221717 w 1504382"/>
                <a:gd name="connsiteY78" fmla="*/ 386035 h 1608211"/>
                <a:gd name="connsiteX79" fmla="*/ 1066246 w 1504382"/>
                <a:gd name="connsiteY79" fmla="*/ 122401 h 1608211"/>
                <a:gd name="connsiteX80" fmla="*/ 1046727 w 1504382"/>
                <a:gd name="connsiteY80" fmla="*/ 108393 h 1608211"/>
                <a:gd name="connsiteX81" fmla="*/ 1018021 w 1504382"/>
                <a:gd name="connsiteY81" fmla="*/ 53967 h 1608211"/>
                <a:gd name="connsiteX82" fmla="*/ 994367 w 1504382"/>
                <a:gd name="connsiteY82" fmla="*/ 11712 h 1608211"/>
                <a:gd name="connsiteX83" fmla="*/ 975077 w 1504382"/>
                <a:gd name="connsiteY83" fmla="*/ 0 h 1608211"/>
                <a:gd name="connsiteX0" fmla="*/ 975077 w 1504382"/>
                <a:gd name="connsiteY0" fmla="*/ 0 h 1594630"/>
                <a:gd name="connsiteX1" fmla="*/ 910776 w 1504382"/>
                <a:gd name="connsiteY1" fmla="*/ 0 h 1594630"/>
                <a:gd name="connsiteX2" fmla="*/ 870129 w 1504382"/>
                <a:gd name="connsiteY2" fmla="*/ 13549 h 1594630"/>
                <a:gd name="connsiteX3" fmla="*/ 795723 w 1504382"/>
                <a:gd name="connsiteY3" fmla="*/ 17683 h 1594630"/>
                <a:gd name="connsiteX4" fmla="*/ 602132 w 1504382"/>
                <a:gd name="connsiteY4" fmla="*/ 95073 h 1594630"/>
                <a:gd name="connsiteX5" fmla="*/ 562174 w 1504382"/>
                <a:gd name="connsiteY5" fmla="*/ 126076 h 1594630"/>
                <a:gd name="connsiteX6" fmla="*/ 541505 w 1504382"/>
                <a:gd name="connsiteY6" fmla="*/ 175450 h 1594630"/>
                <a:gd name="connsiteX7" fmla="*/ 545409 w 1504382"/>
                <a:gd name="connsiteY7" fmla="*/ 200481 h 1594630"/>
                <a:gd name="connsiteX8" fmla="*/ 499250 w 1504382"/>
                <a:gd name="connsiteY8" fmla="*/ 294866 h 1594630"/>
                <a:gd name="connsiteX9" fmla="*/ 421860 w 1504382"/>
                <a:gd name="connsiteY9" fmla="*/ 339417 h 1594630"/>
                <a:gd name="connsiteX10" fmla="*/ 411755 w 1504382"/>
                <a:gd name="connsiteY10" fmla="*/ 406244 h 1594630"/>
                <a:gd name="connsiteX11" fmla="*/ 454010 w 1504382"/>
                <a:gd name="connsiteY11" fmla="*/ 449877 h 1594630"/>
                <a:gd name="connsiteX12" fmla="*/ 533468 w 1504382"/>
                <a:gd name="connsiteY12" fmla="*/ 471693 h 1594630"/>
                <a:gd name="connsiteX13" fmla="*/ 571359 w 1504382"/>
                <a:gd name="connsiteY13" fmla="*/ 448499 h 1594630"/>
                <a:gd name="connsiteX14" fmla="*/ 589272 w 1504382"/>
                <a:gd name="connsiteY14" fmla="*/ 433802 h 1594630"/>
                <a:gd name="connsiteX15" fmla="*/ 607643 w 1504382"/>
                <a:gd name="connsiteY15" fmla="*/ 439772 h 1594630"/>
                <a:gd name="connsiteX16" fmla="*/ 599606 w 1504382"/>
                <a:gd name="connsiteY16" fmla="*/ 456307 h 1594630"/>
                <a:gd name="connsiteX17" fmla="*/ 551839 w 1504382"/>
                <a:gd name="connsiteY17" fmla="*/ 478812 h 1594630"/>
                <a:gd name="connsiteX18" fmla="*/ 528875 w 1504382"/>
                <a:gd name="connsiteY18" fmla="*/ 503155 h 1594630"/>
                <a:gd name="connsiteX19" fmla="*/ 559188 w 1504382"/>
                <a:gd name="connsiteY19" fmla="*/ 540128 h 1594630"/>
                <a:gd name="connsiteX20" fmla="*/ 611548 w 1504382"/>
                <a:gd name="connsiteY20" fmla="*/ 537142 h 1594630"/>
                <a:gd name="connsiteX21" fmla="*/ 635201 w 1504382"/>
                <a:gd name="connsiteY21" fmla="*/ 533468 h 1594630"/>
                <a:gd name="connsiteX22" fmla="*/ 653113 w 1504382"/>
                <a:gd name="connsiteY22" fmla="*/ 538061 h 1594630"/>
                <a:gd name="connsiteX23" fmla="*/ 654262 w 1504382"/>
                <a:gd name="connsiteY23" fmla="*/ 560336 h 1594630"/>
                <a:gd name="connsiteX24" fmla="*/ 640942 w 1504382"/>
                <a:gd name="connsiteY24" fmla="*/ 575493 h 1594630"/>
                <a:gd name="connsiteX25" fmla="*/ 529104 w 1504382"/>
                <a:gd name="connsiteY25" fmla="*/ 699272 h 1594630"/>
                <a:gd name="connsiteX26" fmla="*/ 504303 w 1504382"/>
                <a:gd name="connsiteY26" fmla="*/ 764032 h 1594630"/>
                <a:gd name="connsiteX27" fmla="*/ 469626 w 1504382"/>
                <a:gd name="connsiteY27" fmla="*/ 805139 h 1594630"/>
                <a:gd name="connsiteX28" fmla="*/ 302674 w 1504382"/>
                <a:gd name="connsiteY28" fmla="*/ 902739 h 1594630"/>
                <a:gd name="connsiteX29" fmla="*/ 175220 w 1504382"/>
                <a:gd name="connsiteY29" fmla="*/ 992301 h 1594630"/>
                <a:gd name="connsiteX30" fmla="*/ 88414 w 1504382"/>
                <a:gd name="connsiteY30" fmla="*/ 1090360 h 1594630"/>
                <a:gd name="connsiteX31" fmla="*/ 5282 w 1504382"/>
                <a:gd name="connsiteY31" fmla="*/ 1293137 h 1594630"/>
                <a:gd name="connsiteX32" fmla="*/ 0 w 1504382"/>
                <a:gd name="connsiteY32" fmla="*/ 1303012 h 1594630"/>
                <a:gd name="connsiteX33" fmla="*/ 0 w 1504382"/>
                <a:gd name="connsiteY33" fmla="*/ 1378795 h 1594630"/>
                <a:gd name="connsiteX34" fmla="*/ 30313 w 1504382"/>
                <a:gd name="connsiteY34" fmla="*/ 1362720 h 1594630"/>
                <a:gd name="connsiteX35" fmla="*/ 30543 w 1504382"/>
                <a:gd name="connsiteY35" fmla="*/ 1387751 h 1594630"/>
                <a:gd name="connsiteX36" fmla="*/ 39729 w 1504382"/>
                <a:gd name="connsiteY36" fmla="*/ 1427710 h 1594630"/>
                <a:gd name="connsiteX37" fmla="*/ 52130 w 1504382"/>
                <a:gd name="connsiteY37" fmla="*/ 1435977 h 1594630"/>
                <a:gd name="connsiteX38" fmla="*/ 60626 w 1504382"/>
                <a:gd name="connsiteY38" fmla="*/ 1425183 h 1594630"/>
                <a:gd name="connsiteX39" fmla="*/ 64301 w 1504382"/>
                <a:gd name="connsiteY39" fmla="*/ 1413931 h 1594630"/>
                <a:gd name="connsiteX40" fmla="*/ 67975 w 1504382"/>
                <a:gd name="connsiteY40" fmla="*/ 1430925 h 1594630"/>
                <a:gd name="connsiteX41" fmla="*/ 76013 w 1504382"/>
                <a:gd name="connsiteY41" fmla="*/ 1441029 h 1594630"/>
                <a:gd name="connsiteX42" fmla="*/ 88414 w 1504382"/>
                <a:gd name="connsiteY42" fmla="*/ 1431614 h 1594630"/>
                <a:gd name="connsiteX43" fmla="*/ 94384 w 1504382"/>
                <a:gd name="connsiteY43" fmla="*/ 1408419 h 1594630"/>
                <a:gd name="connsiteX44" fmla="*/ 99896 w 1504382"/>
                <a:gd name="connsiteY44" fmla="*/ 1398085 h 1594630"/>
                <a:gd name="connsiteX45" fmla="*/ 108393 w 1504382"/>
                <a:gd name="connsiteY45" fmla="*/ 1410946 h 1594630"/>
                <a:gd name="connsiteX46" fmla="*/ 126305 w 1504382"/>
                <a:gd name="connsiteY46" fmla="*/ 1413012 h 1594630"/>
                <a:gd name="connsiteX47" fmla="*/ 135721 w 1504382"/>
                <a:gd name="connsiteY47" fmla="*/ 1392344 h 1594630"/>
                <a:gd name="connsiteX48" fmla="*/ 158226 w 1504382"/>
                <a:gd name="connsiteY48" fmla="*/ 1370069 h 1594630"/>
                <a:gd name="connsiteX49" fmla="*/ 202318 w 1504382"/>
                <a:gd name="connsiteY49" fmla="*/ 1329192 h 1594630"/>
                <a:gd name="connsiteX50" fmla="*/ 213341 w 1504382"/>
                <a:gd name="connsiteY50" fmla="*/ 1287166 h 1594630"/>
                <a:gd name="connsiteX51" fmla="*/ 217475 w 1504382"/>
                <a:gd name="connsiteY51" fmla="*/ 1270402 h 1594630"/>
                <a:gd name="connsiteX52" fmla="*/ 244343 w 1504382"/>
                <a:gd name="connsiteY52" fmla="*/ 1249964 h 1594630"/>
                <a:gd name="connsiteX53" fmla="*/ 338269 w 1504382"/>
                <a:gd name="connsiteY53" fmla="*/ 1253408 h 1594630"/>
                <a:gd name="connsiteX54" fmla="*/ 531401 w 1504382"/>
                <a:gd name="connsiteY54" fmla="*/ 1270862 h 1594630"/>
                <a:gd name="connsiteX55" fmla="*/ 543572 w 1504382"/>
                <a:gd name="connsiteY55" fmla="*/ 1273847 h 1594630"/>
                <a:gd name="connsiteX56" fmla="*/ 547017 w 1504382"/>
                <a:gd name="connsiteY56" fmla="*/ 1295204 h 1594630"/>
                <a:gd name="connsiteX57" fmla="*/ 401651 w 1504382"/>
                <a:gd name="connsiteY57" fmla="*/ 1398775 h 1594630"/>
                <a:gd name="connsiteX58" fmla="*/ 375931 w 1504382"/>
                <a:gd name="connsiteY58" fmla="*/ 1415998 h 1594630"/>
                <a:gd name="connsiteX59" fmla="*/ 351358 w 1504382"/>
                <a:gd name="connsiteY59" fmla="*/ 1432762 h 1594630"/>
                <a:gd name="connsiteX60" fmla="*/ 329083 w 1504382"/>
                <a:gd name="connsiteY60" fmla="*/ 1468357 h 1594630"/>
                <a:gd name="connsiteX61" fmla="*/ 324720 w 1504382"/>
                <a:gd name="connsiteY61" fmla="*/ 1541614 h 1594630"/>
                <a:gd name="connsiteX62" fmla="*/ 340565 w 1504382"/>
                <a:gd name="connsiteY62" fmla="*/ 1564579 h 1594630"/>
                <a:gd name="connsiteX63" fmla="*/ 372256 w 1504382"/>
                <a:gd name="connsiteY63" fmla="*/ 1563890 h 1594630"/>
                <a:gd name="connsiteX64" fmla="*/ 396599 w 1504382"/>
                <a:gd name="connsiteY64" fmla="*/ 1557689 h 1594630"/>
                <a:gd name="connsiteX65" fmla="*/ 396369 w 1504382"/>
                <a:gd name="connsiteY65" fmla="*/ 1559756 h 1594630"/>
                <a:gd name="connsiteX66" fmla="*/ 413133 w 1504382"/>
                <a:gd name="connsiteY66" fmla="*/ 1592825 h 1594630"/>
                <a:gd name="connsiteX67" fmla="*/ 519919 w 1504382"/>
                <a:gd name="connsiteY67" fmla="*/ 1582491 h 1594630"/>
                <a:gd name="connsiteX68" fmla="*/ 544261 w 1504382"/>
                <a:gd name="connsiteY68" fmla="*/ 1577669 h 1594630"/>
                <a:gd name="connsiteX69" fmla="*/ 1503385 w 1504382"/>
                <a:gd name="connsiteY69" fmla="*/ 1569052 h 1594630"/>
                <a:gd name="connsiteX70" fmla="*/ 1504382 w 1504382"/>
                <a:gd name="connsiteY70" fmla="*/ 1556426 h 1594630"/>
                <a:gd name="connsiteX71" fmla="*/ 1497751 w 1504382"/>
                <a:gd name="connsiteY71" fmla="*/ 1472491 h 1594630"/>
                <a:gd name="connsiteX72" fmla="*/ 1444244 w 1504382"/>
                <a:gd name="connsiteY72" fmla="*/ 1240319 h 1594630"/>
                <a:gd name="connsiteX73" fmla="*/ 1420131 w 1504382"/>
                <a:gd name="connsiteY73" fmla="*/ 950046 h 1594630"/>
                <a:gd name="connsiteX74" fmla="*/ 1393492 w 1504382"/>
                <a:gd name="connsiteY74" fmla="*/ 736934 h 1594630"/>
                <a:gd name="connsiteX75" fmla="*/ 1295893 w 1504382"/>
                <a:gd name="connsiteY75" fmla="*/ 546328 h 1594630"/>
                <a:gd name="connsiteX76" fmla="*/ 1242385 w 1504382"/>
                <a:gd name="connsiteY76" fmla="*/ 456766 h 1594630"/>
                <a:gd name="connsiteX77" fmla="*/ 1221717 w 1504382"/>
                <a:gd name="connsiteY77" fmla="*/ 386035 h 1594630"/>
                <a:gd name="connsiteX78" fmla="*/ 1066246 w 1504382"/>
                <a:gd name="connsiteY78" fmla="*/ 122401 h 1594630"/>
                <a:gd name="connsiteX79" fmla="*/ 1046727 w 1504382"/>
                <a:gd name="connsiteY79" fmla="*/ 108393 h 1594630"/>
                <a:gd name="connsiteX80" fmla="*/ 1018021 w 1504382"/>
                <a:gd name="connsiteY80" fmla="*/ 53967 h 1594630"/>
                <a:gd name="connsiteX81" fmla="*/ 994367 w 1504382"/>
                <a:gd name="connsiteY81" fmla="*/ 11712 h 1594630"/>
                <a:gd name="connsiteX82" fmla="*/ 975077 w 1504382"/>
                <a:gd name="connsiteY82" fmla="*/ 0 h 1594630"/>
                <a:gd name="connsiteX0" fmla="*/ 975077 w 1504382"/>
                <a:gd name="connsiteY0" fmla="*/ 0 h 1594630"/>
                <a:gd name="connsiteX1" fmla="*/ 910776 w 1504382"/>
                <a:gd name="connsiteY1" fmla="*/ 0 h 1594630"/>
                <a:gd name="connsiteX2" fmla="*/ 870129 w 1504382"/>
                <a:gd name="connsiteY2" fmla="*/ 13549 h 1594630"/>
                <a:gd name="connsiteX3" fmla="*/ 795723 w 1504382"/>
                <a:gd name="connsiteY3" fmla="*/ 17683 h 1594630"/>
                <a:gd name="connsiteX4" fmla="*/ 602132 w 1504382"/>
                <a:gd name="connsiteY4" fmla="*/ 95073 h 1594630"/>
                <a:gd name="connsiteX5" fmla="*/ 562174 w 1504382"/>
                <a:gd name="connsiteY5" fmla="*/ 126076 h 1594630"/>
                <a:gd name="connsiteX6" fmla="*/ 541505 w 1504382"/>
                <a:gd name="connsiteY6" fmla="*/ 175450 h 1594630"/>
                <a:gd name="connsiteX7" fmla="*/ 545409 w 1504382"/>
                <a:gd name="connsiteY7" fmla="*/ 200481 h 1594630"/>
                <a:gd name="connsiteX8" fmla="*/ 499250 w 1504382"/>
                <a:gd name="connsiteY8" fmla="*/ 294866 h 1594630"/>
                <a:gd name="connsiteX9" fmla="*/ 421860 w 1504382"/>
                <a:gd name="connsiteY9" fmla="*/ 339417 h 1594630"/>
                <a:gd name="connsiteX10" fmla="*/ 411755 w 1504382"/>
                <a:gd name="connsiteY10" fmla="*/ 406244 h 1594630"/>
                <a:gd name="connsiteX11" fmla="*/ 454010 w 1504382"/>
                <a:gd name="connsiteY11" fmla="*/ 449877 h 1594630"/>
                <a:gd name="connsiteX12" fmla="*/ 533468 w 1504382"/>
                <a:gd name="connsiteY12" fmla="*/ 471693 h 1594630"/>
                <a:gd name="connsiteX13" fmla="*/ 571359 w 1504382"/>
                <a:gd name="connsiteY13" fmla="*/ 448499 h 1594630"/>
                <a:gd name="connsiteX14" fmla="*/ 589272 w 1504382"/>
                <a:gd name="connsiteY14" fmla="*/ 433802 h 1594630"/>
                <a:gd name="connsiteX15" fmla="*/ 607643 w 1504382"/>
                <a:gd name="connsiteY15" fmla="*/ 439772 h 1594630"/>
                <a:gd name="connsiteX16" fmla="*/ 599606 w 1504382"/>
                <a:gd name="connsiteY16" fmla="*/ 456307 h 1594630"/>
                <a:gd name="connsiteX17" fmla="*/ 551839 w 1504382"/>
                <a:gd name="connsiteY17" fmla="*/ 478812 h 1594630"/>
                <a:gd name="connsiteX18" fmla="*/ 528875 w 1504382"/>
                <a:gd name="connsiteY18" fmla="*/ 503155 h 1594630"/>
                <a:gd name="connsiteX19" fmla="*/ 559188 w 1504382"/>
                <a:gd name="connsiteY19" fmla="*/ 540128 h 1594630"/>
                <a:gd name="connsiteX20" fmla="*/ 611548 w 1504382"/>
                <a:gd name="connsiteY20" fmla="*/ 537142 h 1594630"/>
                <a:gd name="connsiteX21" fmla="*/ 635201 w 1504382"/>
                <a:gd name="connsiteY21" fmla="*/ 533468 h 1594630"/>
                <a:gd name="connsiteX22" fmla="*/ 653113 w 1504382"/>
                <a:gd name="connsiteY22" fmla="*/ 538061 h 1594630"/>
                <a:gd name="connsiteX23" fmla="*/ 654262 w 1504382"/>
                <a:gd name="connsiteY23" fmla="*/ 560336 h 1594630"/>
                <a:gd name="connsiteX24" fmla="*/ 640942 w 1504382"/>
                <a:gd name="connsiteY24" fmla="*/ 575493 h 1594630"/>
                <a:gd name="connsiteX25" fmla="*/ 529104 w 1504382"/>
                <a:gd name="connsiteY25" fmla="*/ 699272 h 1594630"/>
                <a:gd name="connsiteX26" fmla="*/ 504303 w 1504382"/>
                <a:gd name="connsiteY26" fmla="*/ 764032 h 1594630"/>
                <a:gd name="connsiteX27" fmla="*/ 469626 w 1504382"/>
                <a:gd name="connsiteY27" fmla="*/ 805139 h 1594630"/>
                <a:gd name="connsiteX28" fmla="*/ 302674 w 1504382"/>
                <a:gd name="connsiteY28" fmla="*/ 902739 h 1594630"/>
                <a:gd name="connsiteX29" fmla="*/ 175220 w 1504382"/>
                <a:gd name="connsiteY29" fmla="*/ 992301 h 1594630"/>
                <a:gd name="connsiteX30" fmla="*/ 88414 w 1504382"/>
                <a:gd name="connsiteY30" fmla="*/ 1090360 h 1594630"/>
                <a:gd name="connsiteX31" fmla="*/ 5282 w 1504382"/>
                <a:gd name="connsiteY31" fmla="*/ 1293137 h 1594630"/>
                <a:gd name="connsiteX32" fmla="*/ 0 w 1504382"/>
                <a:gd name="connsiteY32" fmla="*/ 1303012 h 1594630"/>
                <a:gd name="connsiteX33" fmla="*/ 0 w 1504382"/>
                <a:gd name="connsiteY33" fmla="*/ 1378795 h 1594630"/>
                <a:gd name="connsiteX34" fmla="*/ 30313 w 1504382"/>
                <a:gd name="connsiteY34" fmla="*/ 1362720 h 1594630"/>
                <a:gd name="connsiteX35" fmla="*/ 30543 w 1504382"/>
                <a:gd name="connsiteY35" fmla="*/ 1387751 h 1594630"/>
                <a:gd name="connsiteX36" fmla="*/ 39729 w 1504382"/>
                <a:gd name="connsiteY36" fmla="*/ 1427710 h 1594630"/>
                <a:gd name="connsiteX37" fmla="*/ 52130 w 1504382"/>
                <a:gd name="connsiteY37" fmla="*/ 1435977 h 1594630"/>
                <a:gd name="connsiteX38" fmla="*/ 60626 w 1504382"/>
                <a:gd name="connsiteY38" fmla="*/ 1425183 h 1594630"/>
                <a:gd name="connsiteX39" fmla="*/ 64301 w 1504382"/>
                <a:gd name="connsiteY39" fmla="*/ 1413931 h 1594630"/>
                <a:gd name="connsiteX40" fmla="*/ 67975 w 1504382"/>
                <a:gd name="connsiteY40" fmla="*/ 1430925 h 1594630"/>
                <a:gd name="connsiteX41" fmla="*/ 76013 w 1504382"/>
                <a:gd name="connsiteY41" fmla="*/ 1441029 h 1594630"/>
                <a:gd name="connsiteX42" fmla="*/ 88414 w 1504382"/>
                <a:gd name="connsiteY42" fmla="*/ 1431614 h 1594630"/>
                <a:gd name="connsiteX43" fmla="*/ 94384 w 1504382"/>
                <a:gd name="connsiteY43" fmla="*/ 1408419 h 1594630"/>
                <a:gd name="connsiteX44" fmla="*/ 99896 w 1504382"/>
                <a:gd name="connsiteY44" fmla="*/ 1398085 h 1594630"/>
                <a:gd name="connsiteX45" fmla="*/ 108393 w 1504382"/>
                <a:gd name="connsiteY45" fmla="*/ 1410946 h 1594630"/>
                <a:gd name="connsiteX46" fmla="*/ 126305 w 1504382"/>
                <a:gd name="connsiteY46" fmla="*/ 1413012 h 1594630"/>
                <a:gd name="connsiteX47" fmla="*/ 135721 w 1504382"/>
                <a:gd name="connsiteY47" fmla="*/ 1392344 h 1594630"/>
                <a:gd name="connsiteX48" fmla="*/ 158226 w 1504382"/>
                <a:gd name="connsiteY48" fmla="*/ 1370069 h 1594630"/>
                <a:gd name="connsiteX49" fmla="*/ 202318 w 1504382"/>
                <a:gd name="connsiteY49" fmla="*/ 1329192 h 1594630"/>
                <a:gd name="connsiteX50" fmla="*/ 213341 w 1504382"/>
                <a:gd name="connsiteY50" fmla="*/ 1287166 h 1594630"/>
                <a:gd name="connsiteX51" fmla="*/ 217475 w 1504382"/>
                <a:gd name="connsiteY51" fmla="*/ 1270402 h 1594630"/>
                <a:gd name="connsiteX52" fmla="*/ 244343 w 1504382"/>
                <a:gd name="connsiteY52" fmla="*/ 1249964 h 1594630"/>
                <a:gd name="connsiteX53" fmla="*/ 338269 w 1504382"/>
                <a:gd name="connsiteY53" fmla="*/ 1253408 h 1594630"/>
                <a:gd name="connsiteX54" fmla="*/ 531401 w 1504382"/>
                <a:gd name="connsiteY54" fmla="*/ 1270862 h 1594630"/>
                <a:gd name="connsiteX55" fmla="*/ 543572 w 1504382"/>
                <a:gd name="connsiteY55" fmla="*/ 1273847 h 1594630"/>
                <a:gd name="connsiteX56" fmla="*/ 547017 w 1504382"/>
                <a:gd name="connsiteY56" fmla="*/ 1295204 h 1594630"/>
                <a:gd name="connsiteX57" fmla="*/ 401651 w 1504382"/>
                <a:gd name="connsiteY57" fmla="*/ 1398775 h 1594630"/>
                <a:gd name="connsiteX58" fmla="*/ 375931 w 1504382"/>
                <a:gd name="connsiteY58" fmla="*/ 1415998 h 1594630"/>
                <a:gd name="connsiteX59" fmla="*/ 351358 w 1504382"/>
                <a:gd name="connsiteY59" fmla="*/ 1432762 h 1594630"/>
                <a:gd name="connsiteX60" fmla="*/ 329083 w 1504382"/>
                <a:gd name="connsiteY60" fmla="*/ 1468357 h 1594630"/>
                <a:gd name="connsiteX61" fmla="*/ 324720 w 1504382"/>
                <a:gd name="connsiteY61" fmla="*/ 1541614 h 1594630"/>
                <a:gd name="connsiteX62" fmla="*/ 340565 w 1504382"/>
                <a:gd name="connsiteY62" fmla="*/ 1564579 h 1594630"/>
                <a:gd name="connsiteX63" fmla="*/ 372256 w 1504382"/>
                <a:gd name="connsiteY63" fmla="*/ 1563890 h 1594630"/>
                <a:gd name="connsiteX64" fmla="*/ 396599 w 1504382"/>
                <a:gd name="connsiteY64" fmla="*/ 1557689 h 1594630"/>
                <a:gd name="connsiteX65" fmla="*/ 396369 w 1504382"/>
                <a:gd name="connsiteY65" fmla="*/ 1559756 h 1594630"/>
                <a:gd name="connsiteX66" fmla="*/ 413133 w 1504382"/>
                <a:gd name="connsiteY66" fmla="*/ 1592825 h 1594630"/>
                <a:gd name="connsiteX67" fmla="*/ 519919 w 1504382"/>
                <a:gd name="connsiteY67" fmla="*/ 1582491 h 1594630"/>
                <a:gd name="connsiteX68" fmla="*/ 1503385 w 1504382"/>
                <a:gd name="connsiteY68" fmla="*/ 1569052 h 1594630"/>
                <a:gd name="connsiteX69" fmla="*/ 1504382 w 1504382"/>
                <a:gd name="connsiteY69" fmla="*/ 1556426 h 1594630"/>
                <a:gd name="connsiteX70" fmla="*/ 1497751 w 1504382"/>
                <a:gd name="connsiteY70" fmla="*/ 1472491 h 1594630"/>
                <a:gd name="connsiteX71" fmla="*/ 1444244 w 1504382"/>
                <a:gd name="connsiteY71" fmla="*/ 1240319 h 1594630"/>
                <a:gd name="connsiteX72" fmla="*/ 1420131 w 1504382"/>
                <a:gd name="connsiteY72" fmla="*/ 950046 h 1594630"/>
                <a:gd name="connsiteX73" fmla="*/ 1393492 w 1504382"/>
                <a:gd name="connsiteY73" fmla="*/ 736934 h 1594630"/>
                <a:gd name="connsiteX74" fmla="*/ 1295893 w 1504382"/>
                <a:gd name="connsiteY74" fmla="*/ 546328 h 1594630"/>
                <a:gd name="connsiteX75" fmla="*/ 1242385 w 1504382"/>
                <a:gd name="connsiteY75" fmla="*/ 456766 h 1594630"/>
                <a:gd name="connsiteX76" fmla="*/ 1221717 w 1504382"/>
                <a:gd name="connsiteY76" fmla="*/ 386035 h 1594630"/>
                <a:gd name="connsiteX77" fmla="*/ 1066246 w 1504382"/>
                <a:gd name="connsiteY77" fmla="*/ 122401 h 1594630"/>
                <a:gd name="connsiteX78" fmla="*/ 1046727 w 1504382"/>
                <a:gd name="connsiteY78" fmla="*/ 108393 h 1594630"/>
                <a:gd name="connsiteX79" fmla="*/ 1018021 w 1504382"/>
                <a:gd name="connsiteY79" fmla="*/ 53967 h 1594630"/>
                <a:gd name="connsiteX80" fmla="*/ 994367 w 1504382"/>
                <a:gd name="connsiteY80" fmla="*/ 11712 h 1594630"/>
                <a:gd name="connsiteX81" fmla="*/ 975077 w 1504382"/>
                <a:gd name="connsiteY81" fmla="*/ 0 h 1594630"/>
                <a:gd name="connsiteX0" fmla="*/ 975077 w 1504382"/>
                <a:gd name="connsiteY0" fmla="*/ 0 h 1594364"/>
                <a:gd name="connsiteX1" fmla="*/ 910776 w 1504382"/>
                <a:gd name="connsiteY1" fmla="*/ 0 h 1594364"/>
                <a:gd name="connsiteX2" fmla="*/ 870129 w 1504382"/>
                <a:gd name="connsiteY2" fmla="*/ 13549 h 1594364"/>
                <a:gd name="connsiteX3" fmla="*/ 795723 w 1504382"/>
                <a:gd name="connsiteY3" fmla="*/ 17683 h 1594364"/>
                <a:gd name="connsiteX4" fmla="*/ 602132 w 1504382"/>
                <a:gd name="connsiteY4" fmla="*/ 95073 h 1594364"/>
                <a:gd name="connsiteX5" fmla="*/ 562174 w 1504382"/>
                <a:gd name="connsiteY5" fmla="*/ 126076 h 1594364"/>
                <a:gd name="connsiteX6" fmla="*/ 541505 w 1504382"/>
                <a:gd name="connsiteY6" fmla="*/ 175450 h 1594364"/>
                <a:gd name="connsiteX7" fmla="*/ 545409 w 1504382"/>
                <a:gd name="connsiteY7" fmla="*/ 200481 h 1594364"/>
                <a:gd name="connsiteX8" fmla="*/ 499250 w 1504382"/>
                <a:gd name="connsiteY8" fmla="*/ 294866 h 1594364"/>
                <a:gd name="connsiteX9" fmla="*/ 421860 w 1504382"/>
                <a:gd name="connsiteY9" fmla="*/ 339417 h 1594364"/>
                <a:gd name="connsiteX10" fmla="*/ 411755 w 1504382"/>
                <a:gd name="connsiteY10" fmla="*/ 406244 h 1594364"/>
                <a:gd name="connsiteX11" fmla="*/ 454010 w 1504382"/>
                <a:gd name="connsiteY11" fmla="*/ 449877 h 1594364"/>
                <a:gd name="connsiteX12" fmla="*/ 533468 w 1504382"/>
                <a:gd name="connsiteY12" fmla="*/ 471693 h 1594364"/>
                <a:gd name="connsiteX13" fmla="*/ 571359 w 1504382"/>
                <a:gd name="connsiteY13" fmla="*/ 448499 h 1594364"/>
                <a:gd name="connsiteX14" fmla="*/ 589272 w 1504382"/>
                <a:gd name="connsiteY14" fmla="*/ 433802 h 1594364"/>
                <a:gd name="connsiteX15" fmla="*/ 607643 w 1504382"/>
                <a:gd name="connsiteY15" fmla="*/ 439772 h 1594364"/>
                <a:gd name="connsiteX16" fmla="*/ 599606 w 1504382"/>
                <a:gd name="connsiteY16" fmla="*/ 456307 h 1594364"/>
                <a:gd name="connsiteX17" fmla="*/ 551839 w 1504382"/>
                <a:gd name="connsiteY17" fmla="*/ 478812 h 1594364"/>
                <a:gd name="connsiteX18" fmla="*/ 528875 w 1504382"/>
                <a:gd name="connsiteY18" fmla="*/ 503155 h 1594364"/>
                <a:gd name="connsiteX19" fmla="*/ 559188 w 1504382"/>
                <a:gd name="connsiteY19" fmla="*/ 540128 h 1594364"/>
                <a:gd name="connsiteX20" fmla="*/ 611548 w 1504382"/>
                <a:gd name="connsiteY20" fmla="*/ 537142 h 1594364"/>
                <a:gd name="connsiteX21" fmla="*/ 635201 w 1504382"/>
                <a:gd name="connsiteY21" fmla="*/ 533468 h 1594364"/>
                <a:gd name="connsiteX22" fmla="*/ 653113 w 1504382"/>
                <a:gd name="connsiteY22" fmla="*/ 538061 h 1594364"/>
                <a:gd name="connsiteX23" fmla="*/ 654262 w 1504382"/>
                <a:gd name="connsiteY23" fmla="*/ 560336 h 1594364"/>
                <a:gd name="connsiteX24" fmla="*/ 640942 w 1504382"/>
                <a:gd name="connsiteY24" fmla="*/ 575493 h 1594364"/>
                <a:gd name="connsiteX25" fmla="*/ 529104 w 1504382"/>
                <a:gd name="connsiteY25" fmla="*/ 699272 h 1594364"/>
                <a:gd name="connsiteX26" fmla="*/ 504303 w 1504382"/>
                <a:gd name="connsiteY26" fmla="*/ 764032 h 1594364"/>
                <a:gd name="connsiteX27" fmla="*/ 469626 w 1504382"/>
                <a:gd name="connsiteY27" fmla="*/ 805139 h 1594364"/>
                <a:gd name="connsiteX28" fmla="*/ 302674 w 1504382"/>
                <a:gd name="connsiteY28" fmla="*/ 902739 h 1594364"/>
                <a:gd name="connsiteX29" fmla="*/ 175220 w 1504382"/>
                <a:gd name="connsiteY29" fmla="*/ 992301 h 1594364"/>
                <a:gd name="connsiteX30" fmla="*/ 88414 w 1504382"/>
                <a:gd name="connsiteY30" fmla="*/ 1090360 h 1594364"/>
                <a:gd name="connsiteX31" fmla="*/ 5282 w 1504382"/>
                <a:gd name="connsiteY31" fmla="*/ 1293137 h 1594364"/>
                <a:gd name="connsiteX32" fmla="*/ 0 w 1504382"/>
                <a:gd name="connsiteY32" fmla="*/ 1303012 h 1594364"/>
                <a:gd name="connsiteX33" fmla="*/ 0 w 1504382"/>
                <a:gd name="connsiteY33" fmla="*/ 1378795 h 1594364"/>
                <a:gd name="connsiteX34" fmla="*/ 30313 w 1504382"/>
                <a:gd name="connsiteY34" fmla="*/ 1362720 h 1594364"/>
                <a:gd name="connsiteX35" fmla="*/ 30543 w 1504382"/>
                <a:gd name="connsiteY35" fmla="*/ 1387751 h 1594364"/>
                <a:gd name="connsiteX36" fmla="*/ 39729 w 1504382"/>
                <a:gd name="connsiteY36" fmla="*/ 1427710 h 1594364"/>
                <a:gd name="connsiteX37" fmla="*/ 52130 w 1504382"/>
                <a:gd name="connsiteY37" fmla="*/ 1435977 h 1594364"/>
                <a:gd name="connsiteX38" fmla="*/ 60626 w 1504382"/>
                <a:gd name="connsiteY38" fmla="*/ 1425183 h 1594364"/>
                <a:gd name="connsiteX39" fmla="*/ 64301 w 1504382"/>
                <a:gd name="connsiteY39" fmla="*/ 1413931 h 1594364"/>
                <a:gd name="connsiteX40" fmla="*/ 67975 w 1504382"/>
                <a:gd name="connsiteY40" fmla="*/ 1430925 h 1594364"/>
                <a:gd name="connsiteX41" fmla="*/ 76013 w 1504382"/>
                <a:gd name="connsiteY41" fmla="*/ 1441029 h 1594364"/>
                <a:gd name="connsiteX42" fmla="*/ 88414 w 1504382"/>
                <a:gd name="connsiteY42" fmla="*/ 1431614 h 1594364"/>
                <a:gd name="connsiteX43" fmla="*/ 94384 w 1504382"/>
                <a:gd name="connsiteY43" fmla="*/ 1408419 h 1594364"/>
                <a:gd name="connsiteX44" fmla="*/ 99896 w 1504382"/>
                <a:gd name="connsiteY44" fmla="*/ 1398085 h 1594364"/>
                <a:gd name="connsiteX45" fmla="*/ 108393 w 1504382"/>
                <a:gd name="connsiteY45" fmla="*/ 1410946 h 1594364"/>
                <a:gd name="connsiteX46" fmla="*/ 126305 w 1504382"/>
                <a:gd name="connsiteY46" fmla="*/ 1413012 h 1594364"/>
                <a:gd name="connsiteX47" fmla="*/ 135721 w 1504382"/>
                <a:gd name="connsiteY47" fmla="*/ 1392344 h 1594364"/>
                <a:gd name="connsiteX48" fmla="*/ 158226 w 1504382"/>
                <a:gd name="connsiteY48" fmla="*/ 1370069 h 1594364"/>
                <a:gd name="connsiteX49" fmla="*/ 202318 w 1504382"/>
                <a:gd name="connsiteY49" fmla="*/ 1329192 h 1594364"/>
                <a:gd name="connsiteX50" fmla="*/ 213341 w 1504382"/>
                <a:gd name="connsiteY50" fmla="*/ 1287166 h 1594364"/>
                <a:gd name="connsiteX51" fmla="*/ 217475 w 1504382"/>
                <a:gd name="connsiteY51" fmla="*/ 1270402 h 1594364"/>
                <a:gd name="connsiteX52" fmla="*/ 244343 w 1504382"/>
                <a:gd name="connsiteY52" fmla="*/ 1249964 h 1594364"/>
                <a:gd name="connsiteX53" fmla="*/ 338269 w 1504382"/>
                <a:gd name="connsiteY53" fmla="*/ 1253408 h 1594364"/>
                <a:gd name="connsiteX54" fmla="*/ 531401 w 1504382"/>
                <a:gd name="connsiteY54" fmla="*/ 1270862 h 1594364"/>
                <a:gd name="connsiteX55" fmla="*/ 543572 w 1504382"/>
                <a:gd name="connsiteY55" fmla="*/ 1273847 h 1594364"/>
                <a:gd name="connsiteX56" fmla="*/ 547017 w 1504382"/>
                <a:gd name="connsiteY56" fmla="*/ 1295204 h 1594364"/>
                <a:gd name="connsiteX57" fmla="*/ 401651 w 1504382"/>
                <a:gd name="connsiteY57" fmla="*/ 1398775 h 1594364"/>
                <a:gd name="connsiteX58" fmla="*/ 375931 w 1504382"/>
                <a:gd name="connsiteY58" fmla="*/ 1415998 h 1594364"/>
                <a:gd name="connsiteX59" fmla="*/ 351358 w 1504382"/>
                <a:gd name="connsiteY59" fmla="*/ 1432762 h 1594364"/>
                <a:gd name="connsiteX60" fmla="*/ 329083 w 1504382"/>
                <a:gd name="connsiteY60" fmla="*/ 1468357 h 1594364"/>
                <a:gd name="connsiteX61" fmla="*/ 324720 w 1504382"/>
                <a:gd name="connsiteY61" fmla="*/ 1541614 h 1594364"/>
                <a:gd name="connsiteX62" fmla="*/ 340565 w 1504382"/>
                <a:gd name="connsiteY62" fmla="*/ 1564579 h 1594364"/>
                <a:gd name="connsiteX63" fmla="*/ 372256 w 1504382"/>
                <a:gd name="connsiteY63" fmla="*/ 1563890 h 1594364"/>
                <a:gd name="connsiteX64" fmla="*/ 396599 w 1504382"/>
                <a:gd name="connsiteY64" fmla="*/ 1557689 h 1594364"/>
                <a:gd name="connsiteX65" fmla="*/ 396369 w 1504382"/>
                <a:gd name="connsiteY65" fmla="*/ 1559756 h 1594364"/>
                <a:gd name="connsiteX66" fmla="*/ 413133 w 1504382"/>
                <a:gd name="connsiteY66" fmla="*/ 1592825 h 1594364"/>
                <a:gd name="connsiteX67" fmla="*/ 585321 w 1504382"/>
                <a:gd name="connsiteY67" fmla="*/ 1518593 h 1594364"/>
                <a:gd name="connsiteX68" fmla="*/ 1503385 w 1504382"/>
                <a:gd name="connsiteY68" fmla="*/ 1569052 h 1594364"/>
                <a:gd name="connsiteX69" fmla="*/ 1504382 w 1504382"/>
                <a:gd name="connsiteY69" fmla="*/ 1556426 h 1594364"/>
                <a:gd name="connsiteX70" fmla="*/ 1497751 w 1504382"/>
                <a:gd name="connsiteY70" fmla="*/ 1472491 h 1594364"/>
                <a:gd name="connsiteX71" fmla="*/ 1444244 w 1504382"/>
                <a:gd name="connsiteY71" fmla="*/ 1240319 h 1594364"/>
                <a:gd name="connsiteX72" fmla="*/ 1420131 w 1504382"/>
                <a:gd name="connsiteY72" fmla="*/ 950046 h 1594364"/>
                <a:gd name="connsiteX73" fmla="*/ 1393492 w 1504382"/>
                <a:gd name="connsiteY73" fmla="*/ 736934 h 1594364"/>
                <a:gd name="connsiteX74" fmla="*/ 1295893 w 1504382"/>
                <a:gd name="connsiteY74" fmla="*/ 546328 h 1594364"/>
                <a:gd name="connsiteX75" fmla="*/ 1242385 w 1504382"/>
                <a:gd name="connsiteY75" fmla="*/ 456766 h 1594364"/>
                <a:gd name="connsiteX76" fmla="*/ 1221717 w 1504382"/>
                <a:gd name="connsiteY76" fmla="*/ 386035 h 1594364"/>
                <a:gd name="connsiteX77" fmla="*/ 1066246 w 1504382"/>
                <a:gd name="connsiteY77" fmla="*/ 122401 h 1594364"/>
                <a:gd name="connsiteX78" fmla="*/ 1046727 w 1504382"/>
                <a:gd name="connsiteY78" fmla="*/ 108393 h 1594364"/>
                <a:gd name="connsiteX79" fmla="*/ 1018021 w 1504382"/>
                <a:gd name="connsiteY79" fmla="*/ 53967 h 1594364"/>
                <a:gd name="connsiteX80" fmla="*/ 994367 w 1504382"/>
                <a:gd name="connsiteY80" fmla="*/ 11712 h 1594364"/>
                <a:gd name="connsiteX81" fmla="*/ 975077 w 1504382"/>
                <a:gd name="connsiteY81" fmla="*/ 0 h 1594364"/>
                <a:gd name="connsiteX0" fmla="*/ 975077 w 1504382"/>
                <a:gd name="connsiteY0" fmla="*/ 0 h 1593093"/>
                <a:gd name="connsiteX1" fmla="*/ 910776 w 1504382"/>
                <a:gd name="connsiteY1" fmla="*/ 0 h 1593093"/>
                <a:gd name="connsiteX2" fmla="*/ 870129 w 1504382"/>
                <a:gd name="connsiteY2" fmla="*/ 13549 h 1593093"/>
                <a:gd name="connsiteX3" fmla="*/ 795723 w 1504382"/>
                <a:gd name="connsiteY3" fmla="*/ 17683 h 1593093"/>
                <a:gd name="connsiteX4" fmla="*/ 602132 w 1504382"/>
                <a:gd name="connsiteY4" fmla="*/ 95073 h 1593093"/>
                <a:gd name="connsiteX5" fmla="*/ 562174 w 1504382"/>
                <a:gd name="connsiteY5" fmla="*/ 126076 h 1593093"/>
                <a:gd name="connsiteX6" fmla="*/ 541505 w 1504382"/>
                <a:gd name="connsiteY6" fmla="*/ 175450 h 1593093"/>
                <a:gd name="connsiteX7" fmla="*/ 545409 w 1504382"/>
                <a:gd name="connsiteY7" fmla="*/ 200481 h 1593093"/>
                <a:gd name="connsiteX8" fmla="*/ 499250 w 1504382"/>
                <a:gd name="connsiteY8" fmla="*/ 294866 h 1593093"/>
                <a:gd name="connsiteX9" fmla="*/ 421860 w 1504382"/>
                <a:gd name="connsiteY9" fmla="*/ 339417 h 1593093"/>
                <a:gd name="connsiteX10" fmla="*/ 411755 w 1504382"/>
                <a:gd name="connsiteY10" fmla="*/ 406244 h 1593093"/>
                <a:gd name="connsiteX11" fmla="*/ 454010 w 1504382"/>
                <a:gd name="connsiteY11" fmla="*/ 449877 h 1593093"/>
                <a:gd name="connsiteX12" fmla="*/ 533468 w 1504382"/>
                <a:gd name="connsiteY12" fmla="*/ 471693 h 1593093"/>
                <a:gd name="connsiteX13" fmla="*/ 571359 w 1504382"/>
                <a:gd name="connsiteY13" fmla="*/ 448499 h 1593093"/>
                <a:gd name="connsiteX14" fmla="*/ 589272 w 1504382"/>
                <a:gd name="connsiteY14" fmla="*/ 433802 h 1593093"/>
                <a:gd name="connsiteX15" fmla="*/ 607643 w 1504382"/>
                <a:gd name="connsiteY15" fmla="*/ 439772 h 1593093"/>
                <a:gd name="connsiteX16" fmla="*/ 599606 w 1504382"/>
                <a:gd name="connsiteY16" fmla="*/ 456307 h 1593093"/>
                <a:gd name="connsiteX17" fmla="*/ 551839 w 1504382"/>
                <a:gd name="connsiteY17" fmla="*/ 478812 h 1593093"/>
                <a:gd name="connsiteX18" fmla="*/ 528875 w 1504382"/>
                <a:gd name="connsiteY18" fmla="*/ 503155 h 1593093"/>
                <a:gd name="connsiteX19" fmla="*/ 559188 w 1504382"/>
                <a:gd name="connsiteY19" fmla="*/ 540128 h 1593093"/>
                <a:gd name="connsiteX20" fmla="*/ 611548 w 1504382"/>
                <a:gd name="connsiteY20" fmla="*/ 537142 h 1593093"/>
                <a:gd name="connsiteX21" fmla="*/ 635201 w 1504382"/>
                <a:gd name="connsiteY21" fmla="*/ 533468 h 1593093"/>
                <a:gd name="connsiteX22" fmla="*/ 653113 w 1504382"/>
                <a:gd name="connsiteY22" fmla="*/ 538061 h 1593093"/>
                <a:gd name="connsiteX23" fmla="*/ 654262 w 1504382"/>
                <a:gd name="connsiteY23" fmla="*/ 560336 h 1593093"/>
                <a:gd name="connsiteX24" fmla="*/ 640942 w 1504382"/>
                <a:gd name="connsiteY24" fmla="*/ 575493 h 1593093"/>
                <a:gd name="connsiteX25" fmla="*/ 529104 w 1504382"/>
                <a:gd name="connsiteY25" fmla="*/ 699272 h 1593093"/>
                <a:gd name="connsiteX26" fmla="*/ 504303 w 1504382"/>
                <a:gd name="connsiteY26" fmla="*/ 764032 h 1593093"/>
                <a:gd name="connsiteX27" fmla="*/ 469626 w 1504382"/>
                <a:gd name="connsiteY27" fmla="*/ 805139 h 1593093"/>
                <a:gd name="connsiteX28" fmla="*/ 302674 w 1504382"/>
                <a:gd name="connsiteY28" fmla="*/ 902739 h 1593093"/>
                <a:gd name="connsiteX29" fmla="*/ 175220 w 1504382"/>
                <a:gd name="connsiteY29" fmla="*/ 992301 h 1593093"/>
                <a:gd name="connsiteX30" fmla="*/ 88414 w 1504382"/>
                <a:gd name="connsiteY30" fmla="*/ 1090360 h 1593093"/>
                <a:gd name="connsiteX31" fmla="*/ 5282 w 1504382"/>
                <a:gd name="connsiteY31" fmla="*/ 1293137 h 1593093"/>
                <a:gd name="connsiteX32" fmla="*/ 0 w 1504382"/>
                <a:gd name="connsiteY32" fmla="*/ 1303012 h 1593093"/>
                <a:gd name="connsiteX33" fmla="*/ 0 w 1504382"/>
                <a:gd name="connsiteY33" fmla="*/ 1378795 h 1593093"/>
                <a:gd name="connsiteX34" fmla="*/ 30313 w 1504382"/>
                <a:gd name="connsiteY34" fmla="*/ 1362720 h 1593093"/>
                <a:gd name="connsiteX35" fmla="*/ 30543 w 1504382"/>
                <a:gd name="connsiteY35" fmla="*/ 1387751 h 1593093"/>
                <a:gd name="connsiteX36" fmla="*/ 39729 w 1504382"/>
                <a:gd name="connsiteY36" fmla="*/ 1427710 h 1593093"/>
                <a:gd name="connsiteX37" fmla="*/ 52130 w 1504382"/>
                <a:gd name="connsiteY37" fmla="*/ 1435977 h 1593093"/>
                <a:gd name="connsiteX38" fmla="*/ 60626 w 1504382"/>
                <a:gd name="connsiteY38" fmla="*/ 1425183 h 1593093"/>
                <a:gd name="connsiteX39" fmla="*/ 64301 w 1504382"/>
                <a:gd name="connsiteY39" fmla="*/ 1413931 h 1593093"/>
                <a:gd name="connsiteX40" fmla="*/ 67975 w 1504382"/>
                <a:gd name="connsiteY40" fmla="*/ 1430925 h 1593093"/>
                <a:gd name="connsiteX41" fmla="*/ 76013 w 1504382"/>
                <a:gd name="connsiteY41" fmla="*/ 1441029 h 1593093"/>
                <a:gd name="connsiteX42" fmla="*/ 88414 w 1504382"/>
                <a:gd name="connsiteY42" fmla="*/ 1431614 h 1593093"/>
                <a:gd name="connsiteX43" fmla="*/ 94384 w 1504382"/>
                <a:gd name="connsiteY43" fmla="*/ 1408419 h 1593093"/>
                <a:gd name="connsiteX44" fmla="*/ 99896 w 1504382"/>
                <a:gd name="connsiteY44" fmla="*/ 1398085 h 1593093"/>
                <a:gd name="connsiteX45" fmla="*/ 108393 w 1504382"/>
                <a:gd name="connsiteY45" fmla="*/ 1410946 h 1593093"/>
                <a:gd name="connsiteX46" fmla="*/ 126305 w 1504382"/>
                <a:gd name="connsiteY46" fmla="*/ 1413012 h 1593093"/>
                <a:gd name="connsiteX47" fmla="*/ 135721 w 1504382"/>
                <a:gd name="connsiteY47" fmla="*/ 1392344 h 1593093"/>
                <a:gd name="connsiteX48" fmla="*/ 158226 w 1504382"/>
                <a:gd name="connsiteY48" fmla="*/ 1370069 h 1593093"/>
                <a:gd name="connsiteX49" fmla="*/ 202318 w 1504382"/>
                <a:gd name="connsiteY49" fmla="*/ 1329192 h 1593093"/>
                <a:gd name="connsiteX50" fmla="*/ 213341 w 1504382"/>
                <a:gd name="connsiteY50" fmla="*/ 1287166 h 1593093"/>
                <a:gd name="connsiteX51" fmla="*/ 217475 w 1504382"/>
                <a:gd name="connsiteY51" fmla="*/ 1270402 h 1593093"/>
                <a:gd name="connsiteX52" fmla="*/ 244343 w 1504382"/>
                <a:gd name="connsiteY52" fmla="*/ 1249964 h 1593093"/>
                <a:gd name="connsiteX53" fmla="*/ 338269 w 1504382"/>
                <a:gd name="connsiteY53" fmla="*/ 1253408 h 1593093"/>
                <a:gd name="connsiteX54" fmla="*/ 531401 w 1504382"/>
                <a:gd name="connsiteY54" fmla="*/ 1270862 h 1593093"/>
                <a:gd name="connsiteX55" fmla="*/ 543572 w 1504382"/>
                <a:gd name="connsiteY55" fmla="*/ 1273847 h 1593093"/>
                <a:gd name="connsiteX56" fmla="*/ 547017 w 1504382"/>
                <a:gd name="connsiteY56" fmla="*/ 1295204 h 1593093"/>
                <a:gd name="connsiteX57" fmla="*/ 401651 w 1504382"/>
                <a:gd name="connsiteY57" fmla="*/ 1398775 h 1593093"/>
                <a:gd name="connsiteX58" fmla="*/ 375931 w 1504382"/>
                <a:gd name="connsiteY58" fmla="*/ 1415998 h 1593093"/>
                <a:gd name="connsiteX59" fmla="*/ 351358 w 1504382"/>
                <a:gd name="connsiteY59" fmla="*/ 1432762 h 1593093"/>
                <a:gd name="connsiteX60" fmla="*/ 329083 w 1504382"/>
                <a:gd name="connsiteY60" fmla="*/ 1468357 h 1593093"/>
                <a:gd name="connsiteX61" fmla="*/ 324720 w 1504382"/>
                <a:gd name="connsiteY61" fmla="*/ 1541614 h 1593093"/>
                <a:gd name="connsiteX62" fmla="*/ 340565 w 1504382"/>
                <a:gd name="connsiteY62" fmla="*/ 1564579 h 1593093"/>
                <a:gd name="connsiteX63" fmla="*/ 372256 w 1504382"/>
                <a:gd name="connsiteY63" fmla="*/ 1563890 h 1593093"/>
                <a:gd name="connsiteX64" fmla="*/ 396599 w 1504382"/>
                <a:gd name="connsiteY64" fmla="*/ 1557689 h 1593093"/>
                <a:gd name="connsiteX65" fmla="*/ 396369 w 1504382"/>
                <a:gd name="connsiteY65" fmla="*/ 1559756 h 1593093"/>
                <a:gd name="connsiteX66" fmla="*/ 413133 w 1504382"/>
                <a:gd name="connsiteY66" fmla="*/ 1592825 h 1593093"/>
                <a:gd name="connsiteX67" fmla="*/ 594470 w 1504382"/>
                <a:gd name="connsiteY67" fmla="*/ 1546066 h 1593093"/>
                <a:gd name="connsiteX68" fmla="*/ 1503385 w 1504382"/>
                <a:gd name="connsiteY68" fmla="*/ 1569052 h 1593093"/>
                <a:gd name="connsiteX69" fmla="*/ 1504382 w 1504382"/>
                <a:gd name="connsiteY69" fmla="*/ 1556426 h 1593093"/>
                <a:gd name="connsiteX70" fmla="*/ 1497751 w 1504382"/>
                <a:gd name="connsiteY70" fmla="*/ 1472491 h 1593093"/>
                <a:gd name="connsiteX71" fmla="*/ 1444244 w 1504382"/>
                <a:gd name="connsiteY71" fmla="*/ 1240319 h 1593093"/>
                <a:gd name="connsiteX72" fmla="*/ 1420131 w 1504382"/>
                <a:gd name="connsiteY72" fmla="*/ 950046 h 1593093"/>
                <a:gd name="connsiteX73" fmla="*/ 1393492 w 1504382"/>
                <a:gd name="connsiteY73" fmla="*/ 736934 h 1593093"/>
                <a:gd name="connsiteX74" fmla="*/ 1295893 w 1504382"/>
                <a:gd name="connsiteY74" fmla="*/ 546328 h 1593093"/>
                <a:gd name="connsiteX75" fmla="*/ 1242385 w 1504382"/>
                <a:gd name="connsiteY75" fmla="*/ 456766 h 1593093"/>
                <a:gd name="connsiteX76" fmla="*/ 1221717 w 1504382"/>
                <a:gd name="connsiteY76" fmla="*/ 386035 h 1593093"/>
                <a:gd name="connsiteX77" fmla="*/ 1066246 w 1504382"/>
                <a:gd name="connsiteY77" fmla="*/ 122401 h 1593093"/>
                <a:gd name="connsiteX78" fmla="*/ 1046727 w 1504382"/>
                <a:gd name="connsiteY78" fmla="*/ 108393 h 1593093"/>
                <a:gd name="connsiteX79" fmla="*/ 1018021 w 1504382"/>
                <a:gd name="connsiteY79" fmla="*/ 53967 h 1593093"/>
                <a:gd name="connsiteX80" fmla="*/ 994367 w 1504382"/>
                <a:gd name="connsiteY80" fmla="*/ 11712 h 1593093"/>
                <a:gd name="connsiteX81" fmla="*/ 975077 w 1504382"/>
                <a:gd name="connsiteY81" fmla="*/ 0 h 1593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504382" h="1593093">
                  <a:moveTo>
                    <a:pt x="975077" y="0"/>
                  </a:moveTo>
                  <a:lnTo>
                    <a:pt x="910776" y="0"/>
                  </a:lnTo>
                  <a:cubicBezTo>
                    <a:pt x="896768" y="5282"/>
                    <a:pt x="883219" y="13319"/>
                    <a:pt x="870129" y="13549"/>
                  </a:cubicBezTo>
                  <a:cubicBezTo>
                    <a:pt x="845557" y="16764"/>
                    <a:pt x="820525" y="15616"/>
                    <a:pt x="795723" y="17683"/>
                  </a:cubicBezTo>
                  <a:cubicBezTo>
                    <a:pt x="723385" y="23653"/>
                    <a:pt x="660232" y="53278"/>
                    <a:pt x="602132" y="95073"/>
                  </a:cubicBezTo>
                  <a:cubicBezTo>
                    <a:pt x="588353" y="104948"/>
                    <a:pt x="575493" y="115972"/>
                    <a:pt x="562174" y="126076"/>
                  </a:cubicBezTo>
                  <a:cubicBezTo>
                    <a:pt x="545639" y="138477"/>
                    <a:pt x="539438" y="155471"/>
                    <a:pt x="541505" y="175450"/>
                  </a:cubicBezTo>
                  <a:cubicBezTo>
                    <a:pt x="542424" y="183947"/>
                    <a:pt x="544032" y="192214"/>
                    <a:pt x="545409" y="200481"/>
                  </a:cubicBezTo>
                  <a:cubicBezTo>
                    <a:pt x="552758" y="243425"/>
                    <a:pt x="537601" y="273968"/>
                    <a:pt x="499250" y="294866"/>
                  </a:cubicBezTo>
                  <a:cubicBezTo>
                    <a:pt x="473071" y="309104"/>
                    <a:pt x="446891" y="323572"/>
                    <a:pt x="421860" y="339417"/>
                  </a:cubicBezTo>
                  <a:cubicBezTo>
                    <a:pt x="391087" y="359167"/>
                    <a:pt x="388102" y="378457"/>
                    <a:pt x="411755" y="406244"/>
                  </a:cubicBezTo>
                  <a:cubicBezTo>
                    <a:pt x="424845" y="421860"/>
                    <a:pt x="438624" y="437017"/>
                    <a:pt x="454010" y="449877"/>
                  </a:cubicBezTo>
                  <a:cubicBezTo>
                    <a:pt x="476745" y="468937"/>
                    <a:pt x="503843" y="475827"/>
                    <a:pt x="533468" y="471693"/>
                  </a:cubicBezTo>
                  <a:cubicBezTo>
                    <a:pt x="549543" y="469397"/>
                    <a:pt x="561944" y="462048"/>
                    <a:pt x="571359" y="448499"/>
                  </a:cubicBezTo>
                  <a:cubicBezTo>
                    <a:pt x="575493" y="442299"/>
                    <a:pt x="582612" y="437246"/>
                    <a:pt x="589272" y="433802"/>
                  </a:cubicBezTo>
                  <a:cubicBezTo>
                    <a:pt x="596161" y="430357"/>
                    <a:pt x="603739" y="431275"/>
                    <a:pt x="607643" y="439772"/>
                  </a:cubicBezTo>
                  <a:cubicBezTo>
                    <a:pt x="611548" y="448269"/>
                    <a:pt x="606036" y="453092"/>
                    <a:pt x="599606" y="456307"/>
                  </a:cubicBezTo>
                  <a:cubicBezTo>
                    <a:pt x="583760" y="464115"/>
                    <a:pt x="567915" y="471464"/>
                    <a:pt x="551839" y="478812"/>
                  </a:cubicBezTo>
                  <a:cubicBezTo>
                    <a:pt x="540816" y="483864"/>
                    <a:pt x="527497" y="486620"/>
                    <a:pt x="528875" y="503155"/>
                  </a:cubicBezTo>
                  <a:cubicBezTo>
                    <a:pt x="530482" y="521756"/>
                    <a:pt x="542424" y="538750"/>
                    <a:pt x="559188" y="540128"/>
                  </a:cubicBezTo>
                  <a:cubicBezTo>
                    <a:pt x="576412" y="541505"/>
                    <a:pt x="594094" y="538520"/>
                    <a:pt x="611548" y="537142"/>
                  </a:cubicBezTo>
                  <a:cubicBezTo>
                    <a:pt x="619355" y="536453"/>
                    <a:pt x="627163" y="533468"/>
                    <a:pt x="635201" y="533468"/>
                  </a:cubicBezTo>
                  <a:cubicBezTo>
                    <a:pt x="641401" y="533238"/>
                    <a:pt x="651047" y="534387"/>
                    <a:pt x="653113" y="538061"/>
                  </a:cubicBezTo>
                  <a:cubicBezTo>
                    <a:pt x="656328" y="544032"/>
                    <a:pt x="656328" y="553447"/>
                    <a:pt x="654262" y="560336"/>
                  </a:cubicBezTo>
                  <a:cubicBezTo>
                    <a:pt x="652425" y="566308"/>
                    <a:pt x="646224" y="571360"/>
                    <a:pt x="640942" y="575493"/>
                  </a:cubicBezTo>
                  <a:cubicBezTo>
                    <a:pt x="595931" y="609710"/>
                    <a:pt x="559877" y="651965"/>
                    <a:pt x="529104" y="699272"/>
                  </a:cubicBezTo>
                  <a:cubicBezTo>
                    <a:pt x="516244" y="719252"/>
                    <a:pt x="506599" y="740149"/>
                    <a:pt x="504303" y="764032"/>
                  </a:cubicBezTo>
                  <a:cubicBezTo>
                    <a:pt x="502236" y="785849"/>
                    <a:pt x="489835" y="799169"/>
                    <a:pt x="469626" y="805139"/>
                  </a:cubicBezTo>
                  <a:cubicBezTo>
                    <a:pt x="405785" y="823970"/>
                    <a:pt x="351358" y="857958"/>
                    <a:pt x="302674" y="902739"/>
                  </a:cubicBezTo>
                  <a:cubicBezTo>
                    <a:pt x="264093" y="938105"/>
                    <a:pt x="221608" y="968188"/>
                    <a:pt x="175220" y="992301"/>
                  </a:cubicBezTo>
                  <a:cubicBezTo>
                    <a:pt x="133195" y="1014117"/>
                    <a:pt x="105637" y="1046727"/>
                    <a:pt x="88414" y="1090360"/>
                  </a:cubicBezTo>
                  <a:cubicBezTo>
                    <a:pt x="61775" y="1158335"/>
                    <a:pt x="33069" y="1225621"/>
                    <a:pt x="5282" y="1293137"/>
                  </a:cubicBezTo>
                  <a:cubicBezTo>
                    <a:pt x="3904" y="1296582"/>
                    <a:pt x="1837" y="1299797"/>
                    <a:pt x="0" y="1303012"/>
                  </a:cubicBezTo>
                  <a:lnTo>
                    <a:pt x="0" y="1378795"/>
                  </a:lnTo>
                  <a:cubicBezTo>
                    <a:pt x="14697" y="1385914"/>
                    <a:pt x="14697" y="1385914"/>
                    <a:pt x="30313" y="1362720"/>
                  </a:cubicBezTo>
                  <a:cubicBezTo>
                    <a:pt x="30313" y="1372824"/>
                    <a:pt x="29395" y="1380632"/>
                    <a:pt x="30543" y="1387751"/>
                  </a:cubicBezTo>
                  <a:cubicBezTo>
                    <a:pt x="32840" y="1401300"/>
                    <a:pt x="35595" y="1414849"/>
                    <a:pt x="39729" y="1427710"/>
                  </a:cubicBezTo>
                  <a:cubicBezTo>
                    <a:pt x="40877" y="1431614"/>
                    <a:pt x="47767" y="1435748"/>
                    <a:pt x="52130" y="1435977"/>
                  </a:cubicBezTo>
                  <a:cubicBezTo>
                    <a:pt x="54886" y="1436207"/>
                    <a:pt x="58560" y="1429547"/>
                    <a:pt x="60626" y="1425183"/>
                  </a:cubicBezTo>
                  <a:cubicBezTo>
                    <a:pt x="62004" y="1421969"/>
                    <a:pt x="61545" y="1417835"/>
                    <a:pt x="64301" y="1413931"/>
                  </a:cubicBezTo>
                  <a:cubicBezTo>
                    <a:pt x="65449" y="1419672"/>
                    <a:pt x="65908" y="1425643"/>
                    <a:pt x="67975" y="1430925"/>
                  </a:cubicBezTo>
                  <a:cubicBezTo>
                    <a:pt x="69583" y="1435058"/>
                    <a:pt x="74405" y="1441489"/>
                    <a:pt x="76013" y="1441029"/>
                  </a:cubicBezTo>
                  <a:cubicBezTo>
                    <a:pt x="80606" y="1439422"/>
                    <a:pt x="86347" y="1435977"/>
                    <a:pt x="88414" y="1431614"/>
                  </a:cubicBezTo>
                  <a:cubicBezTo>
                    <a:pt x="91629" y="1424495"/>
                    <a:pt x="92318" y="1416227"/>
                    <a:pt x="94384" y="1408419"/>
                  </a:cubicBezTo>
                  <a:cubicBezTo>
                    <a:pt x="95303" y="1405664"/>
                    <a:pt x="97140" y="1403138"/>
                    <a:pt x="99896" y="1398085"/>
                  </a:cubicBezTo>
                  <a:cubicBezTo>
                    <a:pt x="103341" y="1403367"/>
                    <a:pt x="106096" y="1407042"/>
                    <a:pt x="108393" y="1410946"/>
                  </a:cubicBezTo>
                  <a:cubicBezTo>
                    <a:pt x="113445" y="1419443"/>
                    <a:pt x="120334" y="1421050"/>
                    <a:pt x="126305" y="1413012"/>
                  </a:cubicBezTo>
                  <a:cubicBezTo>
                    <a:pt x="130898" y="1407042"/>
                    <a:pt x="133424" y="1399463"/>
                    <a:pt x="135721" y="1392344"/>
                  </a:cubicBezTo>
                  <a:cubicBezTo>
                    <a:pt x="139625" y="1381092"/>
                    <a:pt x="146055" y="1372595"/>
                    <a:pt x="158226" y="1370069"/>
                  </a:cubicBezTo>
                  <a:cubicBezTo>
                    <a:pt x="181191" y="1365246"/>
                    <a:pt x="194740" y="1350089"/>
                    <a:pt x="202318" y="1329192"/>
                  </a:cubicBezTo>
                  <a:cubicBezTo>
                    <a:pt x="207370" y="1315643"/>
                    <a:pt x="209896" y="1301175"/>
                    <a:pt x="213341" y="1287166"/>
                  </a:cubicBezTo>
                  <a:cubicBezTo>
                    <a:pt x="214719" y="1281425"/>
                    <a:pt x="215638" y="1275914"/>
                    <a:pt x="217475" y="1270402"/>
                  </a:cubicBezTo>
                  <a:cubicBezTo>
                    <a:pt x="222068" y="1255935"/>
                    <a:pt x="229187" y="1249734"/>
                    <a:pt x="244343" y="1249964"/>
                  </a:cubicBezTo>
                  <a:cubicBezTo>
                    <a:pt x="275575" y="1250423"/>
                    <a:pt x="307037" y="1250882"/>
                    <a:pt x="338269" y="1253408"/>
                  </a:cubicBezTo>
                  <a:cubicBezTo>
                    <a:pt x="402799" y="1258460"/>
                    <a:pt x="467100" y="1264891"/>
                    <a:pt x="531401" y="1270862"/>
                  </a:cubicBezTo>
                  <a:cubicBezTo>
                    <a:pt x="535535" y="1271321"/>
                    <a:pt x="539898" y="1272239"/>
                    <a:pt x="543572" y="1273847"/>
                  </a:cubicBezTo>
                  <a:cubicBezTo>
                    <a:pt x="552988" y="1278210"/>
                    <a:pt x="555514" y="1289922"/>
                    <a:pt x="547017" y="1295204"/>
                  </a:cubicBezTo>
                  <a:cubicBezTo>
                    <a:pt x="496954" y="1327125"/>
                    <a:pt x="456996" y="1373743"/>
                    <a:pt x="401651" y="1398775"/>
                  </a:cubicBezTo>
                  <a:cubicBezTo>
                    <a:pt x="392235" y="1403138"/>
                    <a:pt x="384428" y="1410257"/>
                    <a:pt x="375931" y="1415998"/>
                  </a:cubicBezTo>
                  <a:cubicBezTo>
                    <a:pt x="367663" y="1421509"/>
                    <a:pt x="360315" y="1428858"/>
                    <a:pt x="351358" y="1432762"/>
                  </a:cubicBezTo>
                  <a:cubicBezTo>
                    <a:pt x="335513" y="1439881"/>
                    <a:pt x="330231" y="1452971"/>
                    <a:pt x="329083" y="1468357"/>
                  </a:cubicBezTo>
                  <a:cubicBezTo>
                    <a:pt x="327245" y="1492700"/>
                    <a:pt x="326327" y="1517272"/>
                    <a:pt x="324720" y="1541614"/>
                  </a:cubicBezTo>
                  <a:cubicBezTo>
                    <a:pt x="324030" y="1553556"/>
                    <a:pt x="328853" y="1562742"/>
                    <a:pt x="340565" y="1564579"/>
                  </a:cubicBezTo>
                  <a:cubicBezTo>
                    <a:pt x="350899" y="1566186"/>
                    <a:pt x="361692" y="1565038"/>
                    <a:pt x="372256" y="1563890"/>
                  </a:cubicBezTo>
                  <a:cubicBezTo>
                    <a:pt x="380294" y="1562971"/>
                    <a:pt x="388331" y="1559986"/>
                    <a:pt x="396599" y="1557689"/>
                  </a:cubicBezTo>
                  <a:cubicBezTo>
                    <a:pt x="396369" y="1559067"/>
                    <a:pt x="396599" y="1559526"/>
                    <a:pt x="396369" y="1559756"/>
                  </a:cubicBezTo>
                  <a:cubicBezTo>
                    <a:pt x="383509" y="1582721"/>
                    <a:pt x="380116" y="1595107"/>
                    <a:pt x="413133" y="1592825"/>
                  </a:cubicBezTo>
                  <a:cubicBezTo>
                    <a:pt x="446150" y="1590543"/>
                    <a:pt x="559334" y="1552956"/>
                    <a:pt x="594470" y="1546066"/>
                  </a:cubicBezTo>
                  <a:lnTo>
                    <a:pt x="1503385" y="1569052"/>
                  </a:lnTo>
                  <a:cubicBezTo>
                    <a:pt x="1503717" y="1564843"/>
                    <a:pt x="1504050" y="1560635"/>
                    <a:pt x="1504382" y="1556426"/>
                  </a:cubicBezTo>
                  <a:cubicBezTo>
                    <a:pt x="1503952" y="1528467"/>
                    <a:pt x="1501311" y="1500508"/>
                    <a:pt x="1497751" y="1472491"/>
                  </a:cubicBezTo>
                  <a:cubicBezTo>
                    <a:pt x="1487647" y="1393263"/>
                    <a:pt x="1467208" y="1316561"/>
                    <a:pt x="1444244" y="1240319"/>
                  </a:cubicBezTo>
                  <a:cubicBezTo>
                    <a:pt x="1415538" y="1145245"/>
                    <a:pt x="1406352" y="1048794"/>
                    <a:pt x="1420131" y="950046"/>
                  </a:cubicBezTo>
                  <a:cubicBezTo>
                    <a:pt x="1430236" y="876789"/>
                    <a:pt x="1418753" y="805828"/>
                    <a:pt x="1393492" y="736934"/>
                  </a:cubicBezTo>
                  <a:cubicBezTo>
                    <a:pt x="1368460" y="669418"/>
                    <a:pt x="1333555" y="607184"/>
                    <a:pt x="1295893" y="546328"/>
                  </a:cubicBezTo>
                  <a:cubicBezTo>
                    <a:pt x="1277521" y="516934"/>
                    <a:pt x="1259608" y="486850"/>
                    <a:pt x="1242385" y="456766"/>
                  </a:cubicBezTo>
                  <a:cubicBezTo>
                    <a:pt x="1229984" y="434950"/>
                    <a:pt x="1223095" y="411526"/>
                    <a:pt x="1221717" y="386035"/>
                  </a:cubicBezTo>
                  <a:cubicBezTo>
                    <a:pt x="1215516" y="271671"/>
                    <a:pt x="1158105" y="186702"/>
                    <a:pt x="1066246" y="122401"/>
                  </a:cubicBezTo>
                  <a:cubicBezTo>
                    <a:pt x="1059816" y="117809"/>
                    <a:pt x="1053157" y="113216"/>
                    <a:pt x="1046727" y="108393"/>
                  </a:cubicBezTo>
                  <a:cubicBezTo>
                    <a:pt x="1028125" y="94844"/>
                    <a:pt x="1017562" y="77620"/>
                    <a:pt x="1018021" y="53967"/>
                  </a:cubicBezTo>
                  <a:cubicBezTo>
                    <a:pt x="1018250" y="35595"/>
                    <a:pt x="1009065" y="21816"/>
                    <a:pt x="994367" y="11712"/>
                  </a:cubicBezTo>
                  <a:cubicBezTo>
                    <a:pt x="988167" y="7579"/>
                    <a:pt x="981507" y="3904"/>
                    <a:pt x="975077" y="0"/>
                  </a:cubicBezTo>
                  <a:close/>
                </a:path>
              </a:pathLst>
            </a:custGeom>
            <a:solidFill>
              <a:schemeClr val="accent6"/>
            </a:solidFill>
            <a:ln w="5356" cap="flat">
              <a:noFill/>
              <a:prstDash val="solid"/>
              <a:miter/>
            </a:ln>
          </p:spPr>
          <p:txBody>
            <a:bodyPr rtlCol="0" anchor="ctr"/>
            <a:lstStyle/>
            <a:p>
              <a:endParaRPr lang="en-US"/>
            </a:p>
          </p:txBody>
        </p:sp>
        <p:sp>
          <p:nvSpPr>
            <p:cNvPr id="9" name="Up Arrow 4">
              <a:extLst>
                <a:ext uri="{FF2B5EF4-FFF2-40B4-BE49-F238E27FC236}">
                  <a16:creationId xmlns:a16="http://schemas.microsoft.com/office/drawing/2014/main" id="{52FCE603-73F5-4D2F-AC50-2E3FD39DCF0C}"/>
                </a:ext>
              </a:extLst>
            </p:cNvPr>
            <p:cNvSpPr/>
            <p:nvPr/>
          </p:nvSpPr>
          <p:spPr>
            <a:xfrm flipV="1">
              <a:off x="5843802" y="3190688"/>
              <a:ext cx="1510669" cy="2651760"/>
            </a:xfrm>
            <a:prstGeom prst="upArrow">
              <a:avLst>
                <a:gd name="adj1" fmla="val 50000"/>
                <a:gd name="adj2" fmla="val 6193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sp>
        <p:nvSpPr>
          <p:cNvPr id="18" name="Block Arc 17">
            <a:extLst>
              <a:ext uri="{FF2B5EF4-FFF2-40B4-BE49-F238E27FC236}">
                <a16:creationId xmlns:a16="http://schemas.microsoft.com/office/drawing/2014/main" id="{AB5B690B-54BD-432E-A504-AD812FD4B485}"/>
              </a:ext>
            </a:extLst>
          </p:cNvPr>
          <p:cNvSpPr/>
          <p:nvPr/>
        </p:nvSpPr>
        <p:spPr>
          <a:xfrm rot="5400000">
            <a:off x="4902790" y="1950029"/>
            <a:ext cx="3892275" cy="3892275"/>
          </a:xfrm>
          <a:prstGeom prst="blockArc">
            <a:avLst>
              <a:gd name="adj1" fmla="val 11864761"/>
              <a:gd name="adj2" fmla="val 20597355"/>
              <a:gd name="adj3" fmla="val 101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9" name="Block Arc 18">
            <a:extLst>
              <a:ext uri="{FF2B5EF4-FFF2-40B4-BE49-F238E27FC236}">
                <a16:creationId xmlns:a16="http://schemas.microsoft.com/office/drawing/2014/main" id="{1DF80909-E539-4958-BF39-E2F0314254B1}"/>
              </a:ext>
            </a:extLst>
          </p:cNvPr>
          <p:cNvSpPr/>
          <p:nvPr/>
        </p:nvSpPr>
        <p:spPr>
          <a:xfrm rot="16200000">
            <a:off x="3278266" y="1950029"/>
            <a:ext cx="3892275" cy="3892275"/>
          </a:xfrm>
          <a:prstGeom prst="blockArc">
            <a:avLst>
              <a:gd name="adj1" fmla="val 11864761"/>
              <a:gd name="adj2" fmla="val 20578708"/>
              <a:gd name="adj3" fmla="val 100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nvGrpSpPr>
          <p:cNvPr id="20" name="Group 19">
            <a:extLst>
              <a:ext uri="{FF2B5EF4-FFF2-40B4-BE49-F238E27FC236}">
                <a16:creationId xmlns:a16="http://schemas.microsoft.com/office/drawing/2014/main" id="{56E236ED-14A0-4FF2-B0ED-6109A2DD2C9B}"/>
              </a:ext>
            </a:extLst>
          </p:cNvPr>
          <p:cNvGrpSpPr/>
          <p:nvPr/>
        </p:nvGrpSpPr>
        <p:grpSpPr>
          <a:xfrm>
            <a:off x="8741700" y="1816136"/>
            <a:ext cx="2512833" cy="553998"/>
            <a:chOff x="2551706" y="4283314"/>
            <a:chExt cx="1403938" cy="553998"/>
          </a:xfrm>
        </p:grpSpPr>
        <p:sp>
          <p:nvSpPr>
            <p:cNvPr id="21" name="TextBox 20">
              <a:extLst>
                <a:ext uri="{FF2B5EF4-FFF2-40B4-BE49-F238E27FC236}">
                  <a16:creationId xmlns:a16="http://schemas.microsoft.com/office/drawing/2014/main" id="{02BC0D94-0431-490D-B372-601D9314DB3E}"/>
                </a:ext>
              </a:extLst>
            </p:cNvPr>
            <p:cNvSpPr txBox="1"/>
            <p:nvPr/>
          </p:nvSpPr>
          <p:spPr>
            <a:xfrm>
              <a:off x="2551706" y="4560313"/>
              <a:ext cx="1403938"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sp>
          <p:nvSpPr>
            <p:cNvPr id="22" name="TextBox 21">
              <a:extLst>
                <a:ext uri="{FF2B5EF4-FFF2-40B4-BE49-F238E27FC236}">
                  <a16:creationId xmlns:a16="http://schemas.microsoft.com/office/drawing/2014/main" id="{C9920CEA-64F2-47B8-A42F-2C2701BACA4A}"/>
                </a:ext>
              </a:extLst>
            </p:cNvPr>
            <p:cNvSpPr txBox="1"/>
            <p:nvPr/>
          </p:nvSpPr>
          <p:spPr>
            <a:xfrm>
              <a:off x="2551706" y="4283314"/>
              <a:ext cx="1403938"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Flutter</a:t>
              </a:r>
              <a:endParaRPr lang="ko-KR" altLang="en-US" sz="1200" b="1" dirty="0">
                <a:solidFill>
                  <a:schemeClr val="tx1">
                    <a:lumMod val="75000"/>
                    <a:lumOff val="25000"/>
                  </a:schemeClr>
                </a:solidFill>
                <a:cs typeface="Arial" pitchFamily="34" charset="0"/>
              </a:endParaRPr>
            </a:p>
          </p:txBody>
        </p:sp>
      </p:grpSp>
      <p:grpSp>
        <p:nvGrpSpPr>
          <p:cNvPr id="23" name="Group 22">
            <a:extLst>
              <a:ext uri="{FF2B5EF4-FFF2-40B4-BE49-F238E27FC236}">
                <a16:creationId xmlns:a16="http://schemas.microsoft.com/office/drawing/2014/main" id="{F125CF1E-0BDE-47D2-AE69-D24A62F90768}"/>
              </a:ext>
            </a:extLst>
          </p:cNvPr>
          <p:cNvGrpSpPr/>
          <p:nvPr/>
        </p:nvGrpSpPr>
        <p:grpSpPr>
          <a:xfrm>
            <a:off x="9097988" y="3427040"/>
            <a:ext cx="2512833" cy="646428"/>
            <a:chOff x="2551706" y="4190884"/>
            <a:chExt cx="1403938" cy="646428"/>
          </a:xfrm>
        </p:grpSpPr>
        <p:sp>
          <p:nvSpPr>
            <p:cNvPr id="24" name="TextBox 23">
              <a:extLst>
                <a:ext uri="{FF2B5EF4-FFF2-40B4-BE49-F238E27FC236}">
                  <a16:creationId xmlns:a16="http://schemas.microsoft.com/office/drawing/2014/main" id="{55E8ADCB-A1F7-4B6E-8F5B-928594BAFA91}"/>
                </a:ext>
              </a:extLst>
            </p:cNvPr>
            <p:cNvSpPr txBox="1"/>
            <p:nvPr/>
          </p:nvSpPr>
          <p:spPr>
            <a:xfrm>
              <a:off x="2551706" y="4560313"/>
              <a:ext cx="1403938"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id="{8A34CF77-3EBC-4892-A853-19E0C80EB194}"/>
                </a:ext>
              </a:extLst>
            </p:cNvPr>
            <p:cNvSpPr txBox="1"/>
            <p:nvPr/>
          </p:nvSpPr>
          <p:spPr>
            <a:xfrm>
              <a:off x="2551706" y="4190884"/>
              <a:ext cx="1403938"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Azure for Python</a:t>
              </a:r>
              <a:endParaRPr lang="ko-KR" altLang="en-US" sz="1200" b="1" dirty="0">
                <a:solidFill>
                  <a:schemeClr val="tx1">
                    <a:lumMod val="75000"/>
                    <a:lumOff val="25000"/>
                  </a:schemeClr>
                </a:solidFill>
                <a:cs typeface="Arial" pitchFamily="34" charset="0"/>
              </a:endParaRPr>
            </a:p>
          </p:txBody>
        </p:sp>
      </p:grpSp>
      <p:grpSp>
        <p:nvGrpSpPr>
          <p:cNvPr id="26" name="Group 25">
            <a:extLst>
              <a:ext uri="{FF2B5EF4-FFF2-40B4-BE49-F238E27FC236}">
                <a16:creationId xmlns:a16="http://schemas.microsoft.com/office/drawing/2014/main" id="{4E4EF39E-5A91-40C6-9E49-8A39BCC7AC0F}"/>
              </a:ext>
            </a:extLst>
          </p:cNvPr>
          <p:cNvGrpSpPr/>
          <p:nvPr/>
        </p:nvGrpSpPr>
        <p:grpSpPr>
          <a:xfrm>
            <a:off x="8741700" y="5163008"/>
            <a:ext cx="2512833" cy="553998"/>
            <a:chOff x="2551706" y="4283314"/>
            <a:chExt cx="1403938" cy="553998"/>
          </a:xfrm>
        </p:grpSpPr>
        <p:sp>
          <p:nvSpPr>
            <p:cNvPr id="27" name="TextBox 26">
              <a:extLst>
                <a:ext uri="{FF2B5EF4-FFF2-40B4-BE49-F238E27FC236}">
                  <a16:creationId xmlns:a16="http://schemas.microsoft.com/office/drawing/2014/main" id="{39D485DA-1422-4B4F-B0B9-B871C9BDC96D}"/>
                </a:ext>
              </a:extLst>
            </p:cNvPr>
            <p:cNvSpPr txBox="1"/>
            <p:nvPr/>
          </p:nvSpPr>
          <p:spPr>
            <a:xfrm>
              <a:off x="2551706" y="4560313"/>
              <a:ext cx="1403938"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sp>
          <p:nvSpPr>
            <p:cNvPr id="28" name="TextBox 27">
              <a:extLst>
                <a:ext uri="{FF2B5EF4-FFF2-40B4-BE49-F238E27FC236}">
                  <a16:creationId xmlns:a16="http://schemas.microsoft.com/office/drawing/2014/main" id="{85CE52A9-31E8-4D82-BD2A-8538791C28D0}"/>
                </a:ext>
              </a:extLst>
            </p:cNvPr>
            <p:cNvSpPr txBox="1"/>
            <p:nvPr/>
          </p:nvSpPr>
          <p:spPr>
            <a:xfrm>
              <a:off x="2551706" y="4283314"/>
              <a:ext cx="1403938" cy="276999"/>
            </a:xfrm>
            <a:prstGeom prst="rect">
              <a:avLst/>
            </a:prstGeom>
            <a:noFill/>
          </p:spPr>
          <p:txBody>
            <a:bodyPr wrap="square" rtlCol="0">
              <a:spAutoFit/>
            </a:bodyPr>
            <a:lstStyle/>
            <a:p>
              <a:r>
                <a:rPr lang="en-IN" altLang="ko-KR" sz="1200" b="1" dirty="0">
                  <a:solidFill>
                    <a:schemeClr val="tx1">
                      <a:lumMod val="75000"/>
                      <a:lumOff val="25000"/>
                    </a:schemeClr>
                  </a:solidFill>
                  <a:cs typeface="Arial" pitchFamily="34" charset="0"/>
                </a:rPr>
                <a:t>Firebase for Background Dev</a:t>
              </a:r>
              <a:endParaRPr lang="ko-KR" altLang="en-US" sz="1200" b="1" dirty="0">
                <a:solidFill>
                  <a:schemeClr val="tx1">
                    <a:lumMod val="75000"/>
                    <a:lumOff val="25000"/>
                  </a:schemeClr>
                </a:solidFill>
                <a:cs typeface="Arial" pitchFamily="34" charset="0"/>
              </a:endParaRPr>
            </a:p>
          </p:txBody>
        </p:sp>
      </p:grpSp>
      <p:grpSp>
        <p:nvGrpSpPr>
          <p:cNvPr id="29" name="Group 28">
            <a:extLst>
              <a:ext uri="{FF2B5EF4-FFF2-40B4-BE49-F238E27FC236}">
                <a16:creationId xmlns:a16="http://schemas.microsoft.com/office/drawing/2014/main" id="{8441030D-2133-467A-99FD-08A33AAF3BA2}"/>
              </a:ext>
            </a:extLst>
          </p:cNvPr>
          <p:cNvGrpSpPr/>
          <p:nvPr/>
        </p:nvGrpSpPr>
        <p:grpSpPr>
          <a:xfrm>
            <a:off x="726332" y="1738168"/>
            <a:ext cx="2878506" cy="631966"/>
            <a:chOff x="2551706" y="4205346"/>
            <a:chExt cx="1553794" cy="631966"/>
          </a:xfrm>
        </p:grpSpPr>
        <p:sp>
          <p:nvSpPr>
            <p:cNvPr id="30" name="TextBox 29">
              <a:extLst>
                <a:ext uri="{FF2B5EF4-FFF2-40B4-BE49-F238E27FC236}">
                  <a16:creationId xmlns:a16="http://schemas.microsoft.com/office/drawing/2014/main" id="{13ED6612-360F-44FA-95EE-1378B78F4741}"/>
                </a:ext>
              </a:extLst>
            </p:cNvPr>
            <p:cNvSpPr txBox="1"/>
            <p:nvPr/>
          </p:nvSpPr>
          <p:spPr>
            <a:xfrm>
              <a:off x="2551706" y="4560313"/>
              <a:ext cx="1403938" cy="276999"/>
            </a:xfrm>
            <a:prstGeom prst="rect">
              <a:avLst/>
            </a:prstGeom>
            <a:noFill/>
          </p:spPr>
          <p:txBody>
            <a:bodyPr wrap="square" rtlCol="0">
              <a:spAutoFit/>
            </a:bodyPr>
            <a:lstStyle/>
            <a:p>
              <a:pPr algn="r"/>
              <a:endParaRPr lang="ko-KR" altLang="en-US" sz="1200" dirty="0">
                <a:solidFill>
                  <a:schemeClr val="tx1">
                    <a:lumMod val="75000"/>
                    <a:lumOff val="25000"/>
                  </a:schemeClr>
                </a:solidFill>
                <a:cs typeface="Arial" pitchFamily="34" charset="0"/>
              </a:endParaRPr>
            </a:p>
          </p:txBody>
        </p:sp>
        <p:sp>
          <p:nvSpPr>
            <p:cNvPr id="31" name="TextBox 30">
              <a:extLst>
                <a:ext uri="{FF2B5EF4-FFF2-40B4-BE49-F238E27FC236}">
                  <a16:creationId xmlns:a16="http://schemas.microsoft.com/office/drawing/2014/main" id="{A123D1D2-02D2-400D-8BD8-C5721A3D68B6}"/>
                </a:ext>
              </a:extLst>
            </p:cNvPr>
            <p:cNvSpPr txBox="1"/>
            <p:nvPr/>
          </p:nvSpPr>
          <p:spPr>
            <a:xfrm>
              <a:off x="2701562" y="4205346"/>
              <a:ext cx="1403938"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Azure</a:t>
              </a:r>
              <a:endParaRPr lang="ko-KR" altLang="en-US" sz="1200" b="1" dirty="0">
                <a:solidFill>
                  <a:schemeClr val="tx1">
                    <a:lumMod val="75000"/>
                    <a:lumOff val="25000"/>
                  </a:schemeClr>
                </a:solidFill>
                <a:cs typeface="Arial" pitchFamily="34" charset="0"/>
              </a:endParaRPr>
            </a:p>
          </p:txBody>
        </p:sp>
      </p:grpSp>
      <p:grpSp>
        <p:nvGrpSpPr>
          <p:cNvPr id="32" name="Group 31">
            <a:extLst>
              <a:ext uri="{FF2B5EF4-FFF2-40B4-BE49-F238E27FC236}">
                <a16:creationId xmlns:a16="http://schemas.microsoft.com/office/drawing/2014/main" id="{20199010-CA64-49F4-8BEA-86C82C75A660}"/>
              </a:ext>
            </a:extLst>
          </p:cNvPr>
          <p:cNvGrpSpPr/>
          <p:nvPr/>
        </p:nvGrpSpPr>
        <p:grpSpPr>
          <a:xfrm>
            <a:off x="779562" y="3325188"/>
            <a:ext cx="2530228" cy="580181"/>
            <a:chOff x="2551706" y="4257131"/>
            <a:chExt cx="1435852" cy="580181"/>
          </a:xfrm>
        </p:grpSpPr>
        <p:sp>
          <p:nvSpPr>
            <p:cNvPr id="33" name="TextBox 32">
              <a:extLst>
                <a:ext uri="{FF2B5EF4-FFF2-40B4-BE49-F238E27FC236}">
                  <a16:creationId xmlns:a16="http://schemas.microsoft.com/office/drawing/2014/main" id="{2B56598E-ECE1-4C85-918C-66A47AAFEC87}"/>
                </a:ext>
              </a:extLst>
            </p:cNvPr>
            <p:cNvSpPr txBox="1"/>
            <p:nvPr/>
          </p:nvSpPr>
          <p:spPr>
            <a:xfrm>
              <a:off x="2551706" y="4560313"/>
              <a:ext cx="1403938" cy="276999"/>
            </a:xfrm>
            <a:prstGeom prst="rect">
              <a:avLst/>
            </a:prstGeom>
            <a:noFill/>
          </p:spPr>
          <p:txBody>
            <a:bodyPr wrap="square" rtlCol="0">
              <a:spAutoFit/>
            </a:bodyPr>
            <a:lstStyle/>
            <a:p>
              <a:pPr algn="r"/>
              <a:endParaRPr lang="ko-KR" altLang="en-US" sz="1200" dirty="0">
                <a:solidFill>
                  <a:schemeClr val="tx1">
                    <a:lumMod val="75000"/>
                    <a:lumOff val="25000"/>
                  </a:schemeClr>
                </a:solidFill>
                <a:cs typeface="Arial" pitchFamily="34" charset="0"/>
              </a:endParaRPr>
            </a:p>
          </p:txBody>
        </p:sp>
        <p:sp>
          <p:nvSpPr>
            <p:cNvPr id="34" name="TextBox 33">
              <a:extLst>
                <a:ext uri="{FF2B5EF4-FFF2-40B4-BE49-F238E27FC236}">
                  <a16:creationId xmlns:a16="http://schemas.microsoft.com/office/drawing/2014/main" id="{8548639D-3925-4F3B-98DA-0CAAF1BDAD7F}"/>
                </a:ext>
              </a:extLst>
            </p:cNvPr>
            <p:cNvSpPr txBox="1"/>
            <p:nvPr/>
          </p:nvSpPr>
          <p:spPr>
            <a:xfrm>
              <a:off x="2583620" y="4257131"/>
              <a:ext cx="1403938"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Flask API</a:t>
              </a:r>
              <a:endParaRPr lang="ko-KR" altLang="en-US" sz="1200" b="1" dirty="0">
                <a:solidFill>
                  <a:schemeClr val="tx1">
                    <a:lumMod val="75000"/>
                    <a:lumOff val="25000"/>
                  </a:schemeClr>
                </a:solidFill>
                <a:cs typeface="Arial" pitchFamily="34" charset="0"/>
              </a:endParaRPr>
            </a:p>
          </p:txBody>
        </p:sp>
      </p:grpSp>
      <p:grpSp>
        <p:nvGrpSpPr>
          <p:cNvPr id="35" name="Group 34">
            <a:extLst>
              <a:ext uri="{FF2B5EF4-FFF2-40B4-BE49-F238E27FC236}">
                <a16:creationId xmlns:a16="http://schemas.microsoft.com/office/drawing/2014/main" id="{0A03F905-5879-420F-9A00-FE4EDFA91F50}"/>
              </a:ext>
            </a:extLst>
          </p:cNvPr>
          <p:cNvGrpSpPr/>
          <p:nvPr/>
        </p:nvGrpSpPr>
        <p:grpSpPr>
          <a:xfrm>
            <a:off x="726333" y="5163008"/>
            <a:ext cx="2733282" cy="553998"/>
            <a:chOff x="2551706" y="4283314"/>
            <a:chExt cx="1475403" cy="553998"/>
          </a:xfrm>
        </p:grpSpPr>
        <p:sp>
          <p:nvSpPr>
            <p:cNvPr id="36" name="TextBox 35">
              <a:extLst>
                <a:ext uri="{FF2B5EF4-FFF2-40B4-BE49-F238E27FC236}">
                  <a16:creationId xmlns:a16="http://schemas.microsoft.com/office/drawing/2014/main" id="{271CDAB1-797D-4F38-A6FD-0B8C678EB2B3}"/>
                </a:ext>
              </a:extLst>
            </p:cNvPr>
            <p:cNvSpPr txBox="1"/>
            <p:nvPr/>
          </p:nvSpPr>
          <p:spPr>
            <a:xfrm>
              <a:off x="2551706" y="4560313"/>
              <a:ext cx="1403938" cy="276999"/>
            </a:xfrm>
            <a:prstGeom prst="rect">
              <a:avLst/>
            </a:prstGeom>
            <a:noFill/>
          </p:spPr>
          <p:txBody>
            <a:bodyPr wrap="square" rtlCol="0">
              <a:spAutoFit/>
            </a:bodyPr>
            <a:lstStyle/>
            <a:p>
              <a:pPr algn="r"/>
              <a:endParaRPr lang="ko-KR" altLang="en-US" sz="1200" dirty="0">
                <a:solidFill>
                  <a:schemeClr val="tx1">
                    <a:lumMod val="75000"/>
                    <a:lumOff val="25000"/>
                  </a:schemeClr>
                </a:solidFill>
                <a:cs typeface="Arial" pitchFamily="34" charset="0"/>
              </a:endParaRPr>
            </a:p>
          </p:txBody>
        </p:sp>
        <p:sp>
          <p:nvSpPr>
            <p:cNvPr id="37" name="TextBox 36">
              <a:extLst>
                <a:ext uri="{FF2B5EF4-FFF2-40B4-BE49-F238E27FC236}">
                  <a16:creationId xmlns:a16="http://schemas.microsoft.com/office/drawing/2014/main" id="{15FC526D-83FC-4702-AE72-1EEF234E7A8F}"/>
                </a:ext>
              </a:extLst>
            </p:cNvPr>
            <p:cNvSpPr txBox="1"/>
            <p:nvPr/>
          </p:nvSpPr>
          <p:spPr>
            <a:xfrm>
              <a:off x="2623171" y="4283314"/>
              <a:ext cx="1403938"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Firebase</a:t>
              </a:r>
              <a:endParaRPr lang="ko-KR" altLang="en-US" sz="1200" b="1" dirty="0">
                <a:solidFill>
                  <a:schemeClr val="tx1">
                    <a:lumMod val="75000"/>
                    <a:lumOff val="25000"/>
                  </a:schemeClr>
                </a:solidFill>
                <a:cs typeface="Arial" pitchFamily="34" charset="0"/>
              </a:endParaRPr>
            </a:p>
          </p:txBody>
        </p:sp>
      </p:grpSp>
      <p:cxnSp>
        <p:nvCxnSpPr>
          <p:cNvPr id="38" name="Elbow Connector 29">
            <a:extLst>
              <a:ext uri="{FF2B5EF4-FFF2-40B4-BE49-F238E27FC236}">
                <a16:creationId xmlns:a16="http://schemas.microsoft.com/office/drawing/2014/main" id="{F021C746-B307-48A6-B3CA-D6031F5F7CA7}"/>
              </a:ext>
            </a:extLst>
          </p:cNvPr>
          <p:cNvCxnSpPr/>
          <p:nvPr/>
        </p:nvCxnSpPr>
        <p:spPr>
          <a:xfrm rot="10800000">
            <a:off x="3413159" y="5301118"/>
            <a:ext cx="777620" cy="265779"/>
          </a:xfrm>
          <a:prstGeom prst="bentConnector3">
            <a:avLst/>
          </a:prstGeom>
          <a:ln w="381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0">
            <a:extLst>
              <a:ext uri="{FF2B5EF4-FFF2-40B4-BE49-F238E27FC236}">
                <a16:creationId xmlns:a16="http://schemas.microsoft.com/office/drawing/2014/main" id="{02C18CA8-73E4-4957-9DE5-A717518F4D4C}"/>
              </a:ext>
            </a:extLst>
          </p:cNvPr>
          <p:cNvCxnSpPr>
            <a:cxnSpLocks/>
            <a:stCxn id="42" idx="6"/>
          </p:cNvCxnSpPr>
          <p:nvPr/>
        </p:nvCxnSpPr>
        <p:spPr>
          <a:xfrm>
            <a:off x="8760560" y="3110780"/>
            <a:ext cx="975521" cy="371315"/>
          </a:xfrm>
          <a:prstGeom prst="bentConnector3">
            <a:avLst>
              <a:gd name="adj1" fmla="val 99859"/>
            </a:avLst>
          </a:prstGeom>
          <a:ln w="381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1">
            <a:extLst>
              <a:ext uri="{FF2B5EF4-FFF2-40B4-BE49-F238E27FC236}">
                <a16:creationId xmlns:a16="http://schemas.microsoft.com/office/drawing/2014/main" id="{B8EE55B5-7625-4AF0-B9BD-F51B06FF1291}"/>
              </a:ext>
            </a:extLst>
          </p:cNvPr>
          <p:cNvCxnSpPr/>
          <p:nvPr/>
        </p:nvCxnSpPr>
        <p:spPr>
          <a:xfrm flipH="1" flipV="1">
            <a:off x="2235493" y="4678552"/>
            <a:ext cx="1351177" cy="372892"/>
          </a:xfrm>
          <a:prstGeom prst="bentConnector2">
            <a:avLst/>
          </a:prstGeom>
          <a:ln w="381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CE145DBA-5652-427C-A65E-0672B749D15A}"/>
              </a:ext>
            </a:extLst>
          </p:cNvPr>
          <p:cNvSpPr/>
          <p:nvPr/>
        </p:nvSpPr>
        <p:spPr>
          <a:xfrm>
            <a:off x="7639936" y="2058569"/>
            <a:ext cx="360040" cy="3600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2" name="Oval 41">
            <a:extLst>
              <a:ext uri="{FF2B5EF4-FFF2-40B4-BE49-F238E27FC236}">
                <a16:creationId xmlns:a16="http://schemas.microsoft.com/office/drawing/2014/main" id="{FAB4E775-0A89-4755-A16A-2290ED433876}"/>
              </a:ext>
            </a:extLst>
          </p:cNvPr>
          <p:cNvSpPr/>
          <p:nvPr/>
        </p:nvSpPr>
        <p:spPr>
          <a:xfrm>
            <a:off x="8400520" y="2930760"/>
            <a:ext cx="360040" cy="3600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3" name="Oval 42">
            <a:extLst>
              <a:ext uri="{FF2B5EF4-FFF2-40B4-BE49-F238E27FC236}">
                <a16:creationId xmlns:a16="http://schemas.microsoft.com/office/drawing/2014/main" id="{11F250ED-F4DA-4BDB-89F5-4E95DE5102D6}"/>
              </a:ext>
            </a:extLst>
          </p:cNvPr>
          <p:cNvSpPr/>
          <p:nvPr/>
        </p:nvSpPr>
        <p:spPr>
          <a:xfrm>
            <a:off x="7639936" y="5387376"/>
            <a:ext cx="360040" cy="3600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Oval 43">
            <a:extLst>
              <a:ext uri="{FF2B5EF4-FFF2-40B4-BE49-F238E27FC236}">
                <a16:creationId xmlns:a16="http://schemas.microsoft.com/office/drawing/2014/main" id="{A765C7B5-636E-4306-8056-7828FEF9DE1A}"/>
              </a:ext>
            </a:extLst>
          </p:cNvPr>
          <p:cNvSpPr/>
          <p:nvPr/>
        </p:nvSpPr>
        <p:spPr>
          <a:xfrm>
            <a:off x="4120377" y="5387376"/>
            <a:ext cx="360040" cy="3600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44">
            <a:extLst>
              <a:ext uri="{FF2B5EF4-FFF2-40B4-BE49-F238E27FC236}">
                <a16:creationId xmlns:a16="http://schemas.microsoft.com/office/drawing/2014/main" id="{F8999CD5-3EAB-49EB-8D89-EF809F769D96}"/>
              </a:ext>
            </a:extLst>
          </p:cNvPr>
          <p:cNvSpPr/>
          <p:nvPr/>
        </p:nvSpPr>
        <p:spPr>
          <a:xfrm>
            <a:off x="4365223" y="1913115"/>
            <a:ext cx="360040" cy="3600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Oval 45">
            <a:extLst>
              <a:ext uri="{FF2B5EF4-FFF2-40B4-BE49-F238E27FC236}">
                <a16:creationId xmlns:a16="http://schemas.microsoft.com/office/drawing/2014/main" id="{D7491D0A-DEF3-4E93-A3CA-1CB8FB2C5911}"/>
              </a:ext>
            </a:extLst>
          </p:cNvPr>
          <p:cNvSpPr/>
          <p:nvPr/>
        </p:nvSpPr>
        <p:spPr>
          <a:xfrm>
            <a:off x="3438668" y="4748281"/>
            <a:ext cx="360040" cy="3600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cxnSp>
        <p:nvCxnSpPr>
          <p:cNvPr id="47" name="Elbow Connector 39">
            <a:extLst>
              <a:ext uri="{FF2B5EF4-FFF2-40B4-BE49-F238E27FC236}">
                <a16:creationId xmlns:a16="http://schemas.microsoft.com/office/drawing/2014/main" id="{A386F27D-E62A-4E24-B565-2D29ADB2B517}"/>
              </a:ext>
            </a:extLst>
          </p:cNvPr>
          <p:cNvCxnSpPr/>
          <p:nvPr/>
        </p:nvCxnSpPr>
        <p:spPr>
          <a:xfrm rot="10800000" flipH="1">
            <a:off x="7899237" y="5301117"/>
            <a:ext cx="777620" cy="265779"/>
          </a:xfrm>
          <a:prstGeom prst="bentConnector3">
            <a:avLst/>
          </a:prstGeom>
          <a:ln w="381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0">
            <a:extLst>
              <a:ext uri="{FF2B5EF4-FFF2-40B4-BE49-F238E27FC236}">
                <a16:creationId xmlns:a16="http://schemas.microsoft.com/office/drawing/2014/main" id="{62EA64E2-3D27-4798-B718-688FD2FA07E9}"/>
              </a:ext>
            </a:extLst>
          </p:cNvPr>
          <p:cNvCxnSpPr/>
          <p:nvPr/>
        </p:nvCxnSpPr>
        <p:spPr>
          <a:xfrm rot="10800000">
            <a:off x="3587603" y="1910789"/>
            <a:ext cx="777620" cy="265779"/>
          </a:xfrm>
          <a:prstGeom prst="bentConnector3">
            <a:avLst/>
          </a:prstGeom>
          <a:ln w="381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1">
            <a:extLst>
              <a:ext uri="{FF2B5EF4-FFF2-40B4-BE49-F238E27FC236}">
                <a16:creationId xmlns:a16="http://schemas.microsoft.com/office/drawing/2014/main" id="{C62D1C65-4322-450E-9E3E-C8FF05FBF8FC}"/>
              </a:ext>
            </a:extLst>
          </p:cNvPr>
          <p:cNvCxnSpPr/>
          <p:nvPr/>
        </p:nvCxnSpPr>
        <p:spPr>
          <a:xfrm rot="10800000" flipH="1">
            <a:off x="7899236" y="1990064"/>
            <a:ext cx="777620" cy="265779"/>
          </a:xfrm>
          <a:prstGeom prst="bentConnector3">
            <a:avLst/>
          </a:prstGeom>
          <a:ln w="381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5FCD67C0-4334-45C7-BE87-428765858A3A}"/>
              </a:ext>
            </a:extLst>
          </p:cNvPr>
          <p:cNvSpPr txBox="1"/>
          <p:nvPr/>
        </p:nvSpPr>
        <p:spPr>
          <a:xfrm>
            <a:off x="4724596" y="3395298"/>
            <a:ext cx="122230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BUY</a:t>
            </a:r>
            <a:endParaRPr lang="ko-KR" altLang="en-US" sz="3200" b="1" dirty="0">
              <a:solidFill>
                <a:schemeClr val="bg1"/>
              </a:solidFill>
              <a:cs typeface="Arial" pitchFamily="34" charset="0"/>
            </a:endParaRPr>
          </a:p>
        </p:txBody>
      </p:sp>
      <p:sp>
        <p:nvSpPr>
          <p:cNvPr id="54" name="TextBox 53">
            <a:extLst>
              <a:ext uri="{FF2B5EF4-FFF2-40B4-BE49-F238E27FC236}">
                <a16:creationId xmlns:a16="http://schemas.microsoft.com/office/drawing/2014/main" id="{D8BA0FEF-ABD5-40AD-837A-2008C87D2B69}"/>
              </a:ext>
            </a:extLst>
          </p:cNvPr>
          <p:cNvSpPr txBox="1"/>
          <p:nvPr/>
        </p:nvSpPr>
        <p:spPr>
          <a:xfrm>
            <a:off x="6223961" y="3395298"/>
            <a:ext cx="1222303"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SELL</a:t>
            </a:r>
            <a:endParaRPr lang="ko-KR" altLang="en-US" sz="3200" b="1" dirty="0">
              <a:solidFill>
                <a:schemeClr val="bg1"/>
              </a:solidFill>
              <a:cs typeface="Arial" pitchFamily="34" charset="0"/>
            </a:endParaRPr>
          </a:p>
        </p:txBody>
      </p:sp>
      <p:sp>
        <p:nvSpPr>
          <p:cNvPr id="3" name="Rectangle 2"/>
          <p:cNvSpPr/>
          <p:nvPr/>
        </p:nvSpPr>
        <p:spPr>
          <a:xfrm>
            <a:off x="142917" y="1905320"/>
            <a:ext cx="3703835" cy="1569660"/>
          </a:xfrm>
          <a:prstGeom prst="rect">
            <a:avLst/>
          </a:prstGeom>
        </p:spPr>
        <p:txBody>
          <a:bodyPr wrap="square">
            <a:spAutoFit/>
          </a:bodyPr>
          <a:lstStyle/>
          <a:p>
            <a:r>
              <a:rPr lang="en-IN" sz="1200" dirty="0"/>
              <a:t>It is a cloud computing service created by Microsoft for building, testing, deploying, and managing applications and services through Microsoft-managed data centres. It supports many different programming languages, tools, and frameworks, including both Microsoft-specific and third-party software and systems.</a:t>
            </a:r>
          </a:p>
          <a:p>
            <a:endParaRPr lang="en-IN" sz="1200" dirty="0"/>
          </a:p>
        </p:txBody>
      </p:sp>
      <p:sp>
        <p:nvSpPr>
          <p:cNvPr id="4" name="Rectangle 3"/>
          <p:cNvSpPr/>
          <p:nvPr/>
        </p:nvSpPr>
        <p:spPr>
          <a:xfrm>
            <a:off x="523180" y="3519469"/>
            <a:ext cx="2932099" cy="1384995"/>
          </a:xfrm>
          <a:prstGeom prst="rect">
            <a:avLst/>
          </a:prstGeom>
        </p:spPr>
        <p:txBody>
          <a:bodyPr wrap="square">
            <a:spAutoFit/>
          </a:bodyPr>
          <a:lstStyle/>
          <a:p>
            <a:r>
              <a:rPr lang="en-IN" sz="1200" dirty="0"/>
              <a:t>Flask API is a drop-in replacement for Flask that provides an implementation of browsable APIs similar to what Django REST framework provides. </a:t>
            </a:r>
          </a:p>
          <a:p>
            <a:r>
              <a:rPr lang="en-IN" sz="1200" dirty="0"/>
              <a:t>It gives you properly content negotiated-responses and smart request parsing.</a:t>
            </a:r>
          </a:p>
          <a:p>
            <a:r>
              <a:rPr lang="en-IN" sz="1200" dirty="0"/>
              <a:t>flaskapi.org for details.</a:t>
            </a:r>
          </a:p>
        </p:txBody>
      </p:sp>
      <p:sp>
        <p:nvSpPr>
          <p:cNvPr id="5" name="Rectangle 4"/>
          <p:cNvSpPr/>
          <p:nvPr/>
        </p:nvSpPr>
        <p:spPr>
          <a:xfrm>
            <a:off x="504190" y="5336489"/>
            <a:ext cx="3285806" cy="1200329"/>
          </a:xfrm>
          <a:prstGeom prst="rect">
            <a:avLst/>
          </a:prstGeom>
        </p:spPr>
        <p:txBody>
          <a:bodyPr wrap="square">
            <a:spAutoFit/>
          </a:bodyPr>
          <a:lstStyle/>
          <a:p>
            <a:r>
              <a:rPr lang="en-IN" sz="1200" dirty="0"/>
              <a:t>Firebase is a platform developed by Google for creating mobile and web applications. It was originally an independent company founded in 2011. In 2014, Google acquired the platform and it is now their flagship offering for app development.</a:t>
            </a:r>
          </a:p>
        </p:txBody>
      </p:sp>
      <p:sp>
        <p:nvSpPr>
          <p:cNvPr id="7" name="Rectangle 6"/>
          <p:cNvSpPr/>
          <p:nvPr/>
        </p:nvSpPr>
        <p:spPr>
          <a:xfrm>
            <a:off x="8736559" y="2005107"/>
            <a:ext cx="3389638" cy="1015663"/>
          </a:xfrm>
          <a:prstGeom prst="rect">
            <a:avLst/>
          </a:prstGeom>
        </p:spPr>
        <p:txBody>
          <a:bodyPr wrap="square">
            <a:spAutoFit/>
          </a:bodyPr>
          <a:lstStyle/>
          <a:p>
            <a:r>
              <a:rPr lang="en-IN" sz="1200" dirty="0"/>
              <a:t>Flutter is an open-source UI software development kit created by Google. It is used to develop applications for Android, iOS, Linux, Mac, Windows, Google Fuchsia, and the web from a single codebase.</a:t>
            </a:r>
          </a:p>
        </p:txBody>
      </p:sp>
      <p:sp>
        <p:nvSpPr>
          <p:cNvPr id="8" name="Rectangle 7"/>
          <p:cNvSpPr/>
          <p:nvPr/>
        </p:nvSpPr>
        <p:spPr>
          <a:xfrm>
            <a:off x="9075147" y="3606218"/>
            <a:ext cx="2769744" cy="1384995"/>
          </a:xfrm>
          <a:prstGeom prst="rect">
            <a:avLst/>
          </a:prstGeom>
        </p:spPr>
        <p:txBody>
          <a:bodyPr wrap="square">
            <a:spAutoFit/>
          </a:bodyPr>
          <a:lstStyle/>
          <a:p>
            <a:r>
              <a:rPr lang="en-IN" sz="1200" dirty="0"/>
              <a:t>Quickly and easily build, train, host and deploy models from any Python environment with Azure services for data science and machine learning. Or bring in pre-built AI solutions to deliver cutting-edge experiences to your Python apps.</a:t>
            </a:r>
          </a:p>
        </p:txBody>
      </p:sp>
      <p:sp>
        <p:nvSpPr>
          <p:cNvPr id="10" name="Rectangle 9"/>
          <p:cNvSpPr/>
          <p:nvPr/>
        </p:nvSpPr>
        <p:spPr>
          <a:xfrm>
            <a:off x="8760560" y="5384952"/>
            <a:ext cx="3235697" cy="830997"/>
          </a:xfrm>
          <a:prstGeom prst="rect">
            <a:avLst/>
          </a:prstGeom>
        </p:spPr>
        <p:txBody>
          <a:bodyPr wrap="square">
            <a:spAutoFit/>
          </a:bodyPr>
          <a:lstStyle/>
          <a:p>
            <a:r>
              <a:rPr lang="en-IN" sz="1200" dirty="0"/>
              <a:t>Firebase provides the best back-end server, great database and analytics solution, and useful integrations with other Google products. Most of all, it's free.</a:t>
            </a:r>
          </a:p>
        </p:txBody>
      </p:sp>
    </p:spTree>
    <p:extLst>
      <p:ext uri="{BB962C8B-B14F-4D97-AF65-F5344CB8AC3E}">
        <p14:creationId xmlns:p14="http://schemas.microsoft.com/office/powerpoint/2010/main" val="399521493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13959" y="370364"/>
            <a:ext cx="11573197" cy="724247"/>
          </a:xfrm>
        </p:spPr>
        <p:txBody>
          <a:bodyPr>
            <a:normAutofit fontScale="77500" lnSpcReduction="20000"/>
          </a:bodyPr>
          <a:lstStyle/>
          <a:p>
            <a:r>
              <a:rPr lang="en-GB" b="1" dirty="0">
                <a:latin typeface="Eras Demi ITC" panose="020B0805030504020804" pitchFamily="34" charset="0"/>
              </a:rPr>
              <a:t>App Development using Flutter Framework</a:t>
            </a:r>
            <a:endParaRPr lang="en-US" b="1" dirty="0">
              <a:latin typeface="Eras Demi ITC" panose="020B0805030504020804" pitchFamily="34" charset="0"/>
            </a:endParaRPr>
          </a:p>
        </p:txBody>
      </p:sp>
      <p:grpSp>
        <p:nvGrpSpPr>
          <p:cNvPr id="7" name="Group 6">
            <a:extLst>
              <a:ext uri="{FF2B5EF4-FFF2-40B4-BE49-F238E27FC236}">
                <a16:creationId xmlns:a16="http://schemas.microsoft.com/office/drawing/2014/main" id="{3915478C-B836-4112-BE47-4744C91FA4CD}"/>
              </a:ext>
            </a:extLst>
          </p:cNvPr>
          <p:cNvGrpSpPr/>
          <p:nvPr/>
        </p:nvGrpSpPr>
        <p:grpSpPr>
          <a:xfrm>
            <a:off x="917786" y="5067470"/>
            <a:ext cx="792000" cy="792000"/>
            <a:chOff x="3923928" y="2038003"/>
            <a:chExt cx="864096" cy="864096"/>
          </a:xfrm>
        </p:grpSpPr>
        <p:sp>
          <p:nvSpPr>
            <p:cNvPr id="8" name="Oval 7">
              <a:extLst>
                <a:ext uri="{FF2B5EF4-FFF2-40B4-BE49-F238E27FC236}">
                  <a16:creationId xmlns:a16="http://schemas.microsoft.com/office/drawing/2014/main" id="{A65B205B-AED0-42C1-9152-0763A2F618CC}"/>
                </a:ext>
              </a:extLst>
            </p:cNvPr>
            <p:cNvSpPr/>
            <p:nvPr/>
          </p:nvSpPr>
          <p:spPr>
            <a:xfrm>
              <a:off x="3923928" y="2038003"/>
              <a:ext cx="864096" cy="86409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solidFill>
                  <a:schemeClr val="tx1"/>
                </a:solidFill>
              </a:endParaRPr>
            </a:p>
          </p:txBody>
        </p:sp>
        <p:sp>
          <p:nvSpPr>
            <p:cNvPr id="9" name="Up Arrow 6">
              <a:extLst>
                <a:ext uri="{FF2B5EF4-FFF2-40B4-BE49-F238E27FC236}">
                  <a16:creationId xmlns:a16="http://schemas.microsoft.com/office/drawing/2014/main" id="{8715A5FC-57E5-4F05-8C61-8BDE3FB17606}"/>
                </a:ext>
              </a:extLst>
            </p:cNvPr>
            <p:cNvSpPr/>
            <p:nvPr/>
          </p:nvSpPr>
          <p:spPr>
            <a:xfrm>
              <a:off x="4077300" y="2168836"/>
              <a:ext cx="557353" cy="602430"/>
            </a:xfrm>
            <a:prstGeom prst="up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solidFill>
                  <a:schemeClr val="tx1"/>
                </a:solidFill>
              </a:endParaRPr>
            </a:p>
          </p:txBody>
        </p:sp>
      </p:grpSp>
      <p:sp>
        <p:nvSpPr>
          <p:cNvPr id="10" name="TextBox 9">
            <a:extLst>
              <a:ext uri="{FF2B5EF4-FFF2-40B4-BE49-F238E27FC236}">
                <a16:creationId xmlns:a16="http://schemas.microsoft.com/office/drawing/2014/main" id="{3ABFC34B-C1B8-40BF-BB7C-F0FFC41B564A}"/>
              </a:ext>
            </a:extLst>
          </p:cNvPr>
          <p:cNvSpPr txBox="1"/>
          <p:nvPr/>
        </p:nvSpPr>
        <p:spPr>
          <a:xfrm>
            <a:off x="3022283" y="5153047"/>
            <a:ext cx="7367495" cy="738664"/>
          </a:xfrm>
          <a:prstGeom prst="rect">
            <a:avLst/>
          </a:prstGeom>
          <a:noFill/>
        </p:spPr>
        <p:txBody>
          <a:bodyPr wrap="square" rtlCol="0">
            <a:spAutoFit/>
          </a:bodyPr>
          <a:lstStyle/>
          <a:p>
            <a:pPr algn="just"/>
            <a:r>
              <a:rPr lang="en-IN" altLang="ko-KR" sz="1400" dirty="0">
                <a:latin typeface="Bahnschrift" panose="020B0502040204020203" pitchFamily="34" charset="0"/>
              </a:rPr>
              <a:t>Flutter is an open-source UI software development kit created by Google. It is used to develop applications for Android, iOS, Linux, Mac, Windows, Google Fuchsia and the web from a single codebase.</a:t>
            </a:r>
            <a:endParaRPr lang="en-US" altLang="ko-KR" sz="1400" dirty="0">
              <a:solidFill>
                <a:schemeClr val="tx1"/>
              </a:solidFill>
              <a:latin typeface="Bahnschrift" panose="020B0502040204020203" pitchFamily="34" charset="0"/>
            </a:endParaRPr>
          </a:p>
        </p:txBody>
      </p:sp>
      <p:grpSp>
        <p:nvGrpSpPr>
          <p:cNvPr id="12" name="Group 11">
            <a:extLst>
              <a:ext uri="{FF2B5EF4-FFF2-40B4-BE49-F238E27FC236}">
                <a16:creationId xmlns:a16="http://schemas.microsoft.com/office/drawing/2014/main" id="{10ED7005-0DD4-4FAA-B90E-5DCED259E2D4}"/>
              </a:ext>
            </a:extLst>
          </p:cNvPr>
          <p:cNvGrpSpPr/>
          <p:nvPr/>
        </p:nvGrpSpPr>
        <p:grpSpPr>
          <a:xfrm rot="10800000">
            <a:off x="10482214" y="5713892"/>
            <a:ext cx="792000" cy="792000"/>
            <a:chOff x="3923928" y="2038003"/>
            <a:chExt cx="864096" cy="864096"/>
          </a:xfrm>
        </p:grpSpPr>
        <p:sp>
          <p:nvSpPr>
            <p:cNvPr id="13" name="Oval 12">
              <a:extLst>
                <a:ext uri="{FF2B5EF4-FFF2-40B4-BE49-F238E27FC236}">
                  <a16:creationId xmlns:a16="http://schemas.microsoft.com/office/drawing/2014/main" id="{782B5A17-DEC2-4246-ACE9-B45B8D600CCC}"/>
                </a:ext>
              </a:extLst>
            </p:cNvPr>
            <p:cNvSpPr/>
            <p:nvPr/>
          </p:nvSpPr>
          <p:spPr>
            <a:xfrm>
              <a:off x="3923928" y="2038003"/>
              <a:ext cx="864096" cy="8640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solidFill>
                  <a:schemeClr val="tx1"/>
                </a:solidFill>
              </a:endParaRPr>
            </a:p>
          </p:txBody>
        </p:sp>
        <p:sp>
          <p:nvSpPr>
            <p:cNvPr id="14" name="Up Arrow 17">
              <a:extLst>
                <a:ext uri="{FF2B5EF4-FFF2-40B4-BE49-F238E27FC236}">
                  <a16:creationId xmlns:a16="http://schemas.microsoft.com/office/drawing/2014/main" id="{8BB7FAB2-A4EC-4EFC-B479-0B0212405597}"/>
                </a:ext>
              </a:extLst>
            </p:cNvPr>
            <p:cNvSpPr/>
            <p:nvPr/>
          </p:nvSpPr>
          <p:spPr>
            <a:xfrm>
              <a:off x="4077300" y="2132943"/>
              <a:ext cx="557353" cy="602431"/>
            </a:xfrm>
            <a:prstGeom prst="up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solidFill>
                  <a:schemeClr val="tx1"/>
                </a:solidFill>
              </a:endParaRPr>
            </a:p>
          </p:txBody>
        </p:sp>
      </p:grpSp>
      <p:sp>
        <p:nvSpPr>
          <p:cNvPr id="15" name="TextBox 14">
            <a:extLst>
              <a:ext uri="{FF2B5EF4-FFF2-40B4-BE49-F238E27FC236}">
                <a16:creationId xmlns:a16="http://schemas.microsoft.com/office/drawing/2014/main" id="{E3F51031-1C2E-4D09-9A36-4677AC65C6EC}"/>
              </a:ext>
            </a:extLst>
          </p:cNvPr>
          <p:cNvSpPr txBox="1"/>
          <p:nvPr/>
        </p:nvSpPr>
        <p:spPr>
          <a:xfrm>
            <a:off x="3022283" y="5912713"/>
            <a:ext cx="6077769" cy="738664"/>
          </a:xfrm>
          <a:prstGeom prst="rect">
            <a:avLst/>
          </a:prstGeom>
          <a:noFill/>
        </p:spPr>
        <p:txBody>
          <a:bodyPr wrap="square" rtlCol="0">
            <a:spAutoFit/>
          </a:bodyPr>
          <a:lstStyle/>
          <a:p>
            <a:pPr algn="just"/>
            <a:r>
              <a:rPr lang="en-IN" altLang="ko-KR" sz="1400" dirty="0">
                <a:latin typeface="Bahnschrift" panose="020B0502040204020203" pitchFamily="34" charset="0"/>
              </a:rPr>
              <a:t>Flutter's engine, written primarily in C++, provides low-level rendering support using Google's Skia graphics library. Additionally, it interfaces with platform-specific SDKs such as those provided by Android and iOS.</a:t>
            </a:r>
            <a:endParaRPr lang="en-US" altLang="ko-KR" sz="1400" dirty="0">
              <a:solidFill>
                <a:schemeClr val="tx1"/>
              </a:solidFill>
              <a:latin typeface="Bahnschrift" panose="020B0502040204020203" pitchFamily="34" charset="0"/>
            </a:endParaRPr>
          </a:p>
        </p:txBody>
      </p:sp>
      <p:pic>
        <p:nvPicPr>
          <p:cNvPr id="3" name="Picture Placeholder 2"/>
          <p:cNvPicPr>
            <a:picLocks noGrp="1" noChangeAspect="1"/>
          </p:cNvPicPr>
          <p:nvPr>
            <p:ph type="pic" sz="quarter" idx="12"/>
          </p:nvPr>
        </p:nvPicPr>
        <p:blipFill>
          <a:blip r:embed="rId2" cstate="print">
            <a:extLst>
              <a:ext uri="{28A0092B-C50C-407E-A947-70E740481C1C}">
                <a14:useLocalDpi xmlns:a14="http://schemas.microsoft.com/office/drawing/2010/main" val="0"/>
              </a:ext>
            </a:extLst>
          </a:blip>
          <a:srcRect l="9858" r="9858"/>
          <a:stretch>
            <a:fillRect/>
          </a:stretch>
        </p:blipFill>
        <p:spPr/>
      </p:pic>
      <p:pic>
        <p:nvPicPr>
          <p:cNvPr id="18" name="Picture Placeholder 17"/>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l="839" r="839"/>
          <a:stretch>
            <a:fillRect/>
          </a:stretch>
        </p:blipFill>
        <p:spPr>
          <a:xfrm>
            <a:off x="3022283" y="1351270"/>
            <a:ext cx="6156551" cy="3451558"/>
          </a:xfrm>
        </p:spPr>
      </p:pic>
      <p:pic>
        <p:nvPicPr>
          <p:cNvPr id="5" name="Picture Placeholder 4"/>
          <p:cNvPicPr>
            <a:picLocks noGrp="1" noChangeAspect="1"/>
          </p:cNvPicPr>
          <p:nvPr>
            <p:ph type="pic" sz="quarter" idx="13"/>
          </p:nvPr>
        </p:nvPicPr>
        <p:blipFill>
          <a:blip r:embed="rId4" cstate="print">
            <a:extLst>
              <a:ext uri="{28A0092B-C50C-407E-A947-70E740481C1C}">
                <a14:useLocalDpi xmlns:a14="http://schemas.microsoft.com/office/drawing/2010/main" val="0"/>
              </a:ext>
            </a:extLst>
          </a:blip>
          <a:srcRect l="9887" r="9887"/>
          <a:stretch>
            <a:fillRect/>
          </a:stretch>
        </p:blipFill>
        <p:spPr/>
      </p:pic>
      <p:sp>
        <p:nvSpPr>
          <p:cNvPr id="21" name="Rounded Rectangle 7">
            <a:extLst>
              <a:ext uri="{FF2B5EF4-FFF2-40B4-BE49-F238E27FC236}">
                <a16:creationId xmlns:a16="http://schemas.microsoft.com/office/drawing/2014/main" id="{890A206E-8EB0-46CB-87E5-BB62DA827BE4}"/>
              </a:ext>
            </a:extLst>
          </p:cNvPr>
          <p:cNvSpPr/>
          <p:nvPr/>
        </p:nvSpPr>
        <p:spPr>
          <a:xfrm rot="19296866">
            <a:off x="2222324" y="5123810"/>
            <a:ext cx="432344" cy="679319"/>
          </a:xfrm>
          <a:custGeom>
            <a:avLst/>
            <a:gdLst/>
            <a:ahLst/>
            <a:cxnLst/>
            <a:rect l="l" t="t" r="r" b="b"/>
            <a:pathLst>
              <a:path w="1872208" h="3240000">
                <a:moveTo>
                  <a:pt x="936104" y="2852499"/>
                </a:moveTo>
                <a:cubicBezTo>
                  <a:pt x="861605" y="2852499"/>
                  <a:pt x="801211" y="2912893"/>
                  <a:pt x="801211" y="2987392"/>
                </a:cubicBezTo>
                <a:cubicBezTo>
                  <a:pt x="801211" y="3061891"/>
                  <a:pt x="861605" y="3122285"/>
                  <a:pt x="936104" y="3122285"/>
                </a:cubicBezTo>
                <a:cubicBezTo>
                  <a:pt x="1010603" y="3122285"/>
                  <a:pt x="1070997" y="3061891"/>
                  <a:pt x="1070997" y="2987392"/>
                </a:cubicBezTo>
                <a:cubicBezTo>
                  <a:pt x="1070997" y="2912893"/>
                  <a:pt x="1010603" y="2852499"/>
                  <a:pt x="936104" y="2852499"/>
                </a:cubicBezTo>
                <a:close/>
                <a:moveTo>
                  <a:pt x="144016" y="323096"/>
                </a:moveTo>
                <a:lnTo>
                  <a:pt x="144016" y="2699360"/>
                </a:lnTo>
                <a:lnTo>
                  <a:pt x="1728192" y="2699360"/>
                </a:lnTo>
                <a:lnTo>
                  <a:pt x="1728192" y="323096"/>
                </a:lnTo>
                <a:close/>
                <a:moveTo>
                  <a:pt x="720104" y="107072"/>
                </a:moveTo>
                <a:cubicBezTo>
                  <a:pt x="690281" y="107072"/>
                  <a:pt x="666104" y="131249"/>
                  <a:pt x="666104" y="161072"/>
                </a:cubicBezTo>
                <a:cubicBezTo>
                  <a:pt x="666104" y="190895"/>
                  <a:pt x="690281" y="215072"/>
                  <a:pt x="720104" y="215072"/>
                </a:cubicBezTo>
                <a:lnTo>
                  <a:pt x="1152104" y="215072"/>
                </a:lnTo>
                <a:cubicBezTo>
                  <a:pt x="1181927" y="215072"/>
                  <a:pt x="1206104" y="190895"/>
                  <a:pt x="1206104" y="161072"/>
                </a:cubicBezTo>
                <a:cubicBezTo>
                  <a:pt x="1206104" y="131249"/>
                  <a:pt x="1181927" y="107072"/>
                  <a:pt x="1152104" y="107072"/>
                </a:cubicBezTo>
                <a:close/>
                <a:moveTo>
                  <a:pt x="312041" y="0"/>
                </a:moveTo>
                <a:lnTo>
                  <a:pt x="1560167" y="0"/>
                </a:lnTo>
                <a:cubicBezTo>
                  <a:pt x="1732502" y="0"/>
                  <a:pt x="1872208" y="139706"/>
                  <a:pt x="1872208" y="312041"/>
                </a:cubicBezTo>
                <a:lnTo>
                  <a:pt x="1872208" y="2927959"/>
                </a:lnTo>
                <a:cubicBezTo>
                  <a:pt x="1872208" y="3100294"/>
                  <a:pt x="1732502" y="3240000"/>
                  <a:pt x="1560167" y="3240000"/>
                </a:cubicBezTo>
                <a:lnTo>
                  <a:pt x="312041" y="3240000"/>
                </a:lnTo>
                <a:cubicBezTo>
                  <a:pt x="139706" y="3240000"/>
                  <a:pt x="0" y="3100294"/>
                  <a:pt x="0" y="2927959"/>
                </a:cubicBezTo>
                <a:lnTo>
                  <a:pt x="0" y="312041"/>
                </a:lnTo>
                <a:cubicBezTo>
                  <a:pt x="0" y="139706"/>
                  <a:pt x="139706" y="0"/>
                  <a:pt x="312041" y="0"/>
                </a:cubicBezTo>
                <a:close/>
              </a:path>
            </a:pathLst>
          </a:cu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2" name="Trapezoid 13">
            <a:extLst>
              <a:ext uri="{FF2B5EF4-FFF2-40B4-BE49-F238E27FC236}">
                <a16:creationId xmlns:a16="http://schemas.microsoft.com/office/drawing/2014/main" id="{EAB635DE-58EF-4585-A0F5-0790A1957A5B}"/>
              </a:ext>
            </a:extLst>
          </p:cNvPr>
          <p:cNvSpPr/>
          <p:nvPr/>
        </p:nvSpPr>
        <p:spPr>
          <a:xfrm rot="1742485">
            <a:off x="9421079" y="5857177"/>
            <a:ext cx="752784" cy="627244"/>
          </a:xfrm>
          <a:custGeom>
            <a:avLst/>
            <a:gdLst/>
            <a:ahLst/>
            <a:cxnLst/>
            <a:rect l="l" t="t" r="r" b="b"/>
            <a:pathLst>
              <a:path w="2736304" h="2313707">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124079021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62A85FC-5A0B-4C18-9D70-3C1C82C96051}"/>
              </a:ext>
            </a:extLst>
          </p:cNvPr>
          <p:cNvGrpSpPr/>
          <p:nvPr/>
        </p:nvGrpSpPr>
        <p:grpSpPr>
          <a:xfrm>
            <a:off x="365762" y="832512"/>
            <a:ext cx="10842170" cy="6025488"/>
            <a:chOff x="-548507" y="477868"/>
            <a:chExt cx="11570449" cy="6357177"/>
          </a:xfrm>
        </p:grpSpPr>
        <p:sp>
          <p:nvSpPr>
            <p:cNvPr id="5" name="Freeform: Shape 89">
              <a:extLst>
                <a:ext uri="{FF2B5EF4-FFF2-40B4-BE49-F238E27FC236}">
                  <a16:creationId xmlns:a16="http://schemas.microsoft.com/office/drawing/2014/main" id="{8E737C49-60D9-4276-BDEB-BB8F8A852B13}"/>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6" name="Freeform: Shape 90">
              <a:extLst>
                <a:ext uri="{FF2B5EF4-FFF2-40B4-BE49-F238E27FC236}">
                  <a16:creationId xmlns:a16="http://schemas.microsoft.com/office/drawing/2014/main" id="{B42EDC67-1467-48CF-9526-684E38AB5846}"/>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7" name="Freeform: Shape 91">
              <a:extLst>
                <a:ext uri="{FF2B5EF4-FFF2-40B4-BE49-F238E27FC236}">
                  <a16:creationId xmlns:a16="http://schemas.microsoft.com/office/drawing/2014/main" id="{F0A34A9F-1244-44DC-8616-9C73F1B7140E}"/>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8" name="Freeform: Shape 92">
              <a:extLst>
                <a:ext uri="{FF2B5EF4-FFF2-40B4-BE49-F238E27FC236}">
                  <a16:creationId xmlns:a16="http://schemas.microsoft.com/office/drawing/2014/main" id="{70531D00-9C72-4392-BC0B-C78E294C1196}"/>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9" name="Freeform: Shape 93">
              <a:extLst>
                <a:ext uri="{FF2B5EF4-FFF2-40B4-BE49-F238E27FC236}">
                  <a16:creationId xmlns:a16="http://schemas.microsoft.com/office/drawing/2014/main" id="{E338F12A-24C6-41A1-AD8C-A183E1C05E5F}"/>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0" name="Group 9">
              <a:extLst>
                <a:ext uri="{FF2B5EF4-FFF2-40B4-BE49-F238E27FC236}">
                  <a16:creationId xmlns:a16="http://schemas.microsoft.com/office/drawing/2014/main" id="{6D035441-67AF-4D3B-BDA1-9A5194407528}"/>
                </a:ext>
              </a:extLst>
            </p:cNvPr>
            <p:cNvGrpSpPr/>
            <p:nvPr/>
          </p:nvGrpSpPr>
          <p:grpSpPr>
            <a:xfrm>
              <a:off x="1606" y="6382978"/>
              <a:ext cx="413937" cy="115242"/>
              <a:chOff x="5955" y="6353672"/>
              <a:chExt cx="413937" cy="115242"/>
            </a:xfrm>
          </p:grpSpPr>
          <p:sp>
            <p:nvSpPr>
              <p:cNvPr id="15" name="Rectangle: Rounded Corners 99">
                <a:extLst>
                  <a:ext uri="{FF2B5EF4-FFF2-40B4-BE49-F238E27FC236}">
                    <a16:creationId xmlns:a16="http://schemas.microsoft.com/office/drawing/2014/main" id="{49D6D01F-5853-4210-A35F-FD427695A28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00">
                <a:extLst>
                  <a:ext uri="{FF2B5EF4-FFF2-40B4-BE49-F238E27FC236}">
                    <a16:creationId xmlns:a16="http://schemas.microsoft.com/office/drawing/2014/main" id="{A52F3F37-7563-49F7-A5F0-EE06FDB04C53}"/>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92444869-9D61-4204-8463-1EFD87BCFBB7}"/>
                </a:ext>
              </a:extLst>
            </p:cNvPr>
            <p:cNvGrpSpPr/>
            <p:nvPr/>
          </p:nvGrpSpPr>
          <p:grpSpPr>
            <a:xfrm>
              <a:off x="9855291" y="6381600"/>
              <a:ext cx="885989" cy="115242"/>
              <a:chOff x="5955" y="6353672"/>
              <a:chExt cx="413937" cy="115242"/>
            </a:xfrm>
          </p:grpSpPr>
          <p:sp>
            <p:nvSpPr>
              <p:cNvPr id="13" name="Rectangle: Rounded Corners 97">
                <a:extLst>
                  <a:ext uri="{FF2B5EF4-FFF2-40B4-BE49-F238E27FC236}">
                    <a16:creationId xmlns:a16="http://schemas.microsoft.com/office/drawing/2014/main" id="{4AE0C3E4-1EE9-48CB-8527-2117D94889DD}"/>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98">
                <a:extLst>
                  <a:ext uri="{FF2B5EF4-FFF2-40B4-BE49-F238E27FC236}">
                    <a16:creationId xmlns:a16="http://schemas.microsoft.com/office/drawing/2014/main" id="{AF450A2A-9737-415F-9945-7113C0ADFAE6}"/>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 name="Freeform: Shape 96">
              <a:extLst>
                <a:ext uri="{FF2B5EF4-FFF2-40B4-BE49-F238E27FC236}">
                  <a16:creationId xmlns:a16="http://schemas.microsoft.com/office/drawing/2014/main" id="{21A4CB77-C4F0-4B1B-ABE7-D32C09726BAC}"/>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9685" y="1185753"/>
            <a:ext cx="7741806" cy="4814836"/>
          </a:xfrm>
          <a:prstGeom prst="rect">
            <a:avLst/>
          </a:prstGeom>
        </p:spPr>
      </p:pic>
      <p:sp>
        <p:nvSpPr>
          <p:cNvPr id="17" name="TextBox 16"/>
          <p:cNvSpPr txBox="1"/>
          <p:nvPr/>
        </p:nvSpPr>
        <p:spPr>
          <a:xfrm>
            <a:off x="1899685" y="9986"/>
            <a:ext cx="7434770" cy="861774"/>
          </a:xfrm>
          <a:prstGeom prst="rect">
            <a:avLst/>
          </a:prstGeom>
          <a:noFill/>
        </p:spPr>
        <p:txBody>
          <a:bodyPr wrap="square" rtlCol="0">
            <a:spAutoFit/>
          </a:bodyPr>
          <a:lstStyle/>
          <a:p>
            <a:pPr algn="ctr"/>
            <a:r>
              <a:rPr lang="en-IN" sz="5000" dirty="0" smtClean="0">
                <a:solidFill>
                  <a:schemeClr val="bg1"/>
                </a:solidFill>
                <a:latin typeface="Eras Demi ITC" panose="020B0805030504020804" pitchFamily="34" charset="0"/>
              </a:rPr>
              <a:t>Application Wireframe</a:t>
            </a:r>
            <a:endParaRPr lang="en-IN" sz="5000" dirty="0">
              <a:solidFill>
                <a:schemeClr val="bg1"/>
              </a:solidFill>
              <a:latin typeface="Eras Demi ITC" panose="020B0805030504020804" pitchFamily="34" charset="0"/>
            </a:endParaRPr>
          </a:p>
        </p:txBody>
      </p:sp>
    </p:spTree>
    <p:extLst>
      <p:ext uri="{BB962C8B-B14F-4D97-AF65-F5344CB8AC3E}">
        <p14:creationId xmlns:p14="http://schemas.microsoft.com/office/powerpoint/2010/main" val="7860845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442CD5-E887-4BC0-A447-2C9BD87CCF6D}"/>
              </a:ext>
            </a:extLst>
          </p:cNvPr>
          <p:cNvSpPr txBox="1"/>
          <p:nvPr/>
        </p:nvSpPr>
        <p:spPr>
          <a:xfrm>
            <a:off x="916466" y="490375"/>
            <a:ext cx="6381317" cy="923330"/>
          </a:xfrm>
          <a:prstGeom prst="rect">
            <a:avLst/>
          </a:prstGeom>
          <a:noFill/>
        </p:spPr>
        <p:txBody>
          <a:bodyPr wrap="square" rtlCol="0" anchor="ctr">
            <a:spAutoFit/>
          </a:bodyPr>
          <a:lstStyle/>
          <a:p>
            <a:r>
              <a:rPr lang="en-US" altLang="ko-KR" sz="5400" b="1" dirty="0">
                <a:solidFill>
                  <a:schemeClr val="bg1"/>
                </a:solidFill>
                <a:latin typeface="Eras Demi ITC" panose="020B0805030504020804" pitchFamily="34" charset="0"/>
                <a:cs typeface="Arial" pitchFamily="34" charset="0"/>
              </a:rPr>
              <a:t>The Team </a:t>
            </a:r>
            <a:r>
              <a:rPr lang="en-US" altLang="ko-KR" sz="5400" dirty="0">
                <a:solidFill>
                  <a:schemeClr val="bg1"/>
                </a:solidFill>
                <a:latin typeface="Assassin$" panose="02000000000000000000" pitchFamily="2" charset="0"/>
                <a:cs typeface="Arial" pitchFamily="34" charset="0"/>
              </a:rPr>
              <a:t>*()</a:t>
            </a:r>
            <a:endParaRPr lang="ko-KR" altLang="en-US" sz="5400" dirty="0">
              <a:solidFill>
                <a:schemeClr val="bg1"/>
              </a:solidFill>
              <a:latin typeface="Assassin$" panose="02000000000000000000" pitchFamily="2" charset="0"/>
              <a:cs typeface="Arial" pitchFamily="34" charset="0"/>
            </a:endParaRPr>
          </a:p>
        </p:txBody>
      </p:sp>
      <p:sp>
        <p:nvSpPr>
          <p:cNvPr id="6" name="TextBox 5">
            <a:extLst>
              <a:ext uri="{FF2B5EF4-FFF2-40B4-BE49-F238E27FC236}">
                <a16:creationId xmlns:a16="http://schemas.microsoft.com/office/drawing/2014/main" id="{DC68DF2B-C085-49BB-A82B-A4640385577E}"/>
              </a:ext>
            </a:extLst>
          </p:cNvPr>
          <p:cNvSpPr txBox="1"/>
          <p:nvPr/>
        </p:nvSpPr>
        <p:spPr>
          <a:xfrm>
            <a:off x="7855132" y="1626733"/>
            <a:ext cx="3622765" cy="3323987"/>
          </a:xfrm>
          <a:prstGeom prst="rect">
            <a:avLst/>
          </a:prstGeom>
          <a:noFill/>
        </p:spPr>
        <p:txBody>
          <a:bodyPr wrap="square" rtlCol="0" anchor="ctr">
            <a:spAutoFit/>
          </a:bodyPr>
          <a:lstStyle/>
          <a:p>
            <a:pPr algn="r"/>
            <a:r>
              <a:rPr lang="en-IN" sz="3000" dirty="0">
                <a:solidFill>
                  <a:schemeClr val="bg1"/>
                </a:solidFill>
                <a:latin typeface="Eras Demi ITC" panose="020B0805030504020804" pitchFamily="34" charset="0"/>
              </a:rPr>
              <a:t>“Talent wins games, but </a:t>
            </a:r>
            <a:r>
              <a:rPr lang="en-IN" sz="3000" b="1" dirty="0">
                <a:solidFill>
                  <a:schemeClr val="bg1"/>
                </a:solidFill>
                <a:latin typeface="Eras Demi ITC" panose="020B0805030504020804" pitchFamily="34" charset="0"/>
              </a:rPr>
              <a:t>teamwork</a:t>
            </a:r>
            <a:r>
              <a:rPr lang="en-IN" sz="3000" dirty="0">
                <a:solidFill>
                  <a:schemeClr val="bg1"/>
                </a:solidFill>
                <a:latin typeface="Eras Demi ITC" panose="020B0805030504020804" pitchFamily="34" charset="0"/>
              </a:rPr>
              <a:t> and intelligence win championships”</a:t>
            </a:r>
          </a:p>
          <a:p>
            <a:pPr algn="r"/>
            <a:endParaRPr lang="en-GB" altLang="ko-KR" sz="3000" dirty="0">
              <a:solidFill>
                <a:schemeClr val="bg1"/>
              </a:solidFill>
              <a:latin typeface="Eras Demi ITC" panose="020B0805030504020804" pitchFamily="34" charset="0"/>
              <a:cs typeface="Arial" pitchFamily="34" charset="0"/>
            </a:endParaRPr>
          </a:p>
          <a:p>
            <a:pPr algn="r"/>
            <a:r>
              <a:rPr lang="en-GB" altLang="ko-KR" sz="3000" dirty="0">
                <a:solidFill>
                  <a:schemeClr val="bg1"/>
                </a:solidFill>
                <a:latin typeface="Eras Demi ITC" panose="020B0805030504020804" pitchFamily="34" charset="0"/>
                <a:cs typeface="Arial" pitchFamily="34" charset="0"/>
              </a:rPr>
              <a:t>- Michael Jordan</a:t>
            </a:r>
            <a:endParaRPr lang="ko-KR" altLang="en-US" sz="3000" dirty="0">
              <a:solidFill>
                <a:schemeClr val="bg1"/>
              </a:solidFill>
              <a:latin typeface="Eras Demi ITC" panose="020B0805030504020804" pitchFamily="34" charset="0"/>
              <a:cs typeface="Arial" pitchFamily="34" charset="0"/>
            </a:endParaRPr>
          </a:p>
        </p:txBody>
      </p:sp>
    </p:spTree>
    <p:extLst>
      <p:ext uri="{BB962C8B-B14F-4D97-AF65-F5344CB8AC3E}">
        <p14:creationId xmlns:p14="http://schemas.microsoft.com/office/powerpoint/2010/main" val="399417684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00295" y="156754"/>
            <a:ext cx="1576253" cy="1015663"/>
          </a:xfrm>
          <a:prstGeom prst="rect">
            <a:avLst/>
          </a:prstGeom>
          <a:noFill/>
        </p:spPr>
        <p:txBody>
          <a:bodyPr wrap="square" rtlCol="0">
            <a:spAutoFit/>
          </a:bodyPr>
          <a:lstStyle/>
          <a:p>
            <a:r>
              <a:rPr lang="en-IN" sz="3000" b="1" dirty="0" smtClean="0">
                <a:solidFill>
                  <a:schemeClr val="bg1"/>
                </a:solidFill>
                <a:latin typeface="Eras Demi ITC" panose="020B0805030504020804" pitchFamily="34" charset="0"/>
              </a:rPr>
              <a:t>App Layout</a:t>
            </a:r>
            <a:endParaRPr lang="en-IN" sz="3000" b="1" dirty="0">
              <a:solidFill>
                <a:schemeClr val="bg1"/>
              </a:solidFill>
              <a:latin typeface="Eras Demi ITC" panose="020B0805030504020804" pitchFamily="34" charset="0"/>
            </a:endParaRPr>
          </a:p>
        </p:txBody>
      </p:sp>
      <p:pic>
        <p:nvPicPr>
          <p:cNvPr id="6" name="Megabuck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61610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722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428411" y="0"/>
            <a:ext cx="3857898" cy="923330"/>
          </a:xfrm>
          <a:prstGeom prst="rect">
            <a:avLst/>
          </a:prstGeom>
          <a:noFill/>
        </p:spPr>
        <p:txBody>
          <a:bodyPr wrap="square" rtlCol="0">
            <a:spAutoFit/>
          </a:bodyPr>
          <a:lstStyle/>
          <a:p>
            <a:r>
              <a:rPr lang="en-GB" sz="5400" b="1" dirty="0">
                <a:latin typeface="Eras Demi ITC" panose="020B0805030504020804" pitchFamily="34" charset="0"/>
              </a:rPr>
              <a:t>SOURCES</a:t>
            </a:r>
            <a:r>
              <a:rPr lang="en-GB" b="1" dirty="0">
                <a:latin typeface="Eras Demi ITC" panose="020B0805030504020804" pitchFamily="34" charset="0"/>
              </a:rPr>
              <a:t> </a:t>
            </a:r>
            <a:endParaRPr lang="en-IN" b="1" dirty="0">
              <a:latin typeface="Eras Demi ITC" panose="020B0805030504020804" pitchFamily="34" charset="0"/>
            </a:endParaRPr>
          </a:p>
        </p:txBody>
      </p:sp>
      <p:sp>
        <p:nvSpPr>
          <p:cNvPr id="3" name="TextBox 2"/>
          <p:cNvSpPr txBox="1"/>
          <p:nvPr/>
        </p:nvSpPr>
        <p:spPr>
          <a:xfrm>
            <a:off x="7062652" y="921822"/>
            <a:ext cx="4406537" cy="6186309"/>
          </a:xfrm>
          <a:prstGeom prst="rect">
            <a:avLst/>
          </a:prstGeom>
          <a:noFill/>
        </p:spPr>
        <p:txBody>
          <a:bodyPr wrap="square" rtlCol="0">
            <a:spAutoFit/>
          </a:bodyPr>
          <a:lstStyle/>
          <a:p>
            <a:r>
              <a:rPr lang="en-IN" sz="1200" dirty="0">
                <a:latin typeface="Bahnschrift" panose="020B0502040204020203" pitchFamily="34" charset="0"/>
                <a:hlinkClick r:id="rId2"/>
              </a:rPr>
              <a:t>ARIMA – </a:t>
            </a:r>
          </a:p>
          <a:p>
            <a:r>
              <a:rPr lang="en-IN" sz="1200" dirty="0">
                <a:latin typeface="Bahnschrift" panose="020B0502040204020203" pitchFamily="34" charset="0"/>
                <a:hlinkClick r:id="rId2"/>
              </a:rPr>
              <a:t>https://machinelearningmastery.com/arima-for-time-series-forecasting-with-python/#:~:text=ARIMA%20is%20an%20acronym%20that,time%20series%20forecasting%20in%20Python</a:t>
            </a:r>
            <a:endParaRPr lang="en-IN" sz="1200" dirty="0">
              <a:latin typeface="Bahnschrift" panose="020B0502040204020203" pitchFamily="34" charset="0"/>
            </a:endParaRPr>
          </a:p>
          <a:p>
            <a:endParaRPr lang="en-GB" sz="1200" dirty="0">
              <a:latin typeface="Bahnschrift" panose="020B0502040204020203" pitchFamily="34" charset="0"/>
            </a:endParaRPr>
          </a:p>
          <a:p>
            <a:r>
              <a:rPr lang="en-IN" sz="1200" dirty="0">
                <a:latin typeface="Bahnschrift" panose="020B0502040204020203" pitchFamily="34" charset="0"/>
                <a:hlinkClick r:id="rId3"/>
              </a:rPr>
              <a:t>https://en.wikipedia.org/wiki/Autoregressive_integrated_moving_average</a:t>
            </a:r>
            <a:endParaRPr lang="en-IN" sz="1200" dirty="0">
              <a:latin typeface="Bahnschrift" panose="020B0502040204020203" pitchFamily="34" charset="0"/>
            </a:endParaRPr>
          </a:p>
          <a:p>
            <a:endParaRPr lang="en-GB" sz="1200" dirty="0">
              <a:latin typeface="Bahnschrift" panose="020B0502040204020203" pitchFamily="34" charset="0"/>
            </a:endParaRPr>
          </a:p>
          <a:p>
            <a:r>
              <a:rPr lang="en-IN" sz="1200" dirty="0">
                <a:latin typeface="Bahnschrift" panose="020B0502040204020203" pitchFamily="34" charset="0"/>
                <a:hlinkClick r:id="rId4"/>
              </a:rPr>
              <a:t>https://towardsdatascience.com/machine-learning-part-19-time-series-and-autoregressive-integrated-moving-average-model-arima-c1005347b0d7</a:t>
            </a:r>
            <a:endParaRPr lang="en-GB" sz="1200" dirty="0">
              <a:latin typeface="Bahnschrift" panose="020B0502040204020203" pitchFamily="34" charset="0"/>
            </a:endParaRPr>
          </a:p>
          <a:p>
            <a:endParaRPr lang="en-GB" sz="1200" dirty="0">
              <a:latin typeface="Bahnschrift" panose="020B0502040204020203" pitchFamily="34" charset="0"/>
            </a:endParaRPr>
          </a:p>
          <a:p>
            <a:r>
              <a:rPr lang="en-GB" sz="1200" dirty="0">
                <a:solidFill>
                  <a:schemeClr val="bg1"/>
                </a:solidFill>
                <a:latin typeface="Bahnschrift" panose="020B0502040204020203" pitchFamily="34" charset="0"/>
              </a:rPr>
              <a:t>Flutter – </a:t>
            </a:r>
          </a:p>
          <a:p>
            <a:r>
              <a:rPr lang="en-IN" sz="1200" dirty="0">
                <a:latin typeface="Bahnschrift" panose="020B0502040204020203" pitchFamily="34" charset="0"/>
                <a:hlinkClick r:id="rId5"/>
              </a:rPr>
              <a:t>https://flutter.dev/</a:t>
            </a:r>
            <a:endParaRPr lang="en-IN" sz="1200" dirty="0">
              <a:latin typeface="Bahnschrift" panose="020B0502040204020203" pitchFamily="34" charset="0"/>
            </a:endParaRPr>
          </a:p>
          <a:p>
            <a:endParaRPr lang="en-IN" sz="1200" dirty="0">
              <a:latin typeface="Bahnschrift" panose="020B0502040204020203" pitchFamily="34" charset="0"/>
            </a:endParaRPr>
          </a:p>
          <a:p>
            <a:r>
              <a:rPr lang="en-IN" sz="1200" dirty="0">
                <a:latin typeface="Bahnschrift" panose="020B0502040204020203" pitchFamily="34" charset="0"/>
                <a:hlinkClick r:id="rId6"/>
              </a:rPr>
              <a:t>https://en.wikipedia.org/wiki/Flutter_(software)</a:t>
            </a:r>
            <a:endParaRPr lang="en-IN" sz="1200" dirty="0">
              <a:latin typeface="Bahnschrift" panose="020B0502040204020203" pitchFamily="34" charset="0"/>
            </a:endParaRPr>
          </a:p>
          <a:p>
            <a:endParaRPr lang="en-IN" sz="1200" dirty="0">
              <a:latin typeface="Bahnschrift" panose="020B0502040204020203" pitchFamily="34" charset="0"/>
            </a:endParaRPr>
          </a:p>
          <a:p>
            <a:r>
              <a:rPr lang="en-GB" sz="1200" dirty="0">
                <a:solidFill>
                  <a:schemeClr val="bg1"/>
                </a:solidFill>
                <a:latin typeface="Bahnschrift" panose="020B0502040204020203" pitchFamily="34" charset="0"/>
              </a:rPr>
              <a:t>Stock Market Information –</a:t>
            </a:r>
            <a:endParaRPr lang="en-IN" sz="1200" dirty="0">
              <a:solidFill>
                <a:schemeClr val="bg1"/>
              </a:solidFill>
              <a:latin typeface="Bahnschrift" panose="020B0502040204020203" pitchFamily="34" charset="0"/>
            </a:endParaRPr>
          </a:p>
          <a:p>
            <a:r>
              <a:rPr lang="en-IN" sz="1200" dirty="0">
                <a:latin typeface="Bahnschrift" panose="020B0502040204020203" pitchFamily="34" charset="0"/>
                <a:hlinkClick r:id="rId7"/>
              </a:rPr>
              <a:t>https://en.wikipedia.org/wiki/Stock_market</a:t>
            </a:r>
            <a:endParaRPr lang="en-IN" sz="1200" dirty="0">
              <a:latin typeface="Bahnschrift" panose="020B0502040204020203" pitchFamily="34" charset="0"/>
            </a:endParaRPr>
          </a:p>
          <a:p>
            <a:endParaRPr lang="en-GB" sz="1200" dirty="0">
              <a:latin typeface="Bahnschrift" panose="020B0502040204020203" pitchFamily="34" charset="0"/>
            </a:endParaRPr>
          </a:p>
          <a:p>
            <a:r>
              <a:rPr lang="en-GB" sz="1200" dirty="0">
                <a:latin typeface="Bahnschrift" panose="020B0502040204020203" pitchFamily="34" charset="0"/>
                <a:hlinkClick r:id="rId8"/>
              </a:rPr>
              <a:t>https://builtin.com/artificial-intelligence/ai-trading-stock-market-tech</a:t>
            </a:r>
            <a:endParaRPr lang="en-GB" sz="1200" dirty="0">
              <a:latin typeface="Bahnschrift" panose="020B0502040204020203" pitchFamily="34" charset="0"/>
            </a:endParaRPr>
          </a:p>
          <a:p>
            <a:endParaRPr lang="en-GB" sz="1200" dirty="0">
              <a:latin typeface="Bahnschrift" panose="020B0502040204020203" pitchFamily="34" charset="0"/>
            </a:endParaRPr>
          </a:p>
          <a:p>
            <a:r>
              <a:rPr lang="en-IN" sz="1200" dirty="0">
                <a:latin typeface="Bahnschrift" panose="020B0502040204020203" pitchFamily="34" charset="0"/>
                <a:hlinkClick r:id="rId9"/>
              </a:rPr>
              <a:t>https://www.investopedia.com/ask/answers/difference-between-shares-and-stocks/</a:t>
            </a:r>
            <a:endParaRPr lang="en-IN" sz="1200" dirty="0">
              <a:latin typeface="Bahnschrift" panose="020B0502040204020203" pitchFamily="34" charset="0"/>
            </a:endParaRPr>
          </a:p>
          <a:p>
            <a:endParaRPr lang="en-GB" sz="1200" dirty="0">
              <a:latin typeface="Bahnschrift" panose="020B0502040204020203" pitchFamily="34" charset="0"/>
            </a:endParaRPr>
          </a:p>
          <a:p>
            <a:r>
              <a:rPr lang="en-IN" sz="1200" dirty="0">
                <a:latin typeface="Bahnschrift" panose="020B0502040204020203" pitchFamily="34" charset="0"/>
                <a:hlinkClick r:id="rId10"/>
              </a:rPr>
              <a:t>https://www.investopedia.com/articles/investing/082614/how-stock-market-works.asp</a:t>
            </a:r>
            <a:endParaRPr lang="en-IN" sz="1200" dirty="0">
              <a:latin typeface="Bahnschrift" panose="020B0502040204020203" pitchFamily="34" charset="0"/>
            </a:endParaRPr>
          </a:p>
          <a:p>
            <a:endParaRPr lang="en-GB" sz="1200" dirty="0">
              <a:latin typeface="Bahnschrift" panose="020B0502040204020203" pitchFamily="34" charset="0"/>
            </a:endParaRPr>
          </a:p>
          <a:p>
            <a:r>
              <a:rPr lang="en-IN" sz="1200" dirty="0">
                <a:latin typeface="Bahnschrift" panose="020B0502040204020203" pitchFamily="34" charset="0"/>
                <a:hlinkClick r:id="rId11"/>
              </a:rPr>
              <a:t>https://en.m.wikipedia.org/wiki/Algorithmic_trading#Strategy_implementation</a:t>
            </a:r>
            <a:endParaRPr lang="en-IN" sz="1200" dirty="0">
              <a:latin typeface="Bahnschrift" panose="020B0502040204020203" pitchFamily="34" charset="0"/>
            </a:endParaRPr>
          </a:p>
          <a:p>
            <a:endParaRPr lang="en-IN" sz="1200" dirty="0">
              <a:latin typeface="Bahnschrift" panose="020B0502040204020203" pitchFamily="34" charset="0"/>
            </a:endParaRPr>
          </a:p>
        </p:txBody>
      </p:sp>
    </p:spTree>
    <p:extLst>
      <p:ext uri="{BB962C8B-B14F-4D97-AF65-F5344CB8AC3E}">
        <p14:creationId xmlns:p14="http://schemas.microsoft.com/office/powerpoint/2010/main" val="19983584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691C40-340A-44BC-A6B3-C3A20A9ED913}"/>
              </a:ext>
            </a:extLst>
          </p:cNvPr>
          <p:cNvSpPr txBox="1"/>
          <p:nvPr/>
        </p:nvSpPr>
        <p:spPr>
          <a:xfrm>
            <a:off x="7210425" y="3031704"/>
            <a:ext cx="4981575" cy="1154162"/>
          </a:xfrm>
          <a:prstGeom prst="rect">
            <a:avLst/>
          </a:prstGeom>
          <a:noFill/>
        </p:spPr>
        <p:txBody>
          <a:bodyPr wrap="square" rtlCol="0" anchor="ctr">
            <a:spAutoFit/>
          </a:bodyPr>
          <a:lstStyle/>
          <a:p>
            <a:r>
              <a:rPr lang="en-US" altLang="ko-KR" sz="6900" dirty="0">
                <a:solidFill>
                  <a:schemeClr val="bg1"/>
                </a:solidFill>
                <a:latin typeface="Call Of Ops Duty" panose="02000500000000000000" pitchFamily="2" charset="0"/>
                <a:cs typeface="Arial" pitchFamily="34" charset="0"/>
              </a:rPr>
              <a:t>Thank You</a:t>
            </a:r>
            <a:endParaRPr lang="ko-KR" altLang="en-US" sz="6900" dirty="0">
              <a:solidFill>
                <a:schemeClr val="bg1"/>
              </a:solidFill>
              <a:latin typeface="Call Of Ops Duty" panose="02000500000000000000" pitchFamily="2" charset="0"/>
              <a:cs typeface="Arial" pitchFamily="34" charset="0"/>
            </a:endParaRPr>
          </a:p>
        </p:txBody>
      </p:sp>
    </p:spTree>
    <p:extLst>
      <p:ext uri="{BB962C8B-B14F-4D97-AF65-F5344CB8AC3E}">
        <p14:creationId xmlns:p14="http://schemas.microsoft.com/office/powerpoint/2010/main" val="258222421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3D19344-E707-42AC-9614-3A58E1B5A870}"/>
              </a:ext>
            </a:extLst>
          </p:cNvPr>
          <p:cNvGrpSpPr/>
          <p:nvPr/>
        </p:nvGrpSpPr>
        <p:grpSpPr>
          <a:xfrm>
            <a:off x="901300" y="1442048"/>
            <a:ext cx="10361647" cy="4152161"/>
            <a:chOff x="467544" y="1347614"/>
            <a:chExt cx="8208912" cy="3289508"/>
          </a:xfrm>
        </p:grpSpPr>
        <p:sp>
          <p:nvSpPr>
            <p:cNvPr id="4" name="Rectangle 3">
              <a:extLst>
                <a:ext uri="{FF2B5EF4-FFF2-40B4-BE49-F238E27FC236}">
                  <a16:creationId xmlns:a16="http://schemas.microsoft.com/office/drawing/2014/main" id="{B79A3855-E69D-47E2-8DB8-BDBD7A73107F}"/>
                </a:ext>
              </a:extLst>
            </p:cNvPr>
            <p:cNvSpPr/>
            <p:nvPr/>
          </p:nvSpPr>
          <p:spPr>
            <a:xfrm>
              <a:off x="467544" y="1347614"/>
              <a:ext cx="4032448" cy="1584176"/>
            </a:xfrm>
            <a:custGeom>
              <a:avLst/>
              <a:gdLst/>
              <a:ahLst/>
              <a:cxnLst/>
              <a:rect l="l" t="t" r="r" b="b"/>
              <a:pathLst>
                <a:path w="4032448" h="1584176">
                  <a:moveTo>
                    <a:pt x="0" y="0"/>
                  </a:moveTo>
                  <a:lnTo>
                    <a:pt x="4032448" y="0"/>
                  </a:lnTo>
                  <a:lnTo>
                    <a:pt x="4032448" y="719832"/>
                  </a:lnTo>
                  <a:lnTo>
                    <a:pt x="3168104" y="1584176"/>
                  </a:lnTo>
                  <a:lnTo>
                    <a:pt x="0" y="1584176"/>
                  </a:lnTo>
                  <a:close/>
                </a:path>
              </a:pathLst>
            </a:custGeom>
            <a:solidFill>
              <a:srgbClr val="FFFF0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Rectangle 3">
              <a:extLst>
                <a:ext uri="{FF2B5EF4-FFF2-40B4-BE49-F238E27FC236}">
                  <a16:creationId xmlns:a16="http://schemas.microsoft.com/office/drawing/2014/main" id="{F6E84038-9087-4873-88CD-22B1598E99CB}"/>
                </a:ext>
              </a:extLst>
            </p:cNvPr>
            <p:cNvSpPr/>
            <p:nvPr/>
          </p:nvSpPr>
          <p:spPr>
            <a:xfrm flipH="1">
              <a:off x="4644008" y="1347614"/>
              <a:ext cx="4032448" cy="1584176"/>
            </a:xfrm>
            <a:custGeom>
              <a:avLst/>
              <a:gdLst/>
              <a:ahLst/>
              <a:cxnLst/>
              <a:rect l="l" t="t" r="r" b="b"/>
              <a:pathLst>
                <a:path w="4032448" h="1584176">
                  <a:moveTo>
                    <a:pt x="0" y="0"/>
                  </a:moveTo>
                  <a:lnTo>
                    <a:pt x="4032448" y="0"/>
                  </a:lnTo>
                  <a:lnTo>
                    <a:pt x="4032448" y="719832"/>
                  </a:lnTo>
                  <a:lnTo>
                    <a:pt x="3168104" y="1584176"/>
                  </a:lnTo>
                  <a:lnTo>
                    <a:pt x="0" y="1584176"/>
                  </a:lnTo>
                  <a:close/>
                </a:path>
              </a:pathLst>
            </a:custGeom>
            <a:solidFill>
              <a:srgbClr val="00206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 name="Rectangle 3">
              <a:extLst>
                <a:ext uri="{FF2B5EF4-FFF2-40B4-BE49-F238E27FC236}">
                  <a16:creationId xmlns:a16="http://schemas.microsoft.com/office/drawing/2014/main" id="{56A3D809-432A-4ACC-806F-F36540600357}"/>
                </a:ext>
              </a:extLst>
            </p:cNvPr>
            <p:cNvSpPr/>
            <p:nvPr/>
          </p:nvSpPr>
          <p:spPr>
            <a:xfrm flipV="1">
              <a:off x="467544" y="3052946"/>
              <a:ext cx="4032448" cy="1584176"/>
            </a:xfrm>
            <a:custGeom>
              <a:avLst/>
              <a:gdLst/>
              <a:ahLst/>
              <a:cxnLst/>
              <a:rect l="l" t="t" r="r" b="b"/>
              <a:pathLst>
                <a:path w="4032448" h="1584176">
                  <a:moveTo>
                    <a:pt x="0" y="0"/>
                  </a:moveTo>
                  <a:lnTo>
                    <a:pt x="4032448" y="0"/>
                  </a:lnTo>
                  <a:lnTo>
                    <a:pt x="4032448" y="719832"/>
                  </a:lnTo>
                  <a:lnTo>
                    <a:pt x="3168104" y="1584176"/>
                  </a:lnTo>
                  <a:lnTo>
                    <a:pt x="0" y="1584176"/>
                  </a:lnTo>
                  <a:close/>
                </a:path>
              </a:pathLst>
            </a:custGeom>
            <a:solidFill>
              <a:srgbClr val="00B0F0"/>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7" name="Rectangle 3">
              <a:extLst>
                <a:ext uri="{FF2B5EF4-FFF2-40B4-BE49-F238E27FC236}">
                  <a16:creationId xmlns:a16="http://schemas.microsoft.com/office/drawing/2014/main" id="{09A20BD4-7F22-4882-B049-8C2BA4041012}"/>
                </a:ext>
              </a:extLst>
            </p:cNvPr>
            <p:cNvSpPr/>
            <p:nvPr/>
          </p:nvSpPr>
          <p:spPr>
            <a:xfrm flipH="1" flipV="1">
              <a:off x="4635624" y="3052946"/>
              <a:ext cx="4032448" cy="1584176"/>
            </a:xfrm>
            <a:custGeom>
              <a:avLst/>
              <a:gdLst/>
              <a:ahLst/>
              <a:cxnLst/>
              <a:rect l="l" t="t" r="r" b="b"/>
              <a:pathLst>
                <a:path w="4032448" h="1584176">
                  <a:moveTo>
                    <a:pt x="0" y="0"/>
                  </a:moveTo>
                  <a:lnTo>
                    <a:pt x="4032448" y="0"/>
                  </a:lnTo>
                  <a:lnTo>
                    <a:pt x="4032448" y="719832"/>
                  </a:lnTo>
                  <a:lnTo>
                    <a:pt x="3168104" y="1584176"/>
                  </a:lnTo>
                  <a:lnTo>
                    <a:pt x="0" y="1584176"/>
                  </a:lnTo>
                  <a:close/>
                </a:path>
              </a:pathLst>
            </a:cu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 name="Rectangle 7">
              <a:extLst>
                <a:ext uri="{FF2B5EF4-FFF2-40B4-BE49-F238E27FC236}">
                  <a16:creationId xmlns:a16="http://schemas.microsoft.com/office/drawing/2014/main" id="{466E76E0-B5FC-4A9B-8E79-CB19D6623E81}"/>
                </a:ext>
              </a:extLst>
            </p:cNvPr>
            <p:cNvSpPr/>
            <p:nvPr/>
          </p:nvSpPr>
          <p:spPr>
            <a:xfrm rot="2700000">
              <a:off x="3990029" y="2417307"/>
              <a:ext cx="1157246" cy="115724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 name="Right Triangle 8">
              <a:extLst>
                <a:ext uri="{FF2B5EF4-FFF2-40B4-BE49-F238E27FC236}">
                  <a16:creationId xmlns:a16="http://schemas.microsoft.com/office/drawing/2014/main" id="{9DEBD402-A365-436E-949C-7BED5B25CFEC}"/>
                </a:ext>
              </a:extLst>
            </p:cNvPr>
            <p:cNvSpPr/>
            <p:nvPr/>
          </p:nvSpPr>
          <p:spPr>
            <a:xfrm rot="10800000">
              <a:off x="4932040" y="2349847"/>
              <a:ext cx="288032" cy="28803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 name="Right Triangle 9">
              <a:extLst>
                <a:ext uri="{FF2B5EF4-FFF2-40B4-BE49-F238E27FC236}">
                  <a16:creationId xmlns:a16="http://schemas.microsoft.com/office/drawing/2014/main" id="{F3221612-829B-4666-A332-89C7D6D31EC0}"/>
                </a:ext>
              </a:extLst>
            </p:cNvPr>
            <p:cNvSpPr/>
            <p:nvPr/>
          </p:nvSpPr>
          <p:spPr>
            <a:xfrm rot="16200000">
              <a:off x="4932040" y="3348598"/>
              <a:ext cx="288032" cy="28803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1" name="Right Triangle 10">
              <a:extLst>
                <a:ext uri="{FF2B5EF4-FFF2-40B4-BE49-F238E27FC236}">
                  <a16:creationId xmlns:a16="http://schemas.microsoft.com/office/drawing/2014/main" id="{A1C083E4-3C14-47F7-AD76-9FAFB1B058FE}"/>
                </a:ext>
              </a:extLst>
            </p:cNvPr>
            <p:cNvSpPr/>
            <p:nvPr/>
          </p:nvSpPr>
          <p:spPr>
            <a:xfrm>
              <a:off x="3946788" y="3369919"/>
              <a:ext cx="288032" cy="28803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2" name="Right Triangle 11">
              <a:extLst>
                <a:ext uri="{FF2B5EF4-FFF2-40B4-BE49-F238E27FC236}">
                  <a16:creationId xmlns:a16="http://schemas.microsoft.com/office/drawing/2014/main" id="{4392E8B0-257E-447C-8343-9B7323C5EC6D}"/>
                </a:ext>
              </a:extLst>
            </p:cNvPr>
            <p:cNvSpPr/>
            <p:nvPr/>
          </p:nvSpPr>
          <p:spPr>
            <a:xfrm rot="5400000">
              <a:off x="3939168" y="2340540"/>
              <a:ext cx="288032" cy="28803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3" name="Group 12">
            <a:extLst>
              <a:ext uri="{FF2B5EF4-FFF2-40B4-BE49-F238E27FC236}">
                <a16:creationId xmlns:a16="http://schemas.microsoft.com/office/drawing/2014/main" id="{0A265C77-DE86-46D8-A63A-499BDF8F5C71}"/>
              </a:ext>
            </a:extLst>
          </p:cNvPr>
          <p:cNvGrpSpPr/>
          <p:nvPr/>
        </p:nvGrpSpPr>
        <p:grpSpPr>
          <a:xfrm>
            <a:off x="1175471" y="1942737"/>
            <a:ext cx="3849111" cy="997143"/>
            <a:chOff x="2530759" y="1744032"/>
            <a:chExt cx="1681201" cy="997143"/>
          </a:xfrm>
        </p:grpSpPr>
        <p:sp>
          <p:nvSpPr>
            <p:cNvPr id="14" name="TextBox 13">
              <a:extLst>
                <a:ext uri="{FF2B5EF4-FFF2-40B4-BE49-F238E27FC236}">
                  <a16:creationId xmlns:a16="http://schemas.microsoft.com/office/drawing/2014/main" id="{A8D3CF91-1177-46EB-B111-21C102FB0011}"/>
                </a:ext>
              </a:extLst>
            </p:cNvPr>
            <p:cNvSpPr txBox="1"/>
            <p:nvPr/>
          </p:nvSpPr>
          <p:spPr>
            <a:xfrm>
              <a:off x="2530759" y="2002511"/>
              <a:ext cx="1681201" cy="738664"/>
            </a:xfrm>
            <a:prstGeom prst="rect">
              <a:avLst/>
            </a:prstGeom>
            <a:noFill/>
          </p:spPr>
          <p:txBody>
            <a:bodyPr wrap="square" rtlCol="0">
              <a:spAutoFit/>
            </a:bodyPr>
            <a:lstStyle/>
            <a:p>
              <a:r>
                <a:rPr lang="en-US" altLang="ko-KR" sz="1400" dirty="0">
                  <a:solidFill>
                    <a:schemeClr val="tx1">
                      <a:lumMod val="75000"/>
                      <a:lumOff val="25000"/>
                    </a:schemeClr>
                  </a:solidFill>
                  <a:cs typeface="Arial" pitchFamily="34" charset="0"/>
                </a:rPr>
                <a:t>Reg. No: </a:t>
              </a:r>
              <a:r>
                <a:rPr lang="en-IN" sz="1400" dirty="0"/>
                <a:t>19BAI10012</a:t>
              </a:r>
            </a:p>
            <a:p>
              <a:r>
                <a:rPr lang="en-GB" altLang="ko-KR" sz="1400" dirty="0">
                  <a:solidFill>
                    <a:schemeClr val="tx1">
                      <a:lumMod val="75000"/>
                      <a:lumOff val="25000"/>
                    </a:schemeClr>
                  </a:solidFill>
                  <a:cs typeface="Arial" pitchFamily="34" charset="0"/>
                </a:rPr>
                <a:t>Email ID: kumar.prakhar2019@vitbhopal.ac.in </a:t>
              </a:r>
              <a:endParaRPr lang="ko-KR" altLang="en-US" sz="1400" dirty="0">
                <a:solidFill>
                  <a:schemeClr val="tx1">
                    <a:lumMod val="75000"/>
                    <a:lumOff val="25000"/>
                  </a:schemeClr>
                </a:solidFill>
                <a:cs typeface="Arial" pitchFamily="34" charset="0"/>
              </a:endParaRPr>
            </a:p>
          </p:txBody>
        </p:sp>
        <p:sp>
          <p:nvSpPr>
            <p:cNvPr id="15" name="TextBox 14">
              <a:extLst>
                <a:ext uri="{FF2B5EF4-FFF2-40B4-BE49-F238E27FC236}">
                  <a16:creationId xmlns:a16="http://schemas.microsoft.com/office/drawing/2014/main" id="{7D5C1536-EAFF-4C22-9933-01A80F6ABA97}"/>
                </a:ext>
              </a:extLst>
            </p:cNvPr>
            <p:cNvSpPr txBox="1"/>
            <p:nvPr/>
          </p:nvSpPr>
          <p:spPr>
            <a:xfrm>
              <a:off x="2530759" y="1744032"/>
              <a:ext cx="1681201" cy="307777"/>
            </a:xfrm>
            <a:prstGeom prst="rect">
              <a:avLst/>
            </a:prstGeom>
            <a:noFill/>
            <a:ln w="3175">
              <a:noFill/>
            </a:ln>
          </p:spPr>
          <p:txBody>
            <a:bodyPr wrap="square" rtlCol="0" anchor="ctr">
              <a:spAutoFit/>
            </a:bodyPr>
            <a:lstStyle/>
            <a:p>
              <a:pPr algn="ctr"/>
              <a:r>
                <a:rPr lang="en-US" altLang="ko-KR" sz="1400" b="1" dirty="0">
                  <a:cs typeface="Arial" pitchFamily="34" charset="0"/>
                </a:rPr>
                <a:t>KUMAR PRAKHAR</a:t>
              </a:r>
              <a:endParaRPr lang="ko-KR" altLang="en-US" sz="1400" b="1" dirty="0">
                <a:cs typeface="Arial" pitchFamily="34" charset="0"/>
              </a:endParaRPr>
            </a:p>
          </p:txBody>
        </p:sp>
      </p:grpSp>
      <p:grpSp>
        <p:nvGrpSpPr>
          <p:cNvPr id="16" name="Group 15">
            <a:extLst>
              <a:ext uri="{FF2B5EF4-FFF2-40B4-BE49-F238E27FC236}">
                <a16:creationId xmlns:a16="http://schemas.microsoft.com/office/drawing/2014/main" id="{A367072C-E621-4F0F-819D-01778CCB081D}"/>
              </a:ext>
            </a:extLst>
          </p:cNvPr>
          <p:cNvGrpSpPr/>
          <p:nvPr/>
        </p:nvGrpSpPr>
        <p:grpSpPr>
          <a:xfrm>
            <a:off x="1175471" y="4056942"/>
            <a:ext cx="4011991" cy="997143"/>
            <a:chOff x="2530759" y="1744032"/>
            <a:chExt cx="1681201" cy="997143"/>
          </a:xfrm>
        </p:grpSpPr>
        <p:sp>
          <p:nvSpPr>
            <p:cNvPr id="17" name="TextBox 16">
              <a:extLst>
                <a:ext uri="{FF2B5EF4-FFF2-40B4-BE49-F238E27FC236}">
                  <a16:creationId xmlns:a16="http://schemas.microsoft.com/office/drawing/2014/main" id="{454C3F5D-9CD8-4983-8AA6-A73BB513A27E}"/>
                </a:ext>
              </a:extLst>
            </p:cNvPr>
            <p:cNvSpPr txBox="1"/>
            <p:nvPr/>
          </p:nvSpPr>
          <p:spPr>
            <a:xfrm>
              <a:off x="2530759" y="2002511"/>
              <a:ext cx="1681201" cy="738664"/>
            </a:xfrm>
            <a:prstGeom prst="rect">
              <a:avLst/>
            </a:prstGeom>
            <a:noFill/>
          </p:spPr>
          <p:txBody>
            <a:bodyPr wrap="square" rtlCol="0">
              <a:spAutoFit/>
            </a:bodyPr>
            <a:lstStyle/>
            <a:p>
              <a:r>
                <a:rPr lang="en-US" altLang="ko-KR" sz="1400" dirty="0">
                  <a:cs typeface="Arial" pitchFamily="34" charset="0"/>
                </a:rPr>
                <a:t>Reg. No: </a:t>
              </a:r>
              <a:r>
                <a:rPr lang="en-IN" sz="1400" dirty="0"/>
                <a:t>19BAI10132</a:t>
              </a:r>
            </a:p>
            <a:p>
              <a:r>
                <a:rPr lang="en-GB" altLang="ko-KR" sz="1400" dirty="0">
                  <a:cs typeface="Arial" pitchFamily="34" charset="0"/>
                </a:rPr>
                <a:t>Email ID: ashwin.r2019@vitbhopal.ac.in </a:t>
              </a:r>
              <a:endParaRPr lang="ko-KR" altLang="en-US" sz="1400" dirty="0">
                <a:cs typeface="Arial" pitchFamily="34" charset="0"/>
              </a:endParaRPr>
            </a:p>
          </p:txBody>
        </p:sp>
        <p:sp>
          <p:nvSpPr>
            <p:cNvPr id="18" name="TextBox 17">
              <a:extLst>
                <a:ext uri="{FF2B5EF4-FFF2-40B4-BE49-F238E27FC236}">
                  <a16:creationId xmlns:a16="http://schemas.microsoft.com/office/drawing/2014/main" id="{9B386DC2-542E-415F-995F-76ED10610D66}"/>
                </a:ext>
              </a:extLst>
            </p:cNvPr>
            <p:cNvSpPr txBox="1"/>
            <p:nvPr/>
          </p:nvSpPr>
          <p:spPr>
            <a:xfrm>
              <a:off x="2530759" y="1744032"/>
              <a:ext cx="1681201" cy="307777"/>
            </a:xfrm>
            <a:prstGeom prst="rect">
              <a:avLst/>
            </a:prstGeom>
            <a:noFill/>
            <a:ln w="3175">
              <a:noFill/>
            </a:ln>
          </p:spPr>
          <p:txBody>
            <a:bodyPr wrap="square" rtlCol="0" anchor="ctr">
              <a:spAutoFit/>
            </a:bodyPr>
            <a:lstStyle/>
            <a:p>
              <a:pPr algn="ctr"/>
              <a:r>
                <a:rPr lang="en-US" altLang="ko-KR" sz="1400" b="1" dirty="0">
                  <a:cs typeface="Arial" pitchFamily="34" charset="0"/>
                </a:rPr>
                <a:t>ASHWIN R</a:t>
              </a:r>
              <a:endParaRPr lang="ko-KR" altLang="en-US" sz="1400" b="1" dirty="0">
                <a:cs typeface="Arial" pitchFamily="34" charset="0"/>
              </a:endParaRPr>
            </a:p>
          </p:txBody>
        </p:sp>
      </p:grpSp>
      <p:grpSp>
        <p:nvGrpSpPr>
          <p:cNvPr id="19" name="Group 18">
            <a:extLst>
              <a:ext uri="{FF2B5EF4-FFF2-40B4-BE49-F238E27FC236}">
                <a16:creationId xmlns:a16="http://schemas.microsoft.com/office/drawing/2014/main" id="{8576B5BF-CFA7-49E1-8215-8E4D6260AC9D}"/>
              </a:ext>
            </a:extLst>
          </p:cNvPr>
          <p:cNvGrpSpPr/>
          <p:nvPr/>
        </p:nvGrpSpPr>
        <p:grpSpPr>
          <a:xfrm>
            <a:off x="7184529" y="1944801"/>
            <a:ext cx="3967520" cy="997143"/>
            <a:chOff x="2530759" y="1744032"/>
            <a:chExt cx="1681201" cy="997143"/>
          </a:xfrm>
        </p:grpSpPr>
        <p:sp>
          <p:nvSpPr>
            <p:cNvPr id="20" name="TextBox 19">
              <a:extLst>
                <a:ext uri="{FF2B5EF4-FFF2-40B4-BE49-F238E27FC236}">
                  <a16:creationId xmlns:a16="http://schemas.microsoft.com/office/drawing/2014/main" id="{D813C49D-CF63-4A84-91BC-06CB49DA0135}"/>
                </a:ext>
              </a:extLst>
            </p:cNvPr>
            <p:cNvSpPr txBox="1"/>
            <p:nvPr/>
          </p:nvSpPr>
          <p:spPr>
            <a:xfrm>
              <a:off x="2530759" y="2002511"/>
              <a:ext cx="1681201" cy="738664"/>
            </a:xfrm>
            <a:prstGeom prst="rect">
              <a:avLst/>
            </a:prstGeom>
            <a:noFill/>
          </p:spPr>
          <p:txBody>
            <a:bodyPr wrap="square" rtlCol="0">
              <a:spAutoFit/>
            </a:bodyPr>
            <a:lstStyle/>
            <a:p>
              <a:r>
                <a:rPr lang="en-US" altLang="ko-KR" sz="1400" dirty="0">
                  <a:solidFill>
                    <a:schemeClr val="bg1"/>
                  </a:solidFill>
                  <a:cs typeface="Arial" pitchFamily="34" charset="0"/>
                </a:rPr>
                <a:t>Reg. No: </a:t>
              </a:r>
              <a:r>
                <a:rPr lang="en-IN" sz="1400" dirty="0">
                  <a:solidFill>
                    <a:schemeClr val="bg1"/>
                  </a:solidFill>
                </a:rPr>
                <a:t>19BAI10110</a:t>
              </a:r>
            </a:p>
            <a:p>
              <a:r>
                <a:rPr lang="en-GB" altLang="ko-KR" sz="1400" dirty="0">
                  <a:solidFill>
                    <a:schemeClr val="bg1"/>
                  </a:solidFill>
                  <a:cs typeface="Arial" pitchFamily="34" charset="0"/>
                </a:rPr>
                <a:t>Email ID: rajat.kaushik2019@vitbhopal.ac.in </a:t>
              </a:r>
              <a:endParaRPr lang="ko-KR" altLang="en-US" sz="1400" dirty="0">
                <a:solidFill>
                  <a:schemeClr val="bg1"/>
                </a:solidFill>
                <a:cs typeface="Arial" pitchFamily="34" charset="0"/>
              </a:endParaRPr>
            </a:p>
          </p:txBody>
        </p:sp>
        <p:sp>
          <p:nvSpPr>
            <p:cNvPr id="21" name="TextBox 20">
              <a:extLst>
                <a:ext uri="{FF2B5EF4-FFF2-40B4-BE49-F238E27FC236}">
                  <a16:creationId xmlns:a16="http://schemas.microsoft.com/office/drawing/2014/main" id="{2B81E7AA-D498-4FDE-8A92-2698CB17128D}"/>
                </a:ext>
              </a:extLst>
            </p:cNvPr>
            <p:cNvSpPr txBox="1"/>
            <p:nvPr/>
          </p:nvSpPr>
          <p:spPr>
            <a:xfrm>
              <a:off x="2530759" y="1744032"/>
              <a:ext cx="1681201" cy="307777"/>
            </a:xfrm>
            <a:prstGeom prst="rect">
              <a:avLst/>
            </a:prstGeom>
            <a:noFill/>
            <a:ln w="3175">
              <a:noFill/>
            </a:ln>
          </p:spPr>
          <p:txBody>
            <a:bodyPr wrap="square" rtlCol="0" anchor="ctr">
              <a:spAutoFit/>
            </a:bodyPr>
            <a:lstStyle/>
            <a:p>
              <a:pPr algn="ctr"/>
              <a:r>
                <a:rPr lang="en-US" altLang="ko-KR" sz="1400" b="1" dirty="0">
                  <a:solidFill>
                    <a:schemeClr val="bg1"/>
                  </a:solidFill>
                  <a:cs typeface="Arial" pitchFamily="34" charset="0"/>
                </a:rPr>
                <a:t>RAJAT KAUSHIK</a:t>
              </a:r>
              <a:endParaRPr lang="ko-KR" altLang="en-US" sz="1400" b="1" dirty="0">
                <a:solidFill>
                  <a:schemeClr val="bg1"/>
                </a:solidFill>
                <a:cs typeface="Arial" pitchFamily="34" charset="0"/>
              </a:endParaRPr>
            </a:p>
          </p:txBody>
        </p:sp>
      </p:grpSp>
      <p:grpSp>
        <p:nvGrpSpPr>
          <p:cNvPr id="22" name="Group 21">
            <a:extLst>
              <a:ext uri="{FF2B5EF4-FFF2-40B4-BE49-F238E27FC236}">
                <a16:creationId xmlns:a16="http://schemas.microsoft.com/office/drawing/2014/main" id="{0FB26491-39BE-4248-A870-46DA01E8E852}"/>
              </a:ext>
            </a:extLst>
          </p:cNvPr>
          <p:cNvGrpSpPr/>
          <p:nvPr/>
        </p:nvGrpSpPr>
        <p:grpSpPr>
          <a:xfrm>
            <a:off x="7184529" y="4055710"/>
            <a:ext cx="3832000" cy="997143"/>
            <a:chOff x="2530759" y="1744032"/>
            <a:chExt cx="1681201" cy="997143"/>
          </a:xfrm>
        </p:grpSpPr>
        <p:sp>
          <p:nvSpPr>
            <p:cNvPr id="23" name="TextBox 22">
              <a:extLst>
                <a:ext uri="{FF2B5EF4-FFF2-40B4-BE49-F238E27FC236}">
                  <a16:creationId xmlns:a16="http://schemas.microsoft.com/office/drawing/2014/main" id="{ABADAE42-59ED-4E27-ABA1-9FDAFCCD67B5}"/>
                </a:ext>
              </a:extLst>
            </p:cNvPr>
            <p:cNvSpPr txBox="1"/>
            <p:nvPr/>
          </p:nvSpPr>
          <p:spPr>
            <a:xfrm>
              <a:off x="2530759" y="2002511"/>
              <a:ext cx="1681201" cy="738664"/>
            </a:xfrm>
            <a:prstGeom prst="rect">
              <a:avLst/>
            </a:prstGeom>
            <a:noFill/>
          </p:spPr>
          <p:txBody>
            <a:bodyPr wrap="square" rtlCol="0">
              <a:spAutoFit/>
            </a:bodyPr>
            <a:lstStyle/>
            <a:p>
              <a:r>
                <a:rPr lang="en-US" altLang="ko-KR" sz="1400" dirty="0">
                  <a:cs typeface="Arial" pitchFamily="34" charset="0"/>
                </a:rPr>
                <a:t>Reg. No: </a:t>
              </a:r>
              <a:r>
                <a:rPr lang="en-IN" sz="1400" dirty="0"/>
                <a:t>19BAI10157</a:t>
              </a:r>
            </a:p>
            <a:p>
              <a:r>
                <a:rPr lang="en-GB" altLang="ko-KR" sz="1400" dirty="0">
                  <a:cs typeface="Arial" pitchFamily="34" charset="0"/>
                </a:rPr>
                <a:t>Email ID: faizan.mirza2019@vitbhopal.ac.in </a:t>
              </a:r>
              <a:endParaRPr lang="ko-KR" altLang="en-US" sz="1400" dirty="0">
                <a:cs typeface="Arial" pitchFamily="34" charset="0"/>
              </a:endParaRPr>
            </a:p>
          </p:txBody>
        </p:sp>
        <p:sp>
          <p:nvSpPr>
            <p:cNvPr id="24" name="TextBox 23">
              <a:extLst>
                <a:ext uri="{FF2B5EF4-FFF2-40B4-BE49-F238E27FC236}">
                  <a16:creationId xmlns:a16="http://schemas.microsoft.com/office/drawing/2014/main" id="{1DD63E02-3314-4BBB-AED7-C1986FEA6A43}"/>
                </a:ext>
              </a:extLst>
            </p:cNvPr>
            <p:cNvSpPr txBox="1"/>
            <p:nvPr/>
          </p:nvSpPr>
          <p:spPr>
            <a:xfrm>
              <a:off x="2530759" y="1744032"/>
              <a:ext cx="1681201" cy="307777"/>
            </a:xfrm>
            <a:prstGeom prst="rect">
              <a:avLst/>
            </a:prstGeom>
            <a:noFill/>
            <a:ln w="3175">
              <a:noFill/>
            </a:ln>
          </p:spPr>
          <p:txBody>
            <a:bodyPr wrap="square" rtlCol="0" anchor="ctr">
              <a:spAutoFit/>
            </a:bodyPr>
            <a:lstStyle/>
            <a:p>
              <a:pPr algn="ctr"/>
              <a:r>
                <a:rPr lang="en-US" altLang="ko-KR" sz="1400" b="1" dirty="0">
                  <a:cs typeface="Arial" pitchFamily="34" charset="0"/>
                </a:rPr>
                <a:t>FAIZAN MIRZA</a:t>
              </a:r>
              <a:endParaRPr lang="ko-KR" altLang="en-US" sz="1400" b="1" dirty="0">
                <a:cs typeface="Arial" pitchFamily="34" charset="0"/>
              </a:endParaRPr>
            </a:p>
          </p:txBody>
        </p:sp>
      </p:grpSp>
      <p:sp>
        <p:nvSpPr>
          <p:cNvPr id="25" name="TextBox 24">
            <a:extLst>
              <a:ext uri="{FF2B5EF4-FFF2-40B4-BE49-F238E27FC236}">
                <a16:creationId xmlns:a16="http://schemas.microsoft.com/office/drawing/2014/main" id="{441199DD-59A3-487B-951A-94B0905D058D}"/>
              </a:ext>
            </a:extLst>
          </p:cNvPr>
          <p:cNvSpPr txBox="1"/>
          <p:nvPr/>
        </p:nvSpPr>
        <p:spPr>
          <a:xfrm>
            <a:off x="5283334" y="3194962"/>
            <a:ext cx="1597576" cy="646331"/>
          </a:xfrm>
          <a:prstGeom prst="rect">
            <a:avLst/>
          </a:prstGeom>
          <a:noFill/>
          <a:ln w="3175">
            <a:noFill/>
          </a:ln>
        </p:spPr>
        <p:txBody>
          <a:bodyPr wrap="square" rtlCol="0" anchor="ctr">
            <a:spAutoFit/>
          </a:bodyPr>
          <a:lstStyle/>
          <a:p>
            <a:pPr algn="ctr"/>
            <a:r>
              <a:rPr lang="en-US" altLang="ko-KR" sz="3600" b="1" dirty="0">
                <a:solidFill>
                  <a:schemeClr val="bg1"/>
                </a:solidFill>
                <a:cs typeface="Arial" pitchFamily="34" charset="0"/>
              </a:rPr>
              <a:t>TEAM</a:t>
            </a:r>
            <a:endParaRPr lang="ko-KR" altLang="en-US" sz="3600" b="1" dirty="0">
              <a:solidFill>
                <a:schemeClr val="bg1"/>
              </a:solidFill>
              <a:cs typeface="Arial" pitchFamily="34" charset="0"/>
            </a:endParaRPr>
          </a:p>
        </p:txBody>
      </p:sp>
      <p:sp>
        <p:nvSpPr>
          <p:cNvPr id="27" name="TextBox 26"/>
          <p:cNvSpPr txBox="1"/>
          <p:nvPr/>
        </p:nvSpPr>
        <p:spPr>
          <a:xfrm>
            <a:off x="3455906" y="5857982"/>
            <a:ext cx="5280189" cy="830997"/>
          </a:xfrm>
          <a:prstGeom prst="rect">
            <a:avLst/>
          </a:prstGeom>
          <a:noFill/>
        </p:spPr>
        <p:txBody>
          <a:bodyPr wrap="square" rtlCol="0">
            <a:spAutoFit/>
          </a:bodyPr>
          <a:lstStyle/>
          <a:p>
            <a:pPr algn="ctr"/>
            <a:r>
              <a:rPr lang="en-GB" sz="2400" b="1" dirty="0">
                <a:latin typeface="Californian FB" panose="0207040306080B030204" pitchFamily="18" charset="0"/>
              </a:rPr>
              <a:t>Our Guide</a:t>
            </a:r>
            <a:r>
              <a:rPr lang="en-GB" sz="2000" b="1" dirty="0">
                <a:latin typeface="Californian FB" panose="0207040306080B030204" pitchFamily="18" charset="0"/>
              </a:rPr>
              <a:t>: Dr. S. Sountharrajan</a:t>
            </a:r>
          </a:p>
          <a:p>
            <a:pPr algn="ctr"/>
            <a:r>
              <a:rPr lang="en-GB" sz="2400" b="1" dirty="0">
                <a:latin typeface="Californian FB" panose="0207040306080B030204" pitchFamily="18" charset="0"/>
              </a:rPr>
              <a:t>Email ID</a:t>
            </a:r>
            <a:r>
              <a:rPr lang="en-GB" sz="2000" b="1" dirty="0">
                <a:latin typeface="Californian FB" panose="0207040306080B030204" pitchFamily="18" charset="0"/>
              </a:rPr>
              <a:t>: s.sountharrajan@vitbhopal.ac.in</a:t>
            </a:r>
            <a:endParaRPr lang="en-IN" sz="2000" b="1" dirty="0">
              <a:latin typeface="Californian FB" panose="0207040306080B030204" pitchFamily="18" charset="0"/>
            </a:endParaRPr>
          </a:p>
        </p:txBody>
      </p:sp>
      <p:sp>
        <p:nvSpPr>
          <p:cNvPr id="26" name="TextBox 25"/>
          <p:cNvSpPr txBox="1"/>
          <p:nvPr/>
        </p:nvSpPr>
        <p:spPr>
          <a:xfrm>
            <a:off x="3846545" y="291926"/>
            <a:ext cx="4498911" cy="923330"/>
          </a:xfrm>
          <a:prstGeom prst="rect">
            <a:avLst/>
          </a:prstGeom>
          <a:noFill/>
        </p:spPr>
        <p:txBody>
          <a:bodyPr wrap="square" rtlCol="0">
            <a:spAutoFit/>
          </a:bodyPr>
          <a:lstStyle/>
          <a:p>
            <a:pPr algn="ctr"/>
            <a:r>
              <a:rPr lang="en-GB" sz="5400" b="1" dirty="0">
                <a:latin typeface="Eras Demi ITC" panose="020B0805030504020804" pitchFamily="34" charset="0"/>
              </a:rPr>
              <a:t>Our Team</a:t>
            </a:r>
            <a:endParaRPr lang="en-IN" sz="5400" b="1" dirty="0">
              <a:latin typeface="Eras Demi ITC" panose="020B0805030504020804" pitchFamily="34" charset="0"/>
            </a:endParaRPr>
          </a:p>
        </p:txBody>
      </p:sp>
    </p:spTree>
    <p:extLst>
      <p:ext uri="{BB962C8B-B14F-4D97-AF65-F5344CB8AC3E}">
        <p14:creationId xmlns:p14="http://schemas.microsoft.com/office/powerpoint/2010/main" val="27752824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619125" y="339725"/>
            <a:ext cx="11572875" cy="723900"/>
          </a:xfrm>
          <a:prstGeom prst="rect">
            <a:avLst/>
          </a:prstGeom>
        </p:spPr>
        <p:txBody>
          <a:bodyPr>
            <a:normAutofit/>
          </a:bodyPr>
          <a:lstStyle/>
          <a:p>
            <a:pPr marL="0" indent="0">
              <a:buNone/>
            </a:pPr>
            <a:r>
              <a:rPr lang="en-US" sz="4400" b="1" dirty="0">
                <a:latin typeface="Eras Demi ITC" panose="020B0805030504020804" pitchFamily="34" charset="0"/>
              </a:rPr>
              <a:t>Problem Statement</a:t>
            </a:r>
          </a:p>
        </p:txBody>
      </p:sp>
      <p:pic>
        <p:nvPicPr>
          <p:cNvPr id="31" name="Picture Placeholder 30"/>
          <p:cNvPicPr>
            <a:picLocks noGrp="1" noChangeAspect="1"/>
          </p:cNvPicPr>
          <p:nvPr>
            <p:ph type="pic" sz="quarter" idx="4294967295"/>
          </p:nvPr>
        </p:nvPicPr>
        <p:blipFill rotWithShape="1">
          <a:blip r:embed="rId2" cstate="print">
            <a:extLst>
              <a:ext uri="{28A0092B-C50C-407E-A947-70E740481C1C}">
                <a14:useLocalDpi xmlns:a14="http://schemas.microsoft.com/office/drawing/2010/main" val="0"/>
              </a:ext>
            </a:extLst>
          </a:blip>
          <a:srcRect l="30707" r="30707" b="6928"/>
          <a:stretch/>
        </p:blipFill>
        <p:spPr>
          <a:xfrm>
            <a:off x="11252200" y="2732088"/>
            <a:ext cx="939800" cy="1508125"/>
          </a:xfrm>
          <a:prstGeom prst="rect">
            <a:avLst/>
          </a:prstGeom>
        </p:spPr>
      </p:pic>
      <p:sp>
        <p:nvSpPr>
          <p:cNvPr id="59" name="TextBox 58">
            <a:extLst>
              <a:ext uri="{FF2B5EF4-FFF2-40B4-BE49-F238E27FC236}">
                <a16:creationId xmlns:a16="http://schemas.microsoft.com/office/drawing/2014/main" id="{07D3DBBA-E280-4B12-8546-59764132AF04}"/>
              </a:ext>
            </a:extLst>
          </p:cNvPr>
          <p:cNvSpPr txBox="1"/>
          <p:nvPr/>
        </p:nvSpPr>
        <p:spPr>
          <a:xfrm>
            <a:off x="510687" y="1300927"/>
            <a:ext cx="7408669" cy="2554545"/>
          </a:xfrm>
          <a:prstGeom prst="rect">
            <a:avLst/>
          </a:prstGeom>
          <a:noFill/>
        </p:spPr>
        <p:txBody>
          <a:bodyPr wrap="square">
            <a:spAutoFit/>
          </a:bodyPr>
          <a:lstStyle/>
          <a:p>
            <a:r>
              <a:rPr lang="en-IN" sz="2000" b="1" dirty="0">
                <a:effectLst/>
                <a:latin typeface="Calibri" panose="020F0502020204030204" pitchFamily="34" charset="0"/>
                <a:ea typeface="Calibri" panose="020F0502020204030204" pitchFamily="34" charset="0"/>
                <a:cs typeface="Mangal" panose="02040503050203030202" pitchFamily="18" charset="0"/>
              </a:rPr>
              <a:t>Before an investor invests in any stock, he needs to be aware how the stock market behaves. Investing in a good stock but at a bad time can have disastrous results, while investment in a mediocre stock at the right time can bear profits. Financial investors of today are facing this problem of trading as they do not properly understand as to which stocks to buy or which stocks to sell in order to get optimum profits.</a:t>
            </a:r>
          </a:p>
          <a:p>
            <a:endParaRPr lang="en-US" sz="2000" dirty="0">
              <a:latin typeface="Bahnschrift" panose="020B0502040204020203" pitchFamily="34" charset="0"/>
              <a:cs typeface="Aldhabi" panose="020B0604020202020204" pitchFamily="2" charset="-78"/>
            </a:endParaRPr>
          </a:p>
        </p:txBody>
      </p:sp>
      <p:sp>
        <p:nvSpPr>
          <p:cNvPr id="60" name="TextBox 59">
            <a:extLst>
              <a:ext uri="{FF2B5EF4-FFF2-40B4-BE49-F238E27FC236}">
                <a16:creationId xmlns:a16="http://schemas.microsoft.com/office/drawing/2014/main" id="{CD6D5849-A580-45F7-98A4-7AD4914BDA5A}"/>
              </a:ext>
            </a:extLst>
          </p:cNvPr>
          <p:cNvSpPr txBox="1"/>
          <p:nvPr/>
        </p:nvSpPr>
        <p:spPr>
          <a:xfrm>
            <a:off x="380059" y="3977529"/>
            <a:ext cx="3393097" cy="1938992"/>
          </a:xfrm>
          <a:prstGeom prst="rect">
            <a:avLst/>
          </a:prstGeom>
          <a:noFill/>
        </p:spPr>
        <p:txBody>
          <a:bodyPr wrap="square">
            <a:spAutoFit/>
          </a:bodyPr>
          <a:lstStyle/>
          <a:p>
            <a:r>
              <a:rPr lang="en-US" sz="2000" b="1" dirty="0">
                <a:latin typeface="Bahnschrift" panose="020B0502040204020203" pitchFamily="34" charset="0"/>
                <a:cs typeface="Aldhabi" panose="020B0604020202020204" pitchFamily="2" charset="-78"/>
              </a:rPr>
              <a:t>In this project, we’ll use AutoRegressive Integrated Moving Average (ARIMA) to forecast future stock prices of companies listed at the National Stock Exchange.</a:t>
            </a:r>
          </a:p>
        </p:txBody>
      </p:sp>
    </p:spTree>
    <p:extLst>
      <p:ext uri="{BB962C8B-B14F-4D97-AF65-F5344CB8AC3E}">
        <p14:creationId xmlns:p14="http://schemas.microsoft.com/office/powerpoint/2010/main" val="36005729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ED4BC38B-FA1A-4786-9E4C-2DBEA1CD8EB2}"/>
              </a:ext>
            </a:extLst>
          </p:cNvPr>
          <p:cNvGrpSpPr/>
          <p:nvPr/>
        </p:nvGrpSpPr>
        <p:grpSpPr>
          <a:xfrm>
            <a:off x="0" y="5595675"/>
            <a:ext cx="12192000" cy="1262326"/>
            <a:chOff x="0" y="5595675"/>
            <a:chExt cx="12192000" cy="1262326"/>
          </a:xfrm>
          <a:solidFill>
            <a:schemeClr val="accent1">
              <a:lumMod val="60000"/>
              <a:lumOff val="40000"/>
            </a:schemeClr>
          </a:solidFill>
        </p:grpSpPr>
        <p:sp>
          <p:nvSpPr>
            <p:cNvPr id="19" name="Freeform: Shape 18">
              <a:extLst>
                <a:ext uri="{FF2B5EF4-FFF2-40B4-BE49-F238E27FC236}">
                  <a16:creationId xmlns:a16="http://schemas.microsoft.com/office/drawing/2014/main" id="{FEEE6C76-568F-4AC1-B2CA-80EE863AF8DA}"/>
                </a:ext>
              </a:extLst>
            </p:cNvPr>
            <p:cNvSpPr>
              <a:spLocks/>
            </p:cNvSpPr>
            <p:nvPr/>
          </p:nvSpPr>
          <p:spPr bwMode="auto">
            <a:xfrm>
              <a:off x="0" y="5595675"/>
              <a:ext cx="6664569" cy="1262326"/>
            </a:xfrm>
            <a:custGeom>
              <a:avLst/>
              <a:gdLst>
                <a:gd name="connsiteX0" fmla="*/ 1649375 w 8882887"/>
                <a:gd name="connsiteY0" fmla="*/ 0 h 1682495"/>
                <a:gd name="connsiteX1" fmla="*/ 1652414 w 8882887"/>
                <a:gd name="connsiteY1" fmla="*/ 369665 h 1682495"/>
                <a:gd name="connsiteX2" fmla="*/ 1710174 w 8882887"/>
                <a:gd name="connsiteY2" fmla="*/ 489644 h 1682495"/>
                <a:gd name="connsiteX3" fmla="*/ 1713215 w 8882887"/>
                <a:gd name="connsiteY3" fmla="*/ 489644 h 1682495"/>
                <a:gd name="connsiteX4" fmla="*/ 1734495 w 8882887"/>
                <a:gd name="connsiteY4" fmla="*/ 489644 h 1682495"/>
                <a:gd name="connsiteX5" fmla="*/ 1734495 w 8882887"/>
                <a:gd name="connsiteY5" fmla="*/ 525312 h 1682495"/>
                <a:gd name="connsiteX6" fmla="*/ 1735256 w 8882887"/>
                <a:gd name="connsiteY6" fmla="*/ 526529 h 1682495"/>
                <a:gd name="connsiteX7" fmla="*/ 1740575 w 8882887"/>
                <a:gd name="connsiteY7" fmla="*/ 535041 h 1682495"/>
                <a:gd name="connsiteX8" fmla="*/ 1740575 w 8882887"/>
                <a:gd name="connsiteY8" fmla="*/ 706902 h 1682495"/>
                <a:gd name="connsiteX9" fmla="*/ 1743995 w 8882887"/>
                <a:gd name="connsiteY9" fmla="*/ 706902 h 1682495"/>
                <a:gd name="connsiteX10" fmla="*/ 1767936 w 8882887"/>
                <a:gd name="connsiteY10" fmla="*/ 706902 h 1682495"/>
                <a:gd name="connsiteX11" fmla="*/ 1767936 w 8882887"/>
                <a:gd name="connsiteY11" fmla="*/ 917675 h 1682495"/>
                <a:gd name="connsiteX12" fmla="*/ 1770216 w 8882887"/>
                <a:gd name="connsiteY12" fmla="*/ 917270 h 1682495"/>
                <a:gd name="connsiteX13" fmla="*/ 1786176 w 8882887"/>
                <a:gd name="connsiteY13" fmla="*/ 914433 h 1682495"/>
                <a:gd name="connsiteX14" fmla="*/ 1783136 w 8882887"/>
                <a:gd name="connsiteY14" fmla="*/ 1047381 h 1682495"/>
                <a:gd name="connsiteX15" fmla="*/ 1785416 w 8882887"/>
                <a:gd name="connsiteY15" fmla="*/ 1047788 h 1682495"/>
                <a:gd name="connsiteX16" fmla="*/ 1801376 w 8882887"/>
                <a:gd name="connsiteY16" fmla="*/ 1050624 h 1682495"/>
                <a:gd name="connsiteX17" fmla="*/ 1801755 w 8882887"/>
                <a:gd name="connsiteY17" fmla="*/ 1051841 h 1682495"/>
                <a:gd name="connsiteX18" fmla="*/ 1804416 w 8882887"/>
                <a:gd name="connsiteY18" fmla="*/ 1060353 h 1682495"/>
                <a:gd name="connsiteX19" fmla="*/ 1805556 w 8882887"/>
                <a:gd name="connsiteY19" fmla="*/ 1056705 h 1682495"/>
                <a:gd name="connsiteX20" fmla="*/ 1813536 w 8882887"/>
                <a:gd name="connsiteY20" fmla="*/ 1031169 h 1682495"/>
                <a:gd name="connsiteX21" fmla="*/ 1816196 w 8882887"/>
                <a:gd name="connsiteY21" fmla="*/ 1031169 h 1682495"/>
                <a:gd name="connsiteX22" fmla="*/ 1834817 w 8882887"/>
                <a:gd name="connsiteY22" fmla="*/ 1031169 h 1682495"/>
                <a:gd name="connsiteX23" fmla="*/ 1834817 w 8882887"/>
                <a:gd name="connsiteY23" fmla="*/ 1079808 h 1682495"/>
                <a:gd name="connsiteX24" fmla="*/ 1836336 w 8882887"/>
                <a:gd name="connsiteY24" fmla="*/ 1080620 h 1682495"/>
                <a:gd name="connsiteX25" fmla="*/ 1846977 w 8882887"/>
                <a:gd name="connsiteY25" fmla="*/ 1086294 h 1682495"/>
                <a:gd name="connsiteX26" fmla="*/ 1846977 w 8882887"/>
                <a:gd name="connsiteY26" fmla="*/ 1088321 h 1682495"/>
                <a:gd name="connsiteX27" fmla="*/ 1846977 w 8882887"/>
                <a:gd name="connsiteY27" fmla="*/ 1102508 h 1682495"/>
                <a:gd name="connsiteX28" fmla="*/ 1913858 w 8882887"/>
                <a:gd name="connsiteY28" fmla="*/ 1102508 h 1682495"/>
                <a:gd name="connsiteX29" fmla="*/ 1913858 w 8882887"/>
                <a:gd name="connsiteY29" fmla="*/ 1104129 h 1682495"/>
                <a:gd name="connsiteX30" fmla="*/ 1913858 w 8882887"/>
                <a:gd name="connsiteY30" fmla="*/ 1115478 h 1682495"/>
                <a:gd name="connsiteX31" fmla="*/ 1916897 w 8882887"/>
                <a:gd name="connsiteY31" fmla="*/ 1115478 h 1682495"/>
                <a:gd name="connsiteX32" fmla="*/ 1938177 w 8882887"/>
                <a:gd name="connsiteY32" fmla="*/ 1115478 h 1682495"/>
                <a:gd name="connsiteX33" fmla="*/ 1938177 w 8882887"/>
                <a:gd name="connsiteY33" fmla="*/ 1070081 h 1682495"/>
                <a:gd name="connsiteX34" fmla="*/ 2005058 w 8882887"/>
                <a:gd name="connsiteY34" fmla="*/ 1070081 h 1682495"/>
                <a:gd name="connsiteX35" fmla="*/ 2005058 w 8882887"/>
                <a:gd name="connsiteY35" fmla="*/ 1068054 h 1682495"/>
                <a:gd name="connsiteX36" fmla="*/ 2005058 w 8882887"/>
                <a:gd name="connsiteY36" fmla="*/ 1053867 h 1682495"/>
                <a:gd name="connsiteX37" fmla="*/ 2006579 w 8882887"/>
                <a:gd name="connsiteY37" fmla="*/ 1053867 h 1682495"/>
                <a:gd name="connsiteX38" fmla="*/ 2017218 w 8882887"/>
                <a:gd name="connsiteY38" fmla="*/ 1053867 h 1682495"/>
                <a:gd name="connsiteX39" fmla="*/ 2017218 w 8882887"/>
                <a:gd name="connsiteY39" fmla="*/ 1051031 h 1682495"/>
                <a:gd name="connsiteX40" fmla="*/ 2017218 w 8882887"/>
                <a:gd name="connsiteY40" fmla="*/ 1031169 h 1682495"/>
                <a:gd name="connsiteX41" fmla="*/ 2018358 w 8882887"/>
                <a:gd name="connsiteY41" fmla="*/ 1031169 h 1682495"/>
                <a:gd name="connsiteX42" fmla="*/ 2026338 w 8882887"/>
                <a:gd name="connsiteY42" fmla="*/ 1031169 h 1682495"/>
                <a:gd name="connsiteX43" fmla="*/ 2026338 w 8882887"/>
                <a:gd name="connsiteY43" fmla="*/ 1029548 h 1682495"/>
                <a:gd name="connsiteX44" fmla="*/ 2026338 w 8882887"/>
                <a:gd name="connsiteY44" fmla="*/ 1018197 h 1682495"/>
                <a:gd name="connsiteX45" fmla="*/ 2029379 w 8882887"/>
                <a:gd name="connsiteY45" fmla="*/ 1018197 h 1682495"/>
                <a:gd name="connsiteX46" fmla="*/ 2050659 w 8882887"/>
                <a:gd name="connsiteY46" fmla="*/ 1018197 h 1682495"/>
                <a:gd name="connsiteX47" fmla="*/ 2050659 w 8882887"/>
                <a:gd name="connsiteY47" fmla="*/ 1019819 h 1682495"/>
                <a:gd name="connsiteX48" fmla="*/ 2050659 w 8882887"/>
                <a:gd name="connsiteY48" fmla="*/ 1031169 h 1682495"/>
                <a:gd name="connsiteX49" fmla="*/ 2084099 w 8882887"/>
                <a:gd name="connsiteY49" fmla="*/ 1031169 h 1682495"/>
                <a:gd name="connsiteX50" fmla="*/ 2084099 w 8882887"/>
                <a:gd name="connsiteY50" fmla="*/ 1028331 h 1682495"/>
                <a:gd name="connsiteX51" fmla="*/ 2084099 w 8882887"/>
                <a:gd name="connsiteY51" fmla="*/ 1008470 h 1682495"/>
                <a:gd name="connsiteX52" fmla="*/ 2086760 w 8882887"/>
                <a:gd name="connsiteY52" fmla="*/ 1008470 h 1682495"/>
                <a:gd name="connsiteX53" fmla="*/ 2105379 w 8882887"/>
                <a:gd name="connsiteY53" fmla="*/ 1008470 h 1682495"/>
                <a:gd name="connsiteX54" fmla="*/ 2105379 w 8882887"/>
                <a:gd name="connsiteY54" fmla="*/ 1044140 h 1682495"/>
                <a:gd name="connsiteX55" fmla="*/ 2106900 w 8882887"/>
                <a:gd name="connsiteY55" fmla="*/ 1044140 h 1682495"/>
                <a:gd name="connsiteX56" fmla="*/ 2117540 w 8882887"/>
                <a:gd name="connsiteY56" fmla="*/ 1044140 h 1682495"/>
                <a:gd name="connsiteX57" fmla="*/ 2117540 w 8882887"/>
                <a:gd name="connsiteY57" fmla="*/ 1042518 h 1682495"/>
                <a:gd name="connsiteX58" fmla="*/ 2117540 w 8882887"/>
                <a:gd name="connsiteY58" fmla="*/ 1031169 h 1682495"/>
                <a:gd name="connsiteX59" fmla="*/ 2120199 w 8882887"/>
                <a:gd name="connsiteY59" fmla="*/ 1031169 h 1682495"/>
                <a:gd name="connsiteX60" fmla="*/ 2138820 w 8882887"/>
                <a:gd name="connsiteY60" fmla="*/ 1031169 h 1682495"/>
                <a:gd name="connsiteX61" fmla="*/ 2138820 w 8882887"/>
                <a:gd name="connsiteY61" fmla="*/ 1070081 h 1682495"/>
                <a:gd name="connsiteX62" fmla="*/ 2141861 w 8882887"/>
                <a:gd name="connsiteY62" fmla="*/ 1070081 h 1682495"/>
                <a:gd name="connsiteX63" fmla="*/ 2163140 w 8882887"/>
                <a:gd name="connsiteY63" fmla="*/ 1070081 h 1682495"/>
                <a:gd name="connsiteX64" fmla="*/ 2163140 w 8882887"/>
                <a:gd name="connsiteY64" fmla="*/ 1072512 h 1682495"/>
                <a:gd name="connsiteX65" fmla="*/ 2163140 w 8882887"/>
                <a:gd name="connsiteY65" fmla="*/ 1089537 h 1682495"/>
                <a:gd name="connsiteX66" fmla="*/ 2164280 w 8882887"/>
                <a:gd name="connsiteY66" fmla="*/ 1089537 h 1682495"/>
                <a:gd name="connsiteX67" fmla="*/ 2172261 w 8882887"/>
                <a:gd name="connsiteY67" fmla="*/ 1089537 h 1682495"/>
                <a:gd name="connsiteX68" fmla="*/ 2172261 w 8882887"/>
                <a:gd name="connsiteY68" fmla="*/ 1088321 h 1682495"/>
                <a:gd name="connsiteX69" fmla="*/ 2172261 w 8882887"/>
                <a:gd name="connsiteY69" fmla="*/ 1079808 h 1682495"/>
                <a:gd name="connsiteX70" fmla="*/ 2217861 w 8882887"/>
                <a:gd name="connsiteY70" fmla="*/ 1079808 h 1682495"/>
                <a:gd name="connsiteX71" fmla="*/ 2217861 w 8882887"/>
                <a:gd name="connsiteY71" fmla="*/ 1115478 h 1682495"/>
                <a:gd name="connsiteX72" fmla="*/ 2219381 w 8882887"/>
                <a:gd name="connsiteY72" fmla="*/ 1115478 h 1682495"/>
                <a:gd name="connsiteX73" fmla="*/ 2230022 w 8882887"/>
                <a:gd name="connsiteY73" fmla="*/ 1115478 h 1682495"/>
                <a:gd name="connsiteX74" fmla="*/ 2230022 w 8882887"/>
                <a:gd name="connsiteY74" fmla="*/ 1117100 h 1682495"/>
                <a:gd name="connsiteX75" fmla="*/ 2230022 w 8882887"/>
                <a:gd name="connsiteY75" fmla="*/ 1128449 h 1682495"/>
                <a:gd name="connsiteX76" fmla="*/ 2231162 w 8882887"/>
                <a:gd name="connsiteY76" fmla="*/ 1128449 h 1682495"/>
                <a:gd name="connsiteX77" fmla="*/ 2239142 w 8882887"/>
                <a:gd name="connsiteY77" fmla="*/ 1128449 h 1682495"/>
                <a:gd name="connsiteX78" fmla="*/ 2239142 w 8882887"/>
                <a:gd name="connsiteY78" fmla="*/ 1125206 h 1682495"/>
                <a:gd name="connsiteX79" fmla="*/ 2239142 w 8882887"/>
                <a:gd name="connsiteY79" fmla="*/ 1102508 h 1682495"/>
                <a:gd name="connsiteX80" fmla="*/ 2240661 w 8882887"/>
                <a:gd name="connsiteY80" fmla="*/ 1102508 h 1682495"/>
                <a:gd name="connsiteX81" fmla="*/ 2251302 w 8882887"/>
                <a:gd name="connsiteY81" fmla="*/ 1102508 h 1682495"/>
                <a:gd name="connsiteX82" fmla="*/ 2251302 w 8882887"/>
                <a:gd name="connsiteY82" fmla="*/ 1104129 h 1682495"/>
                <a:gd name="connsiteX83" fmla="*/ 2251302 w 8882887"/>
                <a:gd name="connsiteY83" fmla="*/ 1115478 h 1682495"/>
                <a:gd name="connsiteX84" fmla="*/ 2259282 w 8882887"/>
                <a:gd name="connsiteY84" fmla="*/ 1112489 h 1682495"/>
                <a:gd name="connsiteX85" fmla="*/ 2260422 w 8882887"/>
                <a:gd name="connsiteY85" fmla="*/ 1111019 h 1682495"/>
                <a:gd name="connsiteX86" fmla="*/ 2260422 w 8882887"/>
                <a:gd name="connsiteY86" fmla="*/ 1102508 h 1682495"/>
                <a:gd name="connsiteX87" fmla="*/ 2318183 w 8882887"/>
                <a:gd name="connsiteY87" fmla="*/ 1102508 h 1682495"/>
                <a:gd name="connsiteX88" fmla="*/ 2318183 w 8882887"/>
                <a:gd name="connsiteY88" fmla="*/ 1138176 h 1682495"/>
                <a:gd name="connsiteX89" fmla="*/ 2321222 w 8882887"/>
                <a:gd name="connsiteY89" fmla="*/ 1138176 h 1682495"/>
                <a:gd name="connsiteX90" fmla="*/ 2342502 w 8882887"/>
                <a:gd name="connsiteY90" fmla="*/ 1138176 h 1682495"/>
                <a:gd name="connsiteX91" fmla="*/ 2342502 w 8882887"/>
                <a:gd name="connsiteY91" fmla="*/ 1139798 h 1682495"/>
                <a:gd name="connsiteX92" fmla="*/ 2342502 w 8882887"/>
                <a:gd name="connsiteY92" fmla="*/ 1151147 h 1682495"/>
                <a:gd name="connsiteX93" fmla="*/ 2345163 w 8882887"/>
                <a:gd name="connsiteY93" fmla="*/ 1151147 h 1682495"/>
                <a:gd name="connsiteX94" fmla="*/ 2363783 w 8882887"/>
                <a:gd name="connsiteY94" fmla="*/ 1151147 h 1682495"/>
                <a:gd name="connsiteX95" fmla="*/ 2363783 w 8882887"/>
                <a:gd name="connsiteY95" fmla="*/ 1115478 h 1682495"/>
                <a:gd name="connsiteX96" fmla="*/ 2365302 w 8882887"/>
                <a:gd name="connsiteY96" fmla="*/ 1115478 h 1682495"/>
                <a:gd name="connsiteX97" fmla="*/ 2375943 w 8882887"/>
                <a:gd name="connsiteY97" fmla="*/ 1115478 h 1682495"/>
                <a:gd name="connsiteX98" fmla="*/ 2375943 w 8882887"/>
                <a:gd name="connsiteY98" fmla="*/ 1066838 h 1682495"/>
                <a:gd name="connsiteX99" fmla="*/ 2377463 w 8882887"/>
                <a:gd name="connsiteY99" fmla="*/ 1066838 h 1682495"/>
                <a:gd name="connsiteX100" fmla="*/ 2388104 w 8882887"/>
                <a:gd name="connsiteY100" fmla="*/ 1066838 h 1682495"/>
                <a:gd name="connsiteX101" fmla="*/ 2388104 w 8882887"/>
                <a:gd name="connsiteY101" fmla="*/ 1064001 h 1682495"/>
                <a:gd name="connsiteX102" fmla="*/ 2388104 w 8882887"/>
                <a:gd name="connsiteY102" fmla="*/ 1044140 h 1682495"/>
                <a:gd name="connsiteX103" fmla="*/ 2386203 w 8882887"/>
                <a:gd name="connsiteY103" fmla="*/ 1041707 h 1682495"/>
                <a:gd name="connsiteX104" fmla="*/ 2394183 w 8882887"/>
                <a:gd name="connsiteY104" fmla="*/ 1024683 h 1682495"/>
                <a:gd name="connsiteX105" fmla="*/ 2406344 w 8882887"/>
                <a:gd name="connsiteY105" fmla="*/ 1066838 h 1682495"/>
                <a:gd name="connsiteX106" fmla="*/ 2407484 w 8882887"/>
                <a:gd name="connsiteY106" fmla="*/ 1066838 h 1682495"/>
                <a:gd name="connsiteX107" fmla="*/ 2415464 w 8882887"/>
                <a:gd name="connsiteY107" fmla="*/ 1066838 h 1682495"/>
                <a:gd name="connsiteX108" fmla="*/ 2415464 w 8882887"/>
                <a:gd name="connsiteY108" fmla="*/ 907947 h 1682495"/>
                <a:gd name="connsiteX109" fmla="*/ 2417744 w 8882887"/>
                <a:gd name="connsiteY109" fmla="*/ 907947 h 1682495"/>
                <a:gd name="connsiteX110" fmla="*/ 2433704 w 8882887"/>
                <a:gd name="connsiteY110" fmla="*/ 907947 h 1682495"/>
                <a:gd name="connsiteX111" fmla="*/ 2433704 w 8882887"/>
                <a:gd name="connsiteY111" fmla="*/ 836609 h 1682495"/>
                <a:gd name="connsiteX112" fmla="*/ 2473224 w 8882887"/>
                <a:gd name="connsiteY112" fmla="*/ 836609 h 1682495"/>
                <a:gd name="connsiteX113" fmla="*/ 2473224 w 8882887"/>
                <a:gd name="connsiteY113" fmla="*/ 804182 h 1682495"/>
                <a:gd name="connsiteX114" fmla="*/ 2524905 w 8882887"/>
                <a:gd name="connsiteY114" fmla="*/ 804182 h 1682495"/>
                <a:gd name="connsiteX115" fmla="*/ 2524905 w 8882887"/>
                <a:gd name="connsiteY115" fmla="*/ 807830 h 1682495"/>
                <a:gd name="connsiteX116" fmla="*/ 2524905 w 8882887"/>
                <a:gd name="connsiteY116" fmla="*/ 833366 h 1682495"/>
                <a:gd name="connsiteX117" fmla="*/ 2528325 w 8882887"/>
                <a:gd name="connsiteY117" fmla="*/ 833366 h 1682495"/>
                <a:gd name="connsiteX118" fmla="*/ 2552265 w 8882887"/>
                <a:gd name="connsiteY118" fmla="*/ 833366 h 1682495"/>
                <a:gd name="connsiteX119" fmla="*/ 2552265 w 8882887"/>
                <a:gd name="connsiteY119" fmla="*/ 904704 h 1682495"/>
                <a:gd name="connsiteX120" fmla="*/ 2553785 w 8882887"/>
                <a:gd name="connsiteY120" fmla="*/ 904704 h 1682495"/>
                <a:gd name="connsiteX121" fmla="*/ 2564426 w 8882887"/>
                <a:gd name="connsiteY121" fmla="*/ 904704 h 1682495"/>
                <a:gd name="connsiteX122" fmla="*/ 2585706 w 8882887"/>
                <a:gd name="connsiteY122" fmla="*/ 911190 h 1682495"/>
                <a:gd name="connsiteX123" fmla="*/ 2585706 w 8882887"/>
                <a:gd name="connsiteY123" fmla="*/ 969558 h 1682495"/>
                <a:gd name="connsiteX124" fmla="*/ 2587226 w 8882887"/>
                <a:gd name="connsiteY124" fmla="*/ 969558 h 1682495"/>
                <a:gd name="connsiteX125" fmla="*/ 2597865 w 8882887"/>
                <a:gd name="connsiteY125" fmla="*/ 969558 h 1682495"/>
                <a:gd name="connsiteX126" fmla="*/ 2597865 w 8882887"/>
                <a:gd name="connsiteY126" fmla="*/ 971990 h 1682495"/>
                <a:gd name="connsiteX127" fmla="*/ 2597865 w 8882887"/>
                <a:gd name="connsiteY127" fmla="*/ 989013 h 1682495"/>
                <a:gd name="connsiteX128" fmla="*/ 2600906 w 8882887"/>
                <a:gd name="connsiteY128" fmla="*/ 989013 h 1682495"/>
                <a:gd name="connsiteX129" fmla="*/ 2622186 w 8882887"/>
                <a:gd name="connsiteY129" fmla="*/ 989013 h 1682495"/>
                <a:gd name="connsiteX130" fmla="*/ 2631306 w 8882887"/>
                <a:gd name="connsiteY130" fmla="*/ 998742 h 1682495"/>
                <a:gd name="connsiteX131" fmla="*/ 2631306 w 8882887"/>
                <a:gd name="connsiteY131" fmla="*/ 1031169 h 1682495"/>
                <a:gd name="connsiteX132" fmla="*/ 2634726 w 8882887"/>
                <a:gd name="connsiteY132" fmla="*/ 1031169 h 1682495"/>
                <a:gd name="connsiteX133" fmla="*/ 2658666 w 8882887"/>
                <a:gd name="connsiteY133" fmla="*/ 1031169 h 1682495"/>
                <a:gd name="connsiteX134" fmla="*/ 2658666 w 8882887"/>
                <a:gd name="connsiteY134" fmla="*/ 1032789 h 1682495"/>
                <a:gd name="connsiteX135" fmla="*/ 2658666 w 8882887"/>
                <a:gd name="connsiteY135" fmla="*/ 1044140 h 1682495"/>
                <a:gd name="connsiteX136" fmla="*/ 2660567 w 8882887"/>
                <a:gd name="connsiteY136" fmla="*/ 1044140 h 1682495"/>
                <a:gd name="connsiteX137" fmla="*/ 2673867 w 8882887"/>
                <a:gd name="connsiteY137" fmla="*/ 1044140 h 1682495"/>
                <a:gd name="connsiteX138" fmla="*/ 2673867 w 8882887"/>
                <a:gd name="connsiteY138" fmla="*/ 1047381 h 1682495"/>
                <a:gd name="connsiteX139" fmla="*/ 2673867 w 8882887"/>
                <a:gd name="connsiteY139" fmla="*/ 1070081 h 1682495"/>
                <a:gd name="connsiteX140" fmla="*/ 2679947 w 8882887"/>
                <a:gd name="connsiteY140" fmla="*/ 1067243 h 1682495"/>
                <a:gd name="connsiteX141" fmla="*/ 2679947 w 8882887"/>
                <a:gd name="connsiteY141" fmla="*/ 1047381 h 1682495"/>
                <a:gd name="connsiteX142" fmla="*/ 2681466 w 8882887"/>
                <a:gd name="connsiteY142" fmla="*/ 1047381 h 1682495"/>
                <a:gd name="connsiteX143" fmla="*/ 2692107 w 8882887"/>
                <a:gd name="connsiteY143" fmla="*/ 1047381 h 1682495"/>
                <a:gd name="connsiteX144" fmla="*/ 2692107 w 8882887"/>
                <a:gd name="connsiteY144" fmla="*/ 1049814 h 1682495"/>
                <a:gd name="connsiteX145" fmla="*/ 2692107 w 8882887"/>
                <a:gd name="connsiteY145" fmla="*/ 1066838 h 1682495"/>
                <a:gd name="connsiteX146" fmla="*/ 2693247 w 8882887"/>
                <a:gd name="connsiteY146" fmla="*/ 1066838 h 1682495"/>
                <a:gd name="connsiteX147" fmla="*/ 2701227 w 8882887"/>
                <a:gd name="connsiteY147" fmla="*/ 1066838 h 1682495"/>
                <a:gd name="connsiteX148" fmla="*/ 2774187 w 8882887"/>
                <a:gd name="connsiteY148" fmla="*/ 1060353 h 1682495"/>
                <a:gd name="connsiteX149" fmla="*/ 2774187 w 8882887"/>
                <a:gd name="connsiteY149" fmla="*/ 1062380 h 1682495"/>
                <a:gd name="connsiteX150" fmla="*/ 2774187 w 8882887"/>
                <a:gd name="connsiteY150" fmla="*/ 1076565 h 1682495"/>
                <a:gd name="connsiteX151" fmla="*/ 2775327 w 8882887"/>
                <a:gd name="connsiteY151" fmla="*/ 1076565 h 1682495"/>
                <a:gd name="connsiteX152" fmla="*/ 2783309 w 8882887"/>
                <a:gd name="connsiteY152" fmla="*/ 1076565 h 1682495"/>
                <a:gd name="connsiteX153" fmla="*/ 2783309 w 8882887"/>
                <a:gd name="connsiteY153" fmla="*/ 1079808 h 1682495"/>
                <a:gd name="connsiteX154" fmla="*/ 2783309 w 8882887"/>
                <a:gd name="connsiteY154" fmla="*/ 1102508 h 1682495"/>
                <a:gd name="connsiteX155" fmla="*/ 2786348 w 8882887"/>
                <a:gd name="connsiteY155" fmla="*/ 1100481 h 1682495"/>
                <a:gd name="connsiteX156" fmla="*/ 2807628 w 8882887"/>
                <a:gd name="connsiteY156" fmla="*/ 1086294 h 1682495"/>
                <a:gd name="connsiteX157" fmla="*/ 2816748 w 8882887"/>
                <a:gd name="connsiteY157" fmla="*/ 1024683 h 1682495"/>
                <a:gd name="connsiteX158" fmla="*/ 2817888 w 8882887"/>
                <a:gd name="connsiteY158" fmla="*/ 1024278 h 1682495"/>
                <a:gd name="connsiteX159" fmla="*/ 2825868 w 8882887"/>
                <a:gd name="connsiteY159" fmla="*/ 1021440 h 1682495"/>
                <a:gd name="connsiteX160" fmla="*/ 2828909 w 8882887"/>
                <a:gd name="connsiteY160" fmla="*/ 917675 h 1682495"/>
                <a:gd name="connsiteX161" fmla="*/ 2831949 w 8882887"/>
                <a:gd name="connsiteY161" fmla="*/ 1021440 h 1682495"/>
                <a:gd name="connsiteX162" fmla="*/ 2833089 w 8882887"/>
                <a:gd name="connsiteY162" fmla="*/ 1021845 h 1682495"/>
                <a:gd name="connsiteX163" fmla="*/ 2841069 w 8882887"/>
                <a:gd name="connsiteY163" fmla="*/ 1024683 h 1682495"/>
                <a:gd name="connsiteX164" fmla="*/ 2841069 w 8882887"/>
                <a:gd name="connsiteY164" fmla="*/ 894977 h 1682495"/>
                <a:gd name="connsiteX165" fmla="*/ 2847149 w 8882887"/>
                <a:gd name="connsiteY165" fmla="*/ 846336 h 1682495"/>
                <a:gd name="connsiteX166" fmla="*/ 2904909 w 8882887"/>
                <a:gd name="connsiteY166" fmla="*/ 846336 h 1682495"/>
                <a:gd name="connsiteX167" fmla="*/ 2904909 w 8882887"/>
                <a:gd name="connsiteY167" fmla="*/ 894977 h 1682495"/>
                <a:gd name="connsiteX168" fmla="*/ 2906049 w 8882887"/>
                <a:gd name="connsiteY168" fmla="*/ 894977 h 1682495"/>
                <a:gd name="connsiteX169" fmla="*/ 2914029 w 8882887"/>
                <a:gd name="connsiteY169" fmla="*/ 894977 h 1682495"/>
                <a:gd name="connsiteX170" fmla="*/ 2914029 w 8882887"/>
                <a:gd name="connsiteY170" fmla="*/ 771755 h 1682495"/>
                <a:gd name="connsiteX171" fmla="*/ 2916690 w 8882887"/>
                <a:gd name="connsiteY171" fmla="*/ 771755 h 1682495"/>
                <a:gd name="connsiteX172" fmla="*/ 2935310 w 8882887"/>
                <a:gd name="connsiteY172" fmla="*/ 771755 h 1682495"/>
                <a:gd name="connsiteX173" fmla="*/ 2935310 w 8882887"/>
                <a:gd name="connsiteY173" fmla="*/ 768918 h 1682495"/>
                <a:gd name="connsiteX174" fmla="*/ 2935310 w 8882887"/>
                <a:gd name="connsiteY174" fmla="*/ 749057 h 1682495"/>
                <a:gd name="connsiteX175" fmla="*/ 2968751 w 8882887"/>
                <a:gd name="connsiteY175" fmla="*/ 749057 h 1682495"/>
                <a:gd name="connsiteX176" fmla="*/ 2968751 w 8882887"/>
                <a:gd name="connsiteY176" fmla="*/ 747435 h 1682495"/>
                <a:gd name="connsiteX177" fmla="*/ 2968751 w 8882887"/>
                <a:gd name="connsiteY177" fmla="*/ 736086 h 1682495"/>
                <a:gd name="connsiteX178" fmla="*/ 2971410 w 8882887"/>
                <a:gd name="connsiteY178" fmla="*/ 736086 h 1682495"/>
                <a:gd name="connsiteX179" fmla="*/ 2990031 w 8882887"/>
                <a:gd name="connsiteY179" fmla="*/ 736086 h 1682495"/>
                <a:gd name="connsiteX180" fmla="*/ 2990031 w 8882887"/>
                <a:gd name="connsiteY180" fmla="*/ 737708 h 1682495"/>
                <a:gd name="connsiteX181" fmla="*/ 2990031 w 8882887"/>
                <a:gd name="connsiteY181" fmla="*/ 749057 h 1682495"/>
                <a:gd name="connsiteX182" fmla="*/ 2991171 w 8882887"/>
                <a:gd name="connsiteY182" fmla="*/ 749057 h 1682495"/>
                <a:gd name="connsiteX183" fmla="*/ 2999151 w 8882887"/>
                <a:gd name="connsiteY183" fmla="*/ 749057 h 1682495"/>
                <a:gd name="connsiteX184" fmla="*/ 3014351 w 8882887"/>
                <a:gd name="connsiteY184" fmla="*/ 742571 h 1682495"/>
                <a:gd name="connsiteX185" fmla="*/ 3020430 w 8882887"/>
                <a:gd name="connsiteY185" fmla="*/ 747435 h 1682495"/>
                <a:gd name="connsiteX186" fmla="*/ 3020430 w 8882887"/>
                <a:gd name="connsiteY186" fmla="*/ 736086 h 1682495"/>
                <a:gd name="connsiteX187" fmla="*/ 3023850 w 8882887"/>
                <a:gd name="connsiteY187" fmla="*/ 736086 h 1682495"/>
                <a:gd name="connsiteX188" fmla="*/ 3047792 w 8882887"/>
                <a:gd name="connsiteY188" fmla="*/ 736086 h 1682495"/>
                <a:gd name="connsiteX189" fmla="*/ 3047792 w 8882887"/>
                <a:gd name="connsiteY189" fmla="*/ 737708 h 1682495"/>
                <a:gd name="connsiteX190" fmla="*/ 3047792 w 8882887"/>
                <a:gd name="connsiteY190" fmla="*/ 749057 h 1682495"/>
                <a:gd name="connsiteX191" fmla="*/ 3093392 w 8882887"/>
                <a:gd name="connsiteY191" fmla="*/ 749057 h 1682495"/>
                <a:gd name="connsiteX192" fmla="*/ 3093392 w 8882887"/>
                <a:gd name="connsiteY192" fmla="*/ 751488 h 1682495"/>
                <a:gd name="connsiteX193" fmla="*/ 3093392 w 8882887"/>
                <a:gd name="connsiteY193" fmla="*/ 768513 h 1682495"/>
                <a:gd name="connsiteX194" fmla="*/ 3132912 w 8882887"/>
                <a:gd name="connsiteY194" fmla="*/ 768513 h 1682495"/>
                <a:gd name="connsiteX195" fmla="*/ 3132912 w 8882887"/>
                <a:gd name="connsiteY195" fmla="*/ 813909 h 1682495"/>
                <a:gd name="connsiteX196" fmla="*/ 3134052 w 8882887"/>
                <a:gd name="connsiteY196" fmla="*/ 813909 h 1682495"/>
                <a:gd name="connsiteX197" fmla="*/ 3142032 w 8882887"/>
                <a:gd name="connsiteY197" fmla="*/ 813909 h 1682495"/>
                <a:gd name="connsiteX198" fmla="*/ 3142032 w 8882887"/>
                <a:gd name="connsiteY198" fmla="*/ 815531 h 1682495"/>
                <a:gd name="connsiteX199" fmla="*/ 3142032 w 8882887"/>
                <a:gd name="connsiteY199" fmla="*/ 826881 h 1682495"/>
                <a:gd name="connsiteX200" fmla="*/ 3148113 w 8882887"/>
                <a:gd name="connsiteY200" fmla="*/ 872277 h 1682495"/>
                <a:gd name="connsiteX201" fmla="*/ 3149253 w 8882887"/>
                <a:gd name="connsiteY201" fmla="*/ 872277 h 1682495"/>
                <a:gd name="connsiteX202" fmla="*/ 3157233 w 8882887"/>
                <a:gd name="connsiteY202" fmla="*/ 872277 h 1682495"/>
                <a:gd name="connsiteX203" fmla="*/ 3157233 w 8882887"/>
                <a:gd name="connsiteY203" fmla="*/ 873494 h 1682495"/>
                <a:gd name="connsiteX204" fmla="*/ 3157233 w 8882887"/>
                <a:gd name="connsiteY204" fmla="*/ 882006 h 1682495"/>
                <a:gd name="connsiteX205" fmla="*/ 3158753 w 8882887"/>
                <a:gd name="connsiteY205" fmla="*/ 882006 h 1682495"/>
                <a:gd name="connsiteX206" fmla="*/ 3169392 w 8882887"/>
                <a:gd name="connsiteY206" fmla="*/ 882006 h 1682495"/>
                <a:gd name="connsiteX207" fmla="*/ 3169392 w 8882887"/>
                <a:gd name="connsiteY207" fmla="*/ 927404 h 1682495"/>
                <a:gd name="connsiteX208" fmla="*/ 3172433 w 8882887"/>
                <a:gd name="connsiteY208" fmla="*/ 927404 h 1682495"/>
                <a:gd name="connsiteX209" fmla="*/ 3193713 w 8882887"/>
                <a:gd name="connsiteY209" fmla="*/ 927404 h 1682495"/>
                <a:gd name="connsiteX210" fmla="*/ 3193713 w 8882887"/>
                <a:gd name="connsiteY210" fmla="*/ 963072 h 1682495"/>
                <a:gd name="connsiteX211" fmla="*/ 3196754 w 8882887"/>
                <a:gd name="connsiteY211" fmla="*/ 965504 h 1682495"/>
                <a:gd name="connsiteX212" fmla="*/ 3196754 w 8882887"/>
                <a:gd name="connsiteY212" fmla="*/ 982529 h 1682495"/>
                <a:gd name="connsiteX213" fmla="*/ 3197894 w 8882887"/>
                <a:gd name="connsiteY213" fmla="*/ 982529 h 1682495"/>
                <a:gd name="connsiteX214" fmla="*/ 3205874 w 8882887"/>
                <a:gd name="connsiteY214" fmla="*/ 982529 h 1682495"/>
                <a:gd name="connsiteX215" fmla="*/ 3205874 w 8882887"/>
                <a:gd name="connsiteY215" fmla="*/ 1018197 h 1682495"/>
                <a:gd name="connsiteX216" fmla="*/ 3207773 w 8882887"/>
                <a:gd name="connsiteY216" fmla="*/ 1018197 h 1682495"/>
                <a:gd name="connsiteX217" fmla="*/ 3221073 w 8882887"/>
                <a:gd name="connsiteY217" fmla="*/ 1018197 h 1682495"/>
                <a:gd name="connsiteX218" fmla="*/ 3224114 w 8882887"/>
                <a:gd name="connsiteY218" fmla="*/ 1024278 h 1682495"/>
                <a:gd name="connsiteX219" fmla="*/ 3224114 w 8882887"/>
                <a:gd name="connsiteY219" fmla="*/ 1044140 h 1682495"/>
                <a:gd name="connsiteX220" fmla="*/ 3226394 w 8882887"/>
                <a:gd name="connsiteY220" fmla="*/ 1041302 h 1682495"/>
                <a:gd name="connsiteX221" fmla="*/ 3242354 w 8882887"/>
                <a:gd name="connsiteY221" fmla="*/ 1021440 h 1682495"/>
                <a:gd name="connsiteX222" fmla="*/ 3284915 w 8882887"/>
                <a:gd name="connsiteY222" fmla="*/ 1021440 h 1682495"/>
                <a:gd name="connsiteX223" fmla="*/ 3284915 w 8882887"/>
                <a:gd name="connsiteY223" fmla="*/ 1151147 h 1682495"/>
                <a:gd name="connsiteX224" fmla="*/ 3286055 w 8882887"/>
                <a:gd name="connsiteY224" fmla="*/ 1151147 h 1682495"/>
                <a:gd name="connsiteX225" fmla="*/ 3294035 w 8882887"/>
                <a:gd name="connsiteY225" fmla="*/ 1151147 h 1682495"/>
                <a:gd name="connsiteX226" fmla="*/ 3295175 w 8882887"/>
                <a:gd name="connsiteY226" fmla="*/ 1149120 h 1682495"/>
                <a:gd name="connsiteX227" fmla="*/ 3303155 w 8882887"/>
                <a:gd name="connsiteY227" fmla="*/ 1134933 h 1682495"/>
                <a:gd name="connsiteX228" fmla="*/ 3303155 w 8882887"/>
                <a:gd name="connsiteY228" fmla="*/ 1137771 h 1682495"/>
                <a:gd name="connsiteX229" fmla="*/ 3303155 w 8882887"/>
                <a:gd name="connsiteY229" fmla="*/ 1157633 h 1682495"/>
                <a:gd name="connsiteX230" fmla="*/ 3309234 w 8882887"/>
                <a:gd name="connsiteY230" fmla="*/ 1089537 h 1682495"/>
                <a:gd name="connsiteX231" fmla="*/ 3310374 w 8882887"/>
                <a:gd name="connsiteY231" fmla="*/ 1089537 h 1682495"/>
                <a:gd name="connsiteX232" fmla="*/ 3318354 w 8882887"/>
                <a:gd name="connsiteY232" fmla="*/ 1089537 h 1682495"/>
                <a:gd name="connsiteX233" fmla="*/ 3318354 w 8882887"/>
                <a:gd name="connsiteY233" fmla="*/ 992256 h 1682495"/>
                <a:gd name="connsiteX234" fmla="*/ 3319875 w 8882887"/>
                <a:gd name="connsiteY234" fmla="*/ 992256 h 1682495"/>
                <a:gd name="connsiteX235" fmla="*/ 3330515 w 8882887"/>
                <a:gd name="connsiteY235" fmla="*/ 992256 h 1682495"/>
                <a:gd name="connsiteX236" fmla="*/ 3348755 w 8882887"/>
                <a:gd name="connsiteY236" fmla="*/ 927404 h 1682495"/>
                <a:gd name="connsiteX237" fmla="*/ 3350655 w 8882887"/>
                <a:gd name="connsiteY237" fmla="*/ 927404 h 1682495"/>
                <a:gd name="connsiteX238" fmla="*/ 3363956 w 8882887"/>
                <a:gd name="connsiteY238" fmla="*/ 927404 h 1682495"/>
                <a:gd name="connsiteX239" fmla="*/ 3379155 w 8882887"/>
                <a:gd name="connsiteY239" fmla="*/ 992256 h 1682495"/>
                <a:gd name="connsiteX240" fmla="*/ 3380675 w 8882887"/>
                <a:gd name="connsiteY240" fmla="*/ 992256 h 1682495"/>
                <a:gd name="connsiteX241" fmla="*/ 3391316 w 8882887"/>
                <a:gd name="connsiteY241" fmla="*/ 992256 h 1682495"/>
                <a:gd name="connsiteX242" fmla="*/ 3391316 w 8882887"/>
                <a:gd name="connsiteY242" fmla="*/ 1050624 h 1682495"/>
                <a:gd name="connsiteX243" fmla="*/ 3393975 w 8882887"/>
                <a:gd name="connsiteY243" fmla="*/ 1050624 h 1682495"/>
                <a:gd name="connsiteX244" fmla="*/ 3412596 w 8882887"/>
                <a:gd name="connsiteY244" fmla="*/ 1050624 h 1682495"/>
                <a:gd name="connsiteX245" fmla="*/ 3412596 w 8882887"/>
                <a:gd name="connsiteY245" fmla="*/ 1053867 h 1682495"/>
                <a:gd name="connsiteX246" fmla="*/ 3412596 w 8882887"/>
                <a:gd name="connsiteY246" fmla="*/ 1076565 h 1682495"/>
                <a:gd name="connsiteX247" fmla="*/ 3418676 w 8882887"/>
                <a:gd name="connsiteY247" fmla="*/ 1073324 h 1682495"/>
                <a:gd name="connsiteX248" fmla="*/ 3418676 w 8882887"/>
                <a:gd name="connsiteY248" fmla="*/ 1050624 h 1682495"/>
                <a:gd name="connsiteX249" fmla="*/ 3420956 w 8882887"/>
                <a:gd name="connsiteY249" fmla="*/ 1050624 h 1682495"/>
                <a:gd name="connsiteX250" fmla="*/ 3436916 w 8882887"/>
                <a:gd name="connsiteY250" fmla="*/ 1050624 h 1682495"/>
                <a:gd name="connsiteX251" fmla="*/ 3436916 w 8882887"/>
                <a:gd name="connsiteY251" fmla="*/ 1053056 h 1682495"/>
                <a:gd name="connsiteX252" fmla="*/ 3436916 w 8882887"/>
                <a:gd name="connsiteY252" fmla="*/ 1070081 h 1682495"/>
                <a:gd name="connsiteX253" fmla="*/ 3482517 w 8882887"/>
                <a:gd name="connsiteY253" fmla="*/ 1070081 h 1682495"/>
                <a:gd name="connsiteX254" fmla="*/ 3482517 w 8882887"/>
                <a:gd name="connsiteY254" fmla="*/ 1014956 h 1682495"/>
                <a:gd name="connsiteX255" fmla="*/ 3484416 w 8882887"/>
                <a:gd name="connsiteY255" fmla="*/ 1014956 h 1682495"/>
                <a:gd name="connsiteX256" fmla="*/ 3497717 w 8882887"/>
                <a:gd name="connsiteY256" fmla="*/ 1014956 h 1682495"/>
                <a:gd name="connsiteX257" fmla="*/ 3497717 w 8882887"/>
                <a:gd name="connsiteY257" fmla="*/ 1047381 h 1682495"/>
                <a:gd name="connsiteX258" fmla="*/ 3500757 w 8882887"/>
                <a:gd name="connsiteY258" fmla="*/ 998742 h 1682495"/>
                <a:gd name="connsiteX259" fmla="*/ 3534197 w 8882887"/>
                <a:gd name="connsiteY259" fmla="*/ 998742 h 1682495"/>
                <a:gd name="connsiteX260" fmla="*/ 3534197 w 8882887"/>
                <a:gd name="connsiteY260" fmla="*/ 996309 h 1682495"/>
                <a:gd name="connsiteX261" fmla="*/ 3534197 w 8882887"/>
                <a:gd name="connsiteY261" fmla="*/ 979286 h 1682495"/>
                <a:gd name="connsiteX262" fmla="*/ 3535337 w 8882887"/>
                <a:gd name="connsiteY262" fmla="*/ 979286 h 1682495"/>
                <a:gd name="connsiteX263" fmla="*/ 3543317 w 8882887"/>
                <a:gd name="connsiteY263" fmla="*/ 979286 h 1682495"/>
                <a:gd name="connsiteX264" fmla="*/ 3543317 w 8882887"/>
                <a:gd name="connsiteY264" fmla="*/ 976449 h 1682495"/>
                <a:gd name="connsiteX265" fmla="*/ 3543317 w 8882887"/>
                <a:gd name="connsiteY265" fmla="*/ 956588 h 1682495"/>
                <a:gd name="connsiteX266" fmla="*/ 3549398 w 8882887"/>
                <a:gd name="connsiteY266" fmla="*/ 966315 h 1682495"/>
                <a:gd name="connsiteX267" fmla="*/ 3552818 w 8882887"/>
                <a:gd name="connsiteY267" fmla="*/ 966315 h 1682495"/>
                <a:gd name="connsiteX268" fmla="*/ 3576758 w 8882887"/>
                <a:gd name="connsiteY268" fmla="*/ 966315 h 1682495"/>
                <a:gd name="connsiteX269" fmla="*/ 3576758 w 8882887"/>
                <a:gd name="connsiteY269" fmla="*/ 965099 h 1682495"/>
                <a:gd name="connsiteX270" fmla="*/ 3576758 w 8882887"/>
                <a:gd name="connsiteY270" fmla="*/ 956588 h 1682495"/>
                <a:gd name="connsiteX271" fmla="*/ 3577898 w 8882887"/>
                <a:gd name="connsiteY271" fmla="*/ 956588 h 1682495"/>
                <a:gd name="connsiteX272" fmla="*/ 3585878 w 8882887"/>
                <a:gd name="connsiteY272" fmla="*/ 956588 h 1682495"/>
                <a:gd name="connsiteX273" fmla="*/ 3585878 w 8882887"/>
                <a:gd name="connsiteY273" fmla="*/ 958614 h 1682495"/>
                <a:gd name="connsiteX274" fmla="*/ 3585878 w 8882887"/>
                <a:gd name="connsiteY274" fmla="*/ 972801 h 1682495"/>
                <a:gd name="connsiteX275" fmla="*/ 3643638 w 8882887"/>
                <a:gd name="connsiteY275" fmla="*/ 972801 h 1682495"/>
                <a:gd name="connsiteX276" fmla="*/ 3643638 w 8882887"/>
                <a:gd name="connsiteY276" fmla="*/ 1180331 h 1682495"/>
                <a:gd name="connsiteX277" fmla="*/ 3645918 w 8882887"/>
                <a:gd name="connsiteY277" fmla="*/ 1180331 h 1682495"/>
                <a:gd name="connsiteX278" fmla="*/ 3661878 w 8882887"/>
                <a:gd name="connsiteY278" fmla="*/ 1180331 h 1682495"/>
                <a:gd name="connsiteX279" fmla="*/ 3661878 w 8882887"/>
                <a:gd name="connsiteY279" fmla="*/ 1160876 h 1682495"/>
                <a:gd name="connsiteX280" fmla="*/ 3667959 w 8882887"/>
                <a:gd name="connsiteY280" fmla="*/ 1160876 h 1682495"/>
                <a:gd name="connsiteX281" fmla="*/ 3667959 w 8882887"/>
                <a:gd name="connsiteY281" fmla="*/ 1180331 h 1682495"/>
                <a:gd name="connsiteX282" fmla="*/ 3713559 w 8882887"/>
                <a:gd name="connsiteY282" fmla="*/ 1180331 h 1682495"/>
                <a:gd name="connsiteX283" fmla="*/ 3713559 w 8882887"/>
                <a:gd name="connsiteY283" fmla="*/ 1134933 h 1682495"/>
                <a:gd name="connsiteX284" fmla="*/ 3731799 w 8882887"/>
                <a:gd name="connsiteY284" fmla="*/ 1134933 h 1682495"/>
                <a:gd name="connsiteX285" fmla="*/ 3750039 w 8882887"/>
                <a:gd name="connsiteY285" fmla="*/ 1131692 h 1682495"/>
                <a:gd name="connsiteX286" fmla="*/ 3756120 w 8882887"/>
                <a:gd name="connsiteY286" fmla="*/ 1134933 h 1682495"/>
                <a:gd name="connsiteX287" fmla="*/ 3771320 w 8882887"/>
                <a:gd name="connsiteY287" fmla="*/ 1134933 h 1682495"/>
                <a:gd name="connsiteX288" fmla="*/ 3771320 w 8882887"/>
                <a:gd name="connsiteY288" fmla="*/ 1180331 h 1682495"/>
                <a:gd name="connsiteX289" fmla="*/ 3783480 w 8882887"/>
                <a:gd name="connsiteY289" fmla="*/ 1180331 h 1682495"/>
                <a:gd name="connsiteX290" fmla="*/ 3783480 w 8882887"/>
                <a:gd name="connsiteY290" fmla="*/ 1206273 h 1682495"/>
                <a:gd name="connsiteX291" fmla="*/ 3797484 w 8882887"/>
                <a:gd name="connsiteY291" fmla="*/ 1207631 h 1682495"/>
                <a:gd name="connsiteX292" fmla="*/ 3816921 w 8882887"/>
                <a:gd name="connsiteY292" fmla="*/ 1207631 h 1682495"/>
                <a:gd name="connsiteX293" fmla="*/ 3816921 w 8882887"/>
                <a:gd name="connsiteY293" fmla="*/ 1183574 h 1682495"/>
                <a:gd name="connsiteX294" fmla="*/ 3918855 w 8882887"/>
                <a:gd name="connsiteY294" fmla="*/ 1183574 h 1682495"/>
                <a:gd name="connsiteX295" fmla="*/ 3918855 w 8882887"/>
                <a:gd name="connsiteY295" fmla="*/ 1055694 h 1682495"/>
                <a:gd name="connsiteX296" fmla="*/ 4026867 w 8882887"/>
                <a:gd name="connsiteY296" fmla="*/ 1055694 h 1682495"/>
                <a:gd name="connsiteX297" fmla="*/ 4026867 w 8882887"/>
                <a:gd name="connsiteY297" fmla="*/ 1173846 h 1682495"/>
                <a:gd name="connsiteX298" fmla="*/ 4029723 w 8882887"/>
                <a:gd name="connsiteY298" fmla="*/ 1173846 h 1682495"/>
                <a:gd name="connsiteX299" fmla="*/ 4031586 w 8882887"/>
                <a:gd name="connsiteY299" fmla="*/ 1207631 h 1682495"/>
                <a:gd name="connsiteX300" fmla="*/ 4046100 w 8882887"/>
                <a:gd name="connsiteY300" fmla="*/ 1207631 h 1682495"/>
                <a:gd name="connsiteX301" fmla="*/ 4047963 w 8882887"/>
                <a:gd name="connsiteY301" fmla="*/ 1173846 h 1682495"/>
                <a:gd name="connsiteX302" fmla="*/ 4057083 w 8882887"/>
                <a:gd name="connsiteY302" fmla="*/ 1173846 h 1682495"/>
                <a:gd name="connsiteX303" fmla="*/ 4058946 w 8882887"/>
                <a:gd name="connsiteY303" fmla="*/ 1207631 h 1682495"/>
                <a:gd name="connsiteX304" fmla="*/ 4134879 w 8882887"/>
                <a:gd name="connsiteY304" fmla="*/ 1207631 h 1682495"/>
                <a:gd name="connsiteX305" fmla="*/ 4134879 w 8882887"/>
                <a:gd name="connsiteY305" fmla="*/ 963089 h 1682495"/>
                <a:gd name="connsiteX306" fmla="*/ 4430870 w 8882887"/>
                <a:gd name="connsiteY306" fmla="*/ 963089 h 1682495"/>
                <a:gd name="connsiteX307" fmla="*/ 4430870 w 8882887"/>
                <a:gd name="connsiteY307" fmla="*/ 1207631 h 1682495"/>
                <a:gd name="connsiteX308" fmla="*/ 4458915 w 8882887"/>
                <a:gd name="connsiteY308" fmla="*/ 1207631 h 1682495"/>
                <a:gd name="connsiteX309" fmla="*/ 4458915 w 8882887"/>
                <a:gd name="connsiteY309" fmla="*/ 1083591 h 1682495"/>
                <a:gd name="connsiteX310" fmla="*/ 4601595 w 8882887"/>
                <a:gd name="connsiteY310" fmla="*/ 1083591 h 1682495"/>
                <a:gd name="connsiteX311" fmla="*/ 4619491 w 8882887"/>
                <a:gd name="connsiteY311" fmla="*/ 606380 h 1682495"/>
                <a:gd name="connsiteX312" fmla="*/ 4601251 w 8882887"/>
                <a:gd name="connsiteY312" fmla="*/ 573953 h 1682495"/>
                <a:gd name="connsiteX313" fmla="*/ 4592131 w 8882887"/>
                <a:gd name="connsiteY313" fmla="*/ 567467 h 1682495"/>
                <a:gd name="connsiteX314" fmla="*/ 4604291 w 8882887"/>
                <a:gd name="connsiteY314" fmla="*/ 531798 h 1682495"/>
                <a:gd name="connsiteX315" fmla="*/ 4604291 w 8882887"/>
                <a:gd name="connsiteY315" fmla="*/ 505857 h 1682495"/>
                <a:gd name="connsiteX316" fmla="*/ 4625571 w 8882887"/>
                <a:gd name="connsiteY316" fmla="*/ 505857 h 1682495"/>
                <a:gd name="connsiteX317" fmla="*/ 4625571 w 8882887"/>
                <a:gd name="connsiteY317" fmla="*/ 473430 h 1682495"/>
                <a:gd name="connsiteX318" fmla="*/ 4628611 w 8882887"/>
                <a:gd name="connsiteY318" fmla="*/ 466944 h 1682495"/>
                <a:gd name="connsiteX319" fmla="*/ 4628611 w 8882887"/>
                <a:gd name="connsiteY319" fmla="*/ 350208 h 1682495"/>
                <a:gd name="connsiteX320" fmla="*/ 4625571 w 8882887"/>
                <a:gd name="connsiteY320" fmla="*/ 340481 h 1682495"/>
                <a:gd name="connsiteX321" fmla="*/ 4634691 w 8882887"/>
                <a:gd name="connsiteY321" fmla="*/ 330752 h 1682495"/>
                <a:gd name="connsiteX322" fmla="*/ 4634691 w 8882887"/>
                <a:gd name="connsiteY322" fmla="*/ 243200 h 1682495"/>
                <a:gd name="connsiteX323" fmla="*/ 4637731 w 8882887"/>
                <a:gd name="connsiteY323" fmla="*/ 236715 h 1682495"/>
                <a:gd name="connsiteX324" fmla="*/ 4637731 w 8882887"/>
                <a:gd name="connsiteY324" fmla="*/ 152406 h 1682495"/>
                <a:gd name="connsiteX325" fmla="*/ 4640771 w 8882887"/>
                <a:gd name="connsiteY325" fmla="*/ 123222 h 1682495"/>
                <a:gd name="connsiteX326" fmla="*/ 4646851 w 8882887"/>
                <a:gd name="connsiteY326" fmla="*/ 149163 h 1682495"/>
                <a:gd name="connsiteX327" fmla="*/ 4649891 w 8882887"/>
                <a:gd name="connsiteY327" fmla="*/ 236715 h 1682495"/>
                <a:gd name="connsiteX328" fmla="*/ 4652931 w 8882887"/>
                <a:gd name="connsiteY328" fmla="*/ 330752 h 1682495"/>
                <a:gd name="connsiteX329" fmla="*/ 4662051 w 8882887"/>
                <a:gd name="connsiteY329" fmla="*/ 340481 h 1682495"/>
                <a:gd name="connsiteX330" fmla="*/ 4659011 w 8882887"/>
                <a:gd name="connsiteY330" fmla="*/ 350208 h 1682495"/>
                <a:gd name="connsiteX331" fmla="*/ 4659011 w 8882887"/>
                <a:gd name="connsiteY331" fmla="*/ 466944 h 1682495"/>
                <a:gd name="connsiteX332" fmla="*/ 4662051 w 8882887"/>
                <a:gd name="connsiteY332" fmla="*/ 473430 h 1682495"/>
                <a:gd name="connsiteX333" fmla="*/ 4662051 w 8882887"/>
                <a:gd name="connsiteY333" fmla="*/ 505857 h 1682495"/>
                <a:gd name="connsiteX334" fmla="*/ 4683331 w 8882887"/>
                <a:gd name="connsiteY334" fmla="*/ 505857 h 1682495"/>
                <a:gd name="connsiteX335" fmla="*/ 4683331 w 8882887"/>
                <a:gd name="connsiteY335" fmla="*/ 531798 h 1682495"/>
                <a:gd name="connsiteX336" fmla="*/ 4695493 w 8882887"/>
                <a:gd name="connsiteY336" fmla="*/ 567467 h 1682495"/>
                <a:gd name="connsiteX337" fmla="*/ 4686373 w 8882887"/>
                <a:gd name="connsiteY337" fmla="*/ 573953 h 1682495"/>
                <a:gd name="connsiteX338" fmla="*/ 4668131 w 8882887"/>
                <a:gd name="connsiteY338" fmla="*/ 606380 h 1682495"/>
                <a:gd name="connsiteX339" fmla="*/ 4680291 w 8882887"/>
                <a:gd name="connsiteY339" fmla="*/ 985772 h 1682495"/>
                <a:gd name="connsiteX340" fmla="*/ 4777573 w 8882887"/>
                <a:gd name="connsiteY340" fmla="*/ 985772 h 1682495"/>
                <a:gd name="connsiteX341" fmla="*/ 4777573 w 8882887"/>
                <a:gd name="connsiteY341" fmla="*/ 1099265 h 1682495"/>
                <a:gd name="connsiteX342" fmla="*/ 4789733 w 8882887"/>
                <a:gd name="connsiteY342" fmla="*/ 1099265 h 1682495"/>
                <a:gd name="connsiteX343" fmla="*/ 4792773 w 8882887"/>
                <a:gd name="connsiteY343" fmla="*/ 1089537 h 1682495"/>
                <a:gd name="connsiteX344" fmla="*/ 4801893 w 8882887"/>
                <a:gd name="connsiteY344" fmla="*/ 1089537 h 1682495"/>
                <a:gd name="connsiteX345" fmla="*/ 4804935 w 8882887"/>
                <a:gd name="connsiteY345" fmla="*/ 1102508 h 1682495"/>
                <a:gd name="connsiteX346" fmla="*/ 4823175 w 8882887"/>
                <a:gd name="connsiteY346" fmla="*/ 1102508 h 1682495"/>
                <a:gd name="connsiteX347" fmla="*/ 4823175 w 8882887"/>
                <a:gd name="connsiteY347" fmla="*/ 1092779 h 1682495"/>
                <a:gd name="connsiteX348" fmla="*/ 4856613 w 8882887"/>
                <a:gd name="connsiteY348" fmla="*/ 1092779 h 1682495"/>
                <a:gd name="connsiteX349" fmla="*/ 4856613 w 8882887"/>
                <a:gd name="connsiteY349" fmla="*/ 1102508 h 1682495"/>
                <a:gd name="connsiteX350" fmla="*/ 4887015 w 8882887"/>
                <a:gd name="connsiteY350" fmla="*/ 1102508 h 1682495"/>
                <a:gd name="connsiteX351" fmla="*/ 4887015 w 8882887"/>
                <a:gd name="connsiteY351" fmla="*/ 1170603 h 1682495"/>
                <a:gd name="connsiteX352" fmla="*/ 4908295 w 8882887"/>
                <a:gd name="connsiteY352" fmla="*/ 1170603 h 1682495"/>
                <a:gd name="connsiteX353" fmla="*/ 4908295 w 8882887"/>
                <a:gd name="connsiteY353" fmla="*/ 1151147 h 1682495"/>
                <a:gd name="connsiteX354" fmla="*/ 4932615 w 8882887"/>
                <a:gd name="connsiteY354" fmla="*/ 1151147 h 1682495"/>
                <a:gd name="connsiteX355" fmla="*/ 4932615 w 8882887"/>
                <a:gd name="connsiteY355" fmla="*/ 882006 h 1682495"/>
                <a:gd name="connsiteX356" fmla="*/ 4941735 w 8882887"/>
                <a:gd name="connsiteY356" fmla="*/ 872277 h 1682495"/>
                <a:gd name="connsiteX357" fmla="*/ 5051177 w 8882887"/>
                <a:gd name="connsiteY357" fmla="*/ 872277 h 1682495"/>
                <a:gd name="connsiteX358" fmla="*/ 5051177 w 8882887"/>
                <a:gd name="connsiteY358" fmla="*/ 885249 h 1682495"/>
                <a:gd name="connsiteX359" fmla="*/ 5066377 w 8882887"/>
                <a:gd name="connsiteY359" fmla="*/ 885249 h 1682495"/>
                <a:gd name="connsiteX360" fmla="*/ 5066377 w 8882887"/>
                <a:gd name="connsiteY360" fmla="*/ 1057110 h 1682495"/>
                <a:gd name="connsiteX361" fmla="*/ 5099817 w 8882887"/>
                <a:gd name="connsiteY361" fmla="*/ 1057110 h 1682495"/>
                <a:gd name="connsiteX362" fmla="*/ 5099817 w 8882887"/>
                <a:gd name="connsiteY362" fmla="*/ 956588 h 1682495"/>
                <a:gd name="connsiteX363" fmla="*/ 5139339 w 8882887"/>
                <a:gd name="connsiteY363" fmla="*/ 956588 h 1682495"/>
                <a:gd name="connsiteX364" fmla="*/ 5145417 w 8882887"/>
                <a:gd name="connsiteY364" fmla="*/ 950102 h 1682495"/>
                <a:gd name="connsiteX365" fmla="*/ 5157579 w 8882887"/>
                <a:gd name="connsiteY365" fmla="*/ 950102 h 1682495"/>
                <a:gd name="connsiteX366" fmla="*/ 5163657 w 8882887"/>
                <a:gd name="connsiteY366" fmla="*/ 956588 h 1682495"/>
                <a:gd name="connsiteX367" fmla="*/ 5197099 w 8882887"/>
                <a:gd name="connsiteY367" fmla="*/ 956588 h 1682495"/>
                <a:gd name="connsiteX368" fmla="*/ 5197099 w 8882887"/>
                <a:gd name="connsiteY368" fmla="*/ 781484 h 1682495"/>
                <a:gd name="connsiteX369" fmla="*/ 5282219 w 8882887"/>
                <a:gd name="connsiteY369" fmla="*/ 765270 h 1682495"/>
                <a:gd name="connsiteX370" fmla="*/ 5282219 w 8882887"/>
                <a:gd name="connsiteY370" fmla="*/ 766892 h 1682495"/>
                <a:gd name="connsiteX371" fmla="*/ 5282219 w 8882887"/>
                <a:gd name="connsiteY371" fmla="*/ 778241 h 1682495"/>
                <a:gd name="connsiteX372" fmla="*/ 5321739 w 8882887"/>
                <a:gd name="connsiteY372" fmla="*/ 778241 h 1682495"/>
                <a:gd name="connsiteX373" fmla="*/ 5321739 w 8882887"/>
                <a:gd name="connsiteY373" fmla="*/ 1160876 h 1682495"/>
                <a:gd name="connsiteX374" fmla="*/ 5355181 w 8882887"/>
                <a:gd name="connsiteY374" fmla="*/ 1160876 h 1682495"/>
                <a:gd name="connsiteX375" fmla="*/ 5355181 w 8882887"/>
                <a:gd name="connsiteY375" fmla="*/ 1154390 h 1682495"/>
                <a:gd name="connsiteX376" fmla="*/ 5373421 w 8882887"/>
                <a:gd name="connsiteY376" fmla="*/ 1154390 h 1682495"/>
                <a:gd name="connsiteX377" fmla="*/ 5373421 w 8882887"/>
                <a:gd name="connsiteY377" fmla="*/ 1160876 h 1682495"/>
                <a:gd name="connsiteX378" fmla="*/ 5409901 w 8882887"/>
                <a:gd name="connsiteY378" fmla="*/ 1160876 h 1682495"/>
                <a:gd name="connsiteX379" fmla="*/ 5409901 w 8882887"/>
                <a:gd name="connsiteY379" fmla="*/ 1141419 h 1682495"/>
                <a:gd name="connsiteX380" fmla="*/ 5452461 w 8882887"/>
                <a:gd name="connsiteY380" fmla="*/ 1141419 h 1682495"/>
                <a:gd name="connsiteX381" fmla="*/ 5470701 w 8882887"/>
                <a:gd name="connsiteY381" fmla="*/ 1134933 h 1682495"/>
                <a:gd name="connsiteX382" fmla="*/ 5501103 w 8882887"/>
                <a:gd name="connsiteY382" fmla="*/ 1141419 h 1682495"/>
                <a:gd name="connsiteX383" fmla="*/ 5501103 w 8882887"/>
                <a:gd name="connsiteY383" fmla="*/ 1115478 h 1682495"/>
                <a:gd name="connsiteX384" fmla="*/ 5513263 w 8882887"/>
                <a:gd name="connsiteY384" fmla="*/ 1115478 h 1682495"/>
                <a:gd name="connsiteX385" fmla="*/ 5513263 w 8882887"/>
                <a:gd name="connsiteY385" fmla="*/ 1096022 h 1682495"/>
                <a:gd name="connsiteX386" fmla="*/ 5598383 w 8882887"/>
                <a:gd name="connsiteY386" fmla="*/ 1096022 h 1682495"/>
                <a:gd name="connsiteX387" fmla="*/ 5598383 w 8882887"/>
                <a:gd name="connsiteY387" fmla="*/ 1050624 h 1682495"/>
                <a:gd name="connsiteX388" fmla="*/ 5625743 w 8882887"/>
                <a:gd name="connsiteY388" fmla="*/ 1050624 h 1682495"/>
                <a:gd name="connsiteX389" fmla="*/ 5625743 w 8882887"/>
                <a:gd name="connsiteY389" fmla="*/ 1040897 h 1682495"/>
                <a:gd name="connsiteX390" fmla="*/ 5643983 w 8882887"/>
                <a:gd name="connsiteY390" fmla="*/ 1040897 h 1682495"/>
                <a:gd name="connsiteX391" fmla="*/ 5643983 w 8882887"/>
                <a:gd name="connsiteY391" fmla="*/ 1050624 h 1682495"/>
                <a:gd name="connsiteX392" fmla="*/ 5668303 w 8882887"/>
                <a:gd name="connsiteY392" fmla="*/ 1050624 h 1682495"/>
                <a:gd name="connsiteX393" fmla="*/ 5668303 w 8882887"/>
                <a:gd name="connsiteY393" fmla="*/ 1125206 h 1682495"/>
                <a:gd name="connsiteX394" fmla="*/ 5716945 w 8882887"/>
                <a:gd name="connsiteY394" fmla="*/ 1125206 h 1682495"/>
                <a:gd name="connsiteX395" fmla="*/ 5716945 w 8882887"/>
                <a:gd name="connsiteY395" fmla="*/ 1086294 h 1682495"/>
                <a:gd name="connsiteX396" fmla="*/ 5774705 w 8882887"/>
                <a:gd name="connsiteY396" fmla="*/ 1086294 h 1682495"/>
                <a:gd name="connsiteX397" fmla="*/ 5774705 w 8882887"/>
                <a:gd name="connsiteY397" fmla="*/ 1040897 h 1682495"/>
                <a:gd name="connsiteX398" fmla="*/ 5847667 w 8882887"/>
                <a:gd name="connsiteY398" fmla="*/ 1040897 h 1682495"/>
                <a:gd name="connsiteX399" fmla="*/ 5847667 w 8882887"/>
                <a:gd name="connsiteY399" fmla="*/ 1207631 h 1682495"/>
                <a:gd name="connsiteX400" fmla="*/ 5847667 w 8882887"/>
                <a:gd name="connsiteY400" fmla="*/ 1228299 h 1682495"/>
                <a:gd name="connsiteX401" fmla="*/ 5946479 w 8882887"/>
                <a:gd name="connsiteY401" fmla="*/ 1228299 h 1682495"/>
                <a:gd name="connsiteX402" fmla="*/ 5946479 w 8882887"/>
                <a:gd name="connsiteY402" fmla="*/ 1386957 h 1682495"/>
                <a:gd name="connsiteX403" fmla="*/ 5946479 w 8882887"/>
                <a:gd name="connsiteY403" fmla="*/ 1421828 h 1682495"/>
                <a:gd name="connsiteX404" fmla="*/ 5968919 w 8882887"/>
                <a:gd name="connsiteY404" fmla="*/ 1421828 h 1682495"/>
                <a:gd name="connsiteX405" fmla="*/ 5968919 w 8882887"/>
                <a:gd name="connsiteY405" fmla="*/ 1420085 h 1682495"/>
                <a:gd name="connsiteX406" fmla="*/ 5968919 w 8882887"/>
                <a:gd name="connsiteY406" fmla="*/ 1407881 h 1682495"/>
                <a:gd name="connsiteX407" fmla="*/ 6035789 w 8882887"/>
                <a:gd name="connsiteY407" fmla="*/ 1407881 h 1682495"/>
                <a:gd name="connsiteX408" fmla="*/ 6035789 w 8882887"/>
                <a:gd name="connsiteY408" fmla="*/ 1439262 h 1682495"/>
                <a:gd name="connsiteX409" fmla="*/ 6039131 w 8882887"/>
                <a:gd name="connsiteY409" fmla="*/ 1441007 h 1682495"/>
                <a:gd name="connsiteX410" fmla="*/ 6062537 w 8882887"/>
                <a:gd name="connsiteY410" fmla="*/ 1453211 h 1682495"/>
                <a:gd name="connsiteX411" fmla="*/ 6062537 w 8882887"/>
                <a:gd name="connsiteY411" fmla="*/ 1498541 h 1682495"/>
                <a:gd name="connsiteX412" fmla="*/ 6064627 w 8882887"/>
                <a:gd name="connsiteY412" fmla="*/ 1499414 h 1682495"/>
                <a:gd name="connsiteX413" fmla="*/ 6079255 w 8882887"/>
                <a:gd name="connsiteY413" fmla="*/ 1505516 h 1682495"/>
                <a:gd name="connsiteX414" fmla="*/ 6079255 w 8882887"/>
                <a:gd name="connsiteY414" fmla="*/ 1503773 h 1682495"/>
                <a:gd name="connsiteX415" fmla="*/ 6079255 w 8882887"/>
                <a:gd name="connsiteY415" fmla="*/ 1491567 h 1682495"/>
                <a:gd name="connsiteX416" fmla="*/ 6080927 w 8882887"/>
                <a:gd name="connsiteY416" fmla="*/ 1491567 h 1682495"/>
                <a:gd name="connsiteX417" fmla="*/ 6092629 w 8882887"/>
                <a:gd name="connsiteY417" fmla="*/ 1491567 h 1682495"/>
                <a:gd name="connsiteX418" fmla="*/ 6092629 w 8882887"/>
                <a:gd name="connsiteY418" fmla="*/ 1490259 h 1682495"/>
                <a:gd name="connsiteX419" fmla="*/ 6092629 w 8882887"/>
                <a:gd name="connsiteY419" fmla="*/ 1481106 h 1682495"/>
                <a:gd name="connsiteX420" fmla="*/ 6090957 w 8882887"/>
                <a:gd name="connsiteY420" fmla="*/ 1481106 h 1682495"/>
                <a:gd name="connsiteX421" fmla="*/ 6079255 w 8882887"/>
                <a:gd name="connsiteY421" fmla="*/ 1481106 h 1682495"/>
                <a:gd name="connsiteX422" fmla="*/ 6079255 w 8882887"/>
                <a:gd name="connsiteY422" fmla="*/ 1479363 h 1682495"/>
                <a:gd name="connsiteX423" fmla="*/ 6079255 w 8882887"/>
                <a:gd name="connsiteY423" fmla="*/ 1467159 h 1682495"/>
                <a:gd name="connsiteX424" fmla="*/ 6080927 w 8882887"/>
                <a:gd name="connsiteY424" fmla="*/ 1467159 h 1682495"/>
                <a:gd name="connsiteX425" fmla="*/ 6092629 w 8882887"/>
                <a:gd name="connsiteY425" fmla="*/ 1467159 h 1682495"/>
                <a:gd name="connsiteX426" fmla="*/ 6092629 w 8882887"/>
                <a:gd name="connsiteY426" fmla="*/ 1465415 h 1682495"/>
                <a:gd name="connsiteX427" fmla="*/ 6092629 w 8882887"/>
                <a:gd name="connsiteY427" fmla="*/ 1453211 h 1682495"/>
                <a:gd name="connsiteX428" fmla="*/ 6090957 w 8882887"/>
                <a:gd name="connsiteY428" fmla="*/ 1453211 h 1682495"/>
                <a:gd name="connsiteX429" fmla="*/ 6079255 w 8882887"/>
                <a:gd name="connsiteY429" fmla="*/ 1453211 h 1682495"/>
                <a:gd name="connsiteX430" fmla="*/ 6079255 w 8882887"/>
                <a:gd name="connsiteY430" fmla="*/ 1451468 h 1682495"/>
                <a:gd name="connsiteX431" fmla="*/ 6079255 w 8882887"/>
                <a:gd name="connsiteY431" fmla="*/ 1439262 h 1682495"/>
                <a:gd name="connsiteX432" fmla="*/ 6080927 w 8882887"/>
                <a:gd name="connsiteY432" fmla="*/ 1439262 h 1682495"/>
                <a:gd name="connsiteX433" fmla="*/ 6092629 w 8882887"/>
                <a:gd name="connsiteY433" fmla="*/ 1439262 h 1682495"/>
                <a:gd name="connsiteX434" fmla="*/ 6092629 w 8882887"/>
                <a:gd name="connsiteY434" fmla="*/ 1437956 h 1682495"/>
                <a:gd name="connsiteX435" fmla="*/ 6092629 w 8882887"/>
                <a:gd name="connsiteY435" fmla="*/ 1428803 h 1682495"/>
                <a:gd name="connsiteX436" fmla="*/ 6090957 w 8882887"/>
                <a:gd name="connsiteY436" fmla="*/ 1428803 h 1682495"/>
                <a:gd name="connsiteX437" fmla="*/ 6079255 w 8882887"/>
                <a:gd name="connsiteY437" fmla="*/ 1428803 h 1682495"/>
                <a:gd name="connsiteX438" fmla="*/ 6079255 w 8882887"/>
                <a:gd name="connsiteY438" fmla="*/ 1427058 h 1682495"/>
                <a:gd name="connsiteX439" fmla="*/ 6079255 w 8882887"/>
                <a:gd name="connsiteY439" fmla="*/ 1414854 h 1682495"/>
                <a:gd name="connsiteX440" fmla="*/ 6080927 w 8882887"/>
                <a:gd name="connsiteY440" fmla="*/ 1414854 h 1682495"/>
                <a:gd name="connsiteX441" fmla="*/ 6092629 w 8882887"/>
                <a:gd name="connsiteY441" fmla="*/ 1414854 h 1682495"/>
                <a:gd name="connsiteX442" fmla="*/ 6092629 w 8882887"/>
                <a:gd name="connsiteY442" fmla="*/ 1413111 h 1682495"/>
                <a:gd name="connsiteX443" fmla="*/ 6092629 w 8882887"/>
                <a:gd name="connsiteY443" fmla="*/ 1400906 h 1682495"/>
                <a:gd name="connsiteX444" fmla="*/ 6090957 w 8882887"/>
                <a:gd name="connsiteY444" fmla="*/ 1400906 h 1682495"/>
                <a:gd name="connsiteX445" fmla="*/ 6079255 w 8882887"/>
                <a:gd name="connsiteY445" fmla="*/ 1400906 h 1682495"/>
                <a:gd name="connsiteX446" fmla="*/ 6079255 w 8882887"/>
                <a:gd name="connsiteY446" fmla="*/ 1399599 h 1682495"/>
                <a:gd name="connsiteX447" fmla="*/ 6079255 w 8882887"/>
                <a:gd name="connsiteY447" fmla="*/ 1390445 h 1682495"/>
                <a:gd name="connsiteX448" fmla="*/ 6080927 w 8882887"/>
                <a:gd name="connsiteY448" fmla="*/ 1390445 h 1682495"/>
                <a:gd name="connsiteX449" fmla="*/ 6092629 w 8882887"/>
                <a:gd name="connsiteY449" fmla="*/ 1390445 h 1682495"/>
                <a:gd name="connsiteX450" fmla="*/ 6092629 w 8882887"/>
                <a:gd name="connsiteY450" fmla="*/ 1388702 h 1682495"/>
                <a:gd name="connsiteX451" fmla="*/ 6092629 w 8882887"/>
                <a:gd name="connsiteY451" fmla="*/ 1376498 h 1682495"/>
                <a:gd name="connsiteX452" fmla="*/ 6090957 w 8882887"/>
                <a:gd name="connsiteY452" fmla="*/ 1376498 h 1682495"/>
                <a:gd name="connsiteX453" fmla="*/ 6079255 w 8882887"/>
                <a:gd name="connsiteY453" fmla="*/ 1376498 h 1682495"/>
                <a:gd name="connsiteX454" fmla="*/ 6079255 w 8882887"/>
                <a:gd name="connsiteY454" fmla="*/ 1374755 h 1682495"/>
                <a:gd name="connsiteX455" fmla="*/ 6079255 w 8882887"/>
                <a:gd name="connsiteY455" fmla="*/ 1362549 h 1682495"/>
                <a:gd name="connsiteX456" fmla="*/ 6080927 w 8882887"/>
                <a:gd name="connsiteY456" fmla="*/ 1362549 h 1682495"/>
                <a:gd name="connsiteX457" fmla="*/ 6092629 w 8882887"/>
                <a:gd name="connsiteY457" fmla="*/ 1362549 h 1682495"/>
                <a:gd name="connsiteX458" fmla="*/ 6092629 w 8882887"/>
                <a:gd name="connsiteY458" fmla="*/ 1360806 h 1682495"/>
                <a:gd name="connsiteX459" fmla="*/ 6092629 w 8882887"/>
                <a:gd name="connsiteY459" fmla="*/ 1348602 h 1682495"/>
                <a:gd name="connsiteX460" fmla="*/ 6090957 w 8882887"/>
                <a:gd name="connsiteY460" fmla="*/ 1348602 h 1682495"/>
                <a:gd name="connsiteX461" fmla="*/ 6079255 w 8882887"/>
                <a:gd name="connsiteY461" fmla="*/ 1348602 h 1682495"/>
                <a:gd name="connsiteX462" fmla="*/ 6079255 w 8882887"/>
                <a:gd name="connsiteY462" fmla="*/ 1347294 h 1682495"/>
                <a:gd name="connsiteX463" fmla="*/ 6079255 w 8882887"/>
                <a:gd name="connsiteY463" fmla="*/ 1338141 h 1682495"/>
                <a:gd name="connsiteX464" fmla="*/ 6080927 w 8882887"/>
                <a:gd name="connsiteY464" fmla="*/ 1338141 h 1682495"/>
                <a:gd name="connsiteX465" fmla="*/ 6092629 w 8882887"/>
                <a:gd name="connsiteY465" fmla="*/ 1338141 h 1682495"/>
                <a:gd name="connsiteX466" fmla="*/ 6092629 w 8882887"/>
                <a:gd name="connsiteY466" fmla="*/ 1336397 h 1682495"/>
                <a:gd name="connsiteX467" fmla="*/ 6092629 w 8882887"/>
                <a:gd name="connsiteY467" fmla="*/ 1324193 h 1682495"/>
                <a:gd name="connsiteX468" fmla="*/ 6090957 w 8882887"/>
                <a:gd name="connsiteY468" fmla="*/ 1324193 h 1682495"/>
                <a:gd name="connsiteX469" fmla="*/ 6079255 w 8882887"/>
                <a:gd name="connsiteY469" fmla="*/ 1324193 h 1682495"/>
                <a:gd name="connsiteX470" fmla="*/ 6079255 w 8882887"/>
                <a:gd name="connsiteY470" fmla="*/ 1322450 h 1682495"/>
                <a:gd name="connsiteX471" fmla="*/ 6079255 w 8882887"/>
                <a:gd name="connsiteY471" fmla="*/ 1310244 h 1682495"/>
                <a:gd name="connsiteX472" fmla="*/ 6080927 w 8882887"/>
                <a:gd name="connsiteY472" fmla="*/ 1310244 h 1682495"/>
                <a:gd name="connsiteX473" fmla="*/ 6092629 w 8882887"/>
                <a:gd name="connsiteY473" fmla="*/ 1310244 h 1682495"/>
                <a:gd name="connsiteX474" fmla="*/ 6092629 w 8882887"/>
                <a:gd name="connsiteY474" fmla="*/ 1308938 h 1682495"/>
                <a:gd name="connsiteX475" fmla="*/ 6092629 w 8882887"/>
                <a:gd name="connsiteY475" fmla="*/ 1299785 h 1682495"/>
                <a:gd name="connsiteX476" fmla="*/ 6090957 w 8882887"/>
                <a:gd name="connsiteY476" fmla="*/ 1299785 h 1682495"/>
                <a:gd name="connsiteX477" fmla="*/ 6079255 w 8882887"/>
                <a:gd name="connsiteY477" fmla="*/ 1299785 h 1682495"/>
                <a:gd name="connsiteX478" fmla="*/ 6079255 w 8882887"/>
                <a:gd name="connsiteY478" fmla="*/ 1298040 h 1682495"/>
                <a:gd name="connsiteX479" fmla="*/ 6079255 w 8882887"/>
                <a:gd name="connsiteY479" fmla="*/ 1285836 h 1682495"/>
                <a:gd name="connsiteX480" fmla="*/ 6080927 w 8882887"/>
                <a:gd name="connsiteY480" fmla="*/ 1285836 h 1682495"/>
                <a:gd name="connsiteX481" fmla="*/ 6092629 w 8882887"/>
                <a:gd name="connsiteY481" fmla="*/ 1285836 h 1682495"/>
                <a:gd name="connsiteX482" fmla="*/ 6092629 w 8882887"/>
                <a:gd name="connsiteY482" fmla="*/ 1284093 h 1682495"/>
                <a:gd name="connsiteX483" fmla="*/ 6092629 w 8882887"/>
                <a:gd name="connsiteY483" fmla="*/ 1271888 h 1682495"/>
                <a:gd name="connsiteX484" fmla="*/ 6090957 w 8882887"/>
                <a:gd name="connsiteY484" fmla="*/ 1271888 h 1682495"/>
                <a:gd name="connsiteX485" fmla="*/ 6079255 w 8882887"/>
                <a:gd name="connsiteY485" fmla="*/ 1271888 h 1682495"/>
                <a:gd name="connsiteX486" fmla="*/ 6079255 w 8882887"/>
                <a:gd name="connsiteY486" fmla="*/ 1270145 h 1682495"/>
                <a:gd name="connsiteX487" fmla="*/ 6079255 w 8882887"/>
                <a:gd name="connsiteY487" fmla="*/ 1257941 h 1682495"/>
                <a:gd name="connsiteX488" fmla="*/ 6080927 w 8882887"/>
                <a:gd name="connsiteY488" fmla="*/ 1257941 h 1682495"/>
                <a:gd name="connsiteX489" fmla="*/ 6092629 w 8882887"/>
                <a:gd name="connsiteY489" fmla="*/ 1257941 h 1682495"/>
                <a:gd name="connsiteX490" fmla="*/ 6092629 w 8882887"/>
                <a:gd name="connsiteY490" fmla="*/ 1256633 h 1682495"/>
                <a:gd name="connsiteX491" fmla="*/ 6092629 w 8882887"/>
                <a:gd name="connsiteY491" fmla="*/ 1247480 h 1682495"/>
                <a:gd name="connsiteX492" fmla="*/ 6090957 w 8882887"/>
                <a:gd name="connsiteY492" fmla="*/ 1247480 h 1682495"/>
                <a:gd name="connsiteX493" fmla="*/ 6079255 w 8882887"/>
                <a:gd name="connsiteY493" fmla="*/ 1247480 h 1682495"/>
                <a:gd name="connsiteX494" fmla="*/ 6079255 w 8882887"/>
                <a:gd name="connsiteY494" fmla="*/ 1245737 h 1682495"/>
                <a:gd name="connsiteX495" fmla="*/ 6079255 w 8882887"/>
                <a:gd name="connsiteY495" fmla="*/ 1233531 h 1682495"/>
                <a:gd name="connsiteX496" fmla="*/ 6080927 w 8882887"/>
                <a:gd name="connsiteY496" fmla="*/ 1233531 h 1682495"/>
                <a:gd name="connsiteX497" fmla="*/ 6092629 w 8882887"/>
                <a:gd name="connsiteY497" fmla="*/ 1233531 h 1682495"/>
                <a:gd name="connsiteX498" fmla="*/ 6092629 w 8882887"/>
                <a:gd name="connsiteY498" fmla="*/ 1231788 h 1682495"/>
                <a:gd name="connsiteX499" fmla="*/ 6092629 w 8882887"/>
                <a:gd name="connsiteY499" fmla="*/ 1219584 h 1682495"/>
                <a:gd name="connsiteX500" fmla="*/ 6090957 w 8882887"/>
                <a:gd name="connsiteY500" fmla="*/ 1219584 h 1682495"/>
                <a:gd name="connsiteX501" fmla="*/ 6079255 w 8882887"/>
                <a:gd name="connsiteY501" fmla="*/ 1219584 h 1682495"/>
                <a:gd name="connsiteX502" fmla="*/ 6079255 w 8882887"/>
                <a:gd name="connsiteY502" fmla="*/ 1217840 h 1682495"/>
                <a:gd name="connsiteX503" fmla="*/ 6079255 w 8882887"/>
                <a:gd name="connsiteY503" fmla="*/ 1205636 h 1682495"/>
                <a:gd name="connsiteX504" fmla="*/ 6080927 w 8882887"/>
                <a:gd name="connsiteY504" fmla="*/ 1205636 h 1682495"/>
                <a:gd name="connsiteX505" fmla="*/ 6092629 w 8882887"/>
                <a:gd name="connsiteY505" fmla="*/ 1205636 h 1682495"/>
                <a:gd name="connsiteX506" fmla="*/ 6092629 w 8882887"/>
                <a:gd name="connsiteY506" fmla="*/ 1204328 h 1682495"/>
                <a:gd name="connsiteX507" fmla="*/ 6092629 w 8882887"/>
                <a:gd name="connsiteY507" fmla="*/ 1195175 h 1682495"/>
                <a:gd name="connsiteX508" fmla="*/ 6090957 w 8882887"/>
                <a:gd name="connsiteY508" fmla="*/ 1195175 h 1682495"/>
                <a:gd name="connsiteX509" fmla="*/ 6079255 w 8882887"/>
                <a:gd name="connsiteY509" fmla="*/ 1195175 h 1682495"/>
                <a:gd name="connsiteX510" fmla="*/ 6079255 w 8882887"/>
                <a:gd name="connsiteY510" fmla="*/ 1193432 h 1682495"/>
                <a:gd name="connsiteX511" fmla="*/ 6079255 w 8882887"/>
                <a:gd name="connsiteY511" fmla="*/ 1181226 h 1682495"/>
                <a:gd name="connsiteX512" fmla="*/ 6080927 w 8882887"/>
                <a:gd name="connsiteY512" fmla="*/ 1181226 h 1682495"/>
                <a:gd name="connsiteX513" fmla="*/ 6092629 w 8882887"/>
                <a:gd name="connsiteY513" fmla="*/ 1181226 h 1682495"/>
                <a:gd name="connsiteX514" fmla="*/ 6090957 w 8882887"/>
                <a:gd name="connsiteY514" fmla="*/ 1178612 h 1682495"/>
                <a:gd name="connsiteX515" fmla="*/ 6079255 w 8882887"/>
                <a:gd name="connsiteY515" fmla="*/ 1160306 h 1682495"/>
                <a:gd name="connsiteX516" fmla="*/ 6079255 w 8882887"/>
                <a:gd name="connsiteY516" fmla="*/ 1104513 h 1682495"/>
                <a:gd name="connsiteX517" fmla="*/ 6303271 w 8882887"/>
                <a:gd name="connsiteY517" fmla="*/ 1104513 h 1682495"/>
                <a:gd name="connsiteX518" fmla="*/ 6323331 w 8882887"/>
                <a:gd name="connsiteY518" fmla="*/ 1135896 h 1682495"/>
                <a:gd name="connsiteX519" fmla="*/ 6323331 w 8882887"/>
                <a:gd name="connsiteY519" fmla="*/ 1205636 h 1682495"/>
                <a:gd name="connsiteX520" fmla="*/ 6321659 w 8882887"/>
                <a:gd name="connsiteY520" fmla="*/ 1205636 h 1682495"/>
                <a:gd name="connsiteX521" fmla="*/ 6309957 w 8882887"/>
                <a:gd name="connsiteY521" fmla="*/ 1205636 h 1682495"/>
                <a:gd name="connsiteX522" fmla="*/ 6309957 w 8882887"/>
                <a:gd name="connsiteY522" fmla="*/ 1207379 h 1682495"/>
                <a:gd name="connsiteX523" fmla="*/ 6309957 w 8882887"/>
                <a:gd name="connsiteY523" fmla="*/ 1219584 h 1682495"/>
                <a:gd name="connsiteX524" fmla="*/ 6311629 w 8882887"/>
                <a:gd name="connsiteY524" fmla="*/ 1219584 h 1682495"/>
                <a:gd name="connsiteX525" fmla="*/ 6323331 w 8882887"/>
                <a:gd name="connsiteY525" fmla="*/ 1219584 h 1682495"/>
                <a:gd name="connsiteX526" fmla="*/ 6323331 w 8882887"/>
                <a:gd name="connsiteY526" fmla="*/ 1221327 h 1682495"/>
                <a:gd name="connsiteX527" fmla="*/ 6323331 w 8882887"/>
                <a:gd name="connsiteY527" fmla="*/ 1233531 h 1682495"/>
                <a:gd name="connsiteX528" fmla="*/ 6321659 w 8882887"/>
                <a:gd name="connsiteY528" fmla="*/ 1233531 h 1682495"/>
                <a:gd name="connsiteX529" fmla="*/ 6309957 w 8882887"/>
                <a:gd name="connsiteY529" fmla="*/ 1233531 h 1682495"/>
                <a:gd name="connsiteX530" fmla="*/ 6309957 w 8882887"/>
                <a:gd name="connsiteY530" fmla="*/ 1235274 h 1682495"/>
                <a:gd name="connsiteX531" fmla="*/ 6309957 w 8882887"/>
                <a:gd name="connsiteY531" fmla="*/ 1247480 h 1682495"/>
                <a:gd name="connsiteX532" fmla="*/ 6311629 w 8882887"/>
                <a:gd name="connsiteY532" fmla="*/ 1247480 h 1682495"/>
                <a:gd name="connsiteX533" fmla="*/ 6323331 w 8882887"/>
                <a:gd name="connsiteY533" fmla="*/ 1247480 h 1682495"/>
                <a:gd name="connsiteX534" fmla="*/ 6323331 w 8882887"/>
                <a:gd name="connsiteY534" fmla="*/ 1248788 h 1682495"/>
                <a:gd name="connsiteX535" fmla="*/ 6323331 w 8882887"/>
                <a:gd name="connsiteY535" fmla="*/ 1257941 h 1682495"/>
                <a:gd name="connsiteX536" fmla="*/ 6321659 w 8882887"/>
                <a:gd name="connsiteY536" fmla="*/ 1257941 h 1682495"/>
                <a:gd name="connsiteX537" fmla="*/ 6309957 w 8882887"/>
                <a:gd name="connsiteY537" fmla="*/ 1257941 h 1682495"/>
                <a:gd name="connsiteX538" fmla="*/ 6309957 w 8882887"/>
                <a:gd name="connsiteY538" fmla="*/ 1259684 h 1682495"/>
                <a:gd name="connsiteX539" fmla="*/ 6309957 w 8882887"/>
                <a:gd name="connsiteY539" fmla="*/ 1271888 h 1682495"/>
                <a:gd name="connsiteX540" fmla="*/ 6311629 w 8882887"/>
                <a:gd name="connsiteY540" fmla="*/ 1271888 h 1682495"/>
                <a:gd name="connsiteX541" fmla="*/ 6323331 w 8882887"/>
                <a:gd name="connsiteY541" fmla="*/ 1271888 h 1682495"/>
                <a:gd name="connsiteX542" fmla="*/ 6323331 w 8882887"/>
                <a:gd name="connsiteY542" fmla="*/ 1273632 h 1682495"/>
                <a:gd name="connsiteX543" fmla="*/ 6323331 w 8882887"/>
                <a:gd name="connsiteY543" fmla="*/ 1285836 h 1682495"/>
                <a:gd name="connsiteX544" fmla="*/ 6321659 w 8882887"/>
                <a:gd name="connsiteY544" fmla="*/ 1285836 h 1682495"/>
                <a:gd name="connsiteX545" fmla="*/ 6309957 w 8882887"/>
                <a:gd name="connsiteY545" fmla="*/ 1285836 h 1682495"/>
                <a:gd name="connsiteX546" fmla="*/ 6309957 w 8882887"/>
                <a:gd name="connsiteY546" fmla="*/ 1287579 h 1682495"/>
                <a:gd name="connsiteX547" fmla="*/ 6309957 w 8882887"/>
                <a:gd name="connsiteY547" fmla="*/ 1299785 h 1682495"/>
                <a:gd name="connsiteX548" fmla="*/ 6311629 w 8882887"/>
                <a:gd name="connsiteY548" fmla="*/ 1299785 h 1682495"/>
                <a:gd name="connsiteX549" fmla="*/ 6323331 w 8882887"/>
                <a:gd name="connsiteY549" fmla="*/ 1299785 h 1682495"/>
                <a:gd name="connsiteX550" fmla="*/ 6323331 w 8882887"/>
                <a:gd name="connsiteY550" fmla="*/ 1301091 h 1682495"/>
                <a:gd name="connsiteX551" fmla="*/ 6323331 w 8882887"/>
                <a:gd name="connsiteY551" fmla="*/ 1310244 h 1682495"/>
                <a:gd name="connsiteX552" fmla="*/ 6321659 w 8882887"/>
                <a:gd name="connsiteY552" fmla="*/ 1310244 h 1682495"/>
                <a:gd name="connsiteX553" fmla="*/ 6309957 w 8882887"/>
                <a:gd name="connsiteY553" fmla="*/ 1310244 h 1682495"/>
                <a:gd name="connsiteX554" fmla="*/ 6309957 w 8882887"/>
                <a:gd name="connsiteY554" fmla="*/ 1311989 h 1682495"/>
                <a:gd name="connsiteX555" fmla="*/ 6309957 w 8882887"/>
                <a:gd name="connsiteY555" fmla="*/ 1324193 h 1682495"/>
                <a:gd name="connsiteX556" fmla="*/ 6311629 w 8882887"/>
                <a:gd name="connsiteY556" fmla="*/ 1324193 h 1682495"/>
                <a:gd name="connsiteX557" fmla="*/ 6323331 w 8882887"/>
                <a:gd name="connsiteY557" fmla="*/ 1324193 h 1682495"/>
                <a:gd name="connsiteX558" fmla="*/ 6323331 w 8882887"/>
                <a:gd name="connsiteY558" fmla="*/ 1325936 h 1682495"/>
                <a:gd name="connsiteX559" fmla="*/ 6323331 w 8882887"/>
                <a:gd name="connsiteY559" fmla="*/ 1338141 h 1682495"/>
                <a:gd name="connsiteX560" fmla="*/ 6321659 w 8882887"/>
                <a:gd name="connsiteY560" fmla="*/ 1338141 h 1682495"/>
                <a:gd name="connsiteX561" fmla="*/ 6309957 w 8882887"/>
                <a:gd name="connsiteY561" fmla="*/ 1338141 h 1682495"/>
                <a:gd name="connsiteX562" fmla="*/ 6309957 w 8882887"/>
                <a:gd name="connsiteY562" fmla="*/ 1339448 h 1682495"/>
                <a:gd name="connsiteX563" fmla="*/ 6309957 w 8882887"/>
                <a:gd name="connsiteY563" fmla="*/ 1348602 h 1682495"/>
                <a:gd name="connsiteX564" fmla="*/ 6311629 w 8882887"/>
                <a:gd name="connsiteY564" fmla="*/ 1348602 h 1682495"/>
                <a:gd name="connsiteX565" fmla="*/ 6323331 w 8882887"/>
                <a:gd name="connsiteY565" fmla="*/ 1348602 h 1682495"/>
                <a:gd name="connsiteX566" fmla="*/ 6323331 w 8882887"/>
                <a:gd name="connsiteY566" fmla="*/ 1350345 h 1682495"/>
                <a:gd name="connsiteX567" fmla="*/ 6323331 w 8882887"/>
                <a:gd name="connsiteY567" fmla="*/ 1362549 h 1682495"/>
                <a:gd name="connsiteX568" fmla="*/ 6321659 w 8882887"/>
                <a:gd name="connsiteY568" fmla="*/ 1362549 h 1682495"/>
                <a:gd name="connsiteX569" fmla="*/ 6309957 w 8882887"/>
                <a:gd name="connsiteY569" fmla="*/ 1362549 h 1682495"/>
                <a:gd name="connsiteX570" fmla="*/ 6309957 w 8882887"/>
                <a:gd name="connsiteY570" fmla="*/ 1364292 h 1682495"/>
                <a:gd name="connsiteX571" fmla="*/ 6309957 w 8882887"/>
                <a:gd name="connsiteY571" fmla="*/ 1376498 h 1682495"/>
                <a:gd name="connsiteX572" fmla="*/ 6311629 w 8882887"/>
                <a:gd name="connsiteY572" fmla="*/ 1376498 h 1682495"/>
                <a:gd name="connsiteX573" fmla="*/ 6323331 w 8882887"/>
                <a:gd name="connsiteY573" fmla="*/ 1376498 h 1682495"/>
                <a:gd name="connsiteX574" fmla="*/ 6323331 w 8882887"/>
                <a:gd name="connsiteY574" fmla="*/ 1378241 h 1682495"/>
                <a:gd name="connsiteX575" fmla="*/ 6323331 w 8882887"/>
                <a:gd name="connsiteY575" fmla="*/ 1390445 h 1682495"/>
                <a:gd name="connsiteX576" fmla="*/ 6321659 w 8882887"/>
                <a:gd name="connsiteY576" fmla="*/ 1390445 h 1682495"/>
                <a:gd name="connsiteX577" fmla="*/ 6309957 w 8882887"/>
                <a:gd name="connsiteY577" fmla="*/ 1390445 h 1682495"/>
                <a:gd name="connsiteX578" fmla="*/ 6309957 w 8882887"/>
                <a:gd name="connsiteY578" fmla="*/ 1391753 h 1682495"/>
                <a:gd name="connsiteX579" fmla="*/ 6309957 w 8882887"/>
                <a:gd name="connsiteY579" fmla="*/ 1400906 h 1682495"/>
                <a:gd name="connsiteX580" fmla="*/ 6311629 w 8882887"/>
                <a:gd name="connsiteY580" fmla="*/ 1400906 h 1682495"/>
                <a:gd name="connsiteX581" fmla="*/ 6323331 w 8882887"/>
                <a:gd name="connsiteY581" fmla="*/ 1400906 h 1682495"/>
                <a:gd name="connsiteX582" fmla="*/ 6323331 w 8882887"/>
                <a:gd name="connsiteY582" fmla="*/ 1402650 h 1682495"/>
                <a:gd name="connsiteX583" fmla="*/ 6323331 w 8882887"/>
                <a:gd name="connsiteY583" fmla="*/ 1414854 h 1682495"/>
                <a:gd name="connsiteX584" fmla="*/ 6321659 w 8882887"/>
                <a:gd name="connsiteY584" fmla="*/ 1414854 h 1682495"/>
                <a:gd name="connsiteX585" fmla="*/ 6309957 w 8882887"/>
                <a:gd name="connsiteY585" fmla="*/ 1414854 h 1682495"/>
                <a:gd name="connsiteX586" fmla="*/ 6309957 w 8882887"/>
                <a:gd name="connsiteY586" fmla="*/ 1416597 h 1682495"/>
                <a:gd name="connsiteX587" fmla="*/ 6309957 w 8882887"/>
                <a:gd name="connsiteY587" fmla="*/ 1428803 h 1682495"/>
                <a:gd name="connsiteX588" fmla="*/ 6311629 w 8882887"/>
                <a:gd name="connsiteY588" fmla="*/ 1428803 h 1682495"/>
                <a:gd name="connsiteX589" fmla="*/ 6323331 w 8882887"/>
                <a:gd name="connsiteY589" fmla="*/ 1428803 h 1682495"/>
                <a:gd name="connsiteX590" fmla="*/ 6323331 w 8882887"/>
                <a:gd name="connsiteY590" fmla="*/ 1430109 h 1682495"/>
                <a:gd name="connsiteX591" fmla="*/ 6323331 w 8882887"/>
                <a:gd name="connsiteY591" fmla="*/ 1439262 h 1682495"/>
                <a:gd name="connsiteX592" fmla="*/ 6321659 w 8882887"/>
                <a:gd name="connsiteY592" fmla="*/ 1439262 h 1682495"/>
                <a:gd name="connsiteX593" fmla="*/ 6309957 w 8882887"/>
                <a:gd name="connsiteY593" fmla="*/ 1439262 h 1682495"/>
                <a:gd name="connsiteX594" fmla="*/ 6309957 w 8882887"/>
                <a:gd name="connsiteY594" fmla="*/ 1441007 h 1682495"/>
                <a:gd name="connsiteX595" fmla="*/ 6309957 w 8882887"/>
                <a:gd name="connsiteY595" fmla="*/ 1453211 h 1682495"/>
                <a:gd name="connsiteX596" fmla="*/ 6311629 w 8882887"/>
                <a:gd name="connsiteY596" fmla="*/ 1453211 h 1682495"/>
                <a:gd name="connsiteX597" fmla="*/ 6323331 w 8882887"/>
                <a:gd name="connsiteY597" fmla="*/ 1453211 h 1682495"/>
                <a:gd name="connsiteX598" fmla="*/ 6323331 w 8882887"/>
                <a:gd name="connsiteY598" fmla="*/ 1454954 h 1682495"/>
                <a:gd name="connsiteX599" fmla="*/ 6323331 w 8882887"/>
                <a:gd name="connsiteY599" fmla="*/ 1467159 h 1682495"/>
                <a:gd name="connsiteX600" fmla="*/ 6321659 w 8882887"/>
                <a:gd name="connsiteY600" fmla="*/ 1467159 h 1682495"/>
                <a:gd name="connsiteX601" fmla="*/ 6309957 w 8882887"/>
                <a:gd name="connsiteY601" fmla="*/ 1467159 h 1682495"/>
                <a:gd name="connsiteX602" fmla="*/ 6309957 w 8882887"/>
                <a:gd name="connsiteY602" fmla="*/ 1468902 h 1682495"/>
                <a:gd name="connsiteX603" fmla="*/ 6309957 w 8882887"/>
                <a:gd name="connsiteY603" fmla="*/ 1481106 h 1682495"/>
                <a:gd name="connsiteX604" fmla="*/ 6311629 w 8882887"/>
                <a:gd name="connsiteY604" fmla="*/ 1481106 h 1682495"/>
                <a:gd name="connsiteX605" fmla="*/ 6323331 w 8882887"/>
                <a:gd name="connsiteY605" fmla="*/ 1481106 h 1682495"/>
                <a:gd name="connsiteX606" fmla="*/ 6323331 w 8882887"/>
                <a:gd name="connsiteY606" fmla="*/ 1482414 h 1682495"/>
                <a:gd name="connsiteX607" fmla="*/ 6323331 w 8882887"/>
                <a:gd name="connsiteY607" fmla="*/ 1491567 h 1682495"/>
                <a:gd name="connsiteX608" fmla="*/ 6321659 w 8882887"/>
                <a:gd name="connsiteY608" fmla="*/ 1491567 h 1682495"/>
                <a:gd name="connsiteX609" fmla="*/ 6309957 w 8882887"/>
                <a:gd name="connsiteY609" fmla="*/ 1491567 h 1682495"/>
                <a:gd name="connsiteX610" fmla="*/ 6309957 w 8882887"/>
                <a:gd name="connsiteY610" fmla="*/ 1493310 h 1682495"/>
                <a:gd name="connsiteX611" fmla="*/ 6309957 w 8882887"/>
                <a:gd name="connsiteY611" fmla="*/ 1505516 h 1682495"/>
                <a:gd name="connsiteX612" fmla="*/ 6346735 w 8882887"/>
                <a:gd name="connsiteY612" fmla="*/ 1536899 h 1682495"/>
                <a:gd name="connsiteX613" fmla="*/ 6345065 w 8882887"/>
                <a:gd name="connsiteY613" fmla="*/ 1543872 h 1682495"/>
                <a:gd name="connsiteX614" fmla="*/ 6333361 w 8882887"/>
                <a:gd name="connsiteY614" fmla="*/ 1543872 h 1682495"/>
                <a:gd name="connsiteX615" fmla="*/ 6333361 w 8882887"/>
                <a:gd name="connsiteY615" fmla="*/ 1582229 h 1682495"/>
                <a:gd name="connsiteX616" fmla="*/ 6335035 w 8882887"/>
                <a:gd name="connsiteY616" fmla="*/ 1582229 h 1682495"/>
                <a:gd name="connsiteX617" fmla="*/ 6346735 w 8882887"/>
                <a:gd name="connsiteY617" fmla="*/ 1582229 h 1682495"/>
                <a:gd name="connsiteX618" fmla="*/ 6346735 w 8882887"/>
                <a:gd name="connsiteY618" fmla="*/ 1580049 h 1682495"/>
                <a:gd name="connsiteX619" fmla="*/ 6346735 w 8882887"/>
                <a:gd name="connsiteY619" fmla="*/ 1564794 h 1682495"/>
                <a:gd name="connsiteX620" fmla="*/ 6348407 w 8882887"/>
                <a:gd name="connsiteY620" fmla="*/ 1563923 h 1682495"/>
                <a:gd name="connsiteX621" fmla="*/ 6360109 w 8882887"/>
                <a:gd name="connsiteY621" fmla="*/ 1557821 h 1682495"/>
                <a:gd name="connsiteX622" fmla="*/ 6363035 w 8882887"/>
                <a:gd name="connsiteY622" fmla="*/ 1557821 h 1682495"/>
                <a:gd name="connsiteX623" fmla="*/ 6383515 w 8882887"/>
                <a:gd name="connsiteY623" fmla="*/ 1557821 h 1682495"/>
                <a:gd name="connsiteX624" fmla="*/ 6383515 w 8882887"/>
                <a:gd name="connsiteY624" fmla="*/ 1559564 h 1682495"/>
                <a:gd name="connsiteX625" fmla="*/ 6383515 w 8882887"/>
                <a:gd name="connsiteY625" fmla="*/ 1571768 h 1682495"/>
                <a:gd name="connsiteX626" fmla="*/ 6386023 w 8882887"/>
                <a:gd name="connsiteY626" fmla="*/ 1571768 h 1682495"/>
                <a:gd name="connsiteX627" fmla="*/ 6403577 w 8882887"/>
                <a:gd name="connsiteY627" fmla="*/ 1571768 h 1682495"/>
                <a:gd name="connsiteX628" fmla="*/ 6405247 w 8882887"/>
                <a:gd name="connsiteY628" fmla="*/ 1578741 h 1682495"/>
                <a:gd name="connsiteX629" fmla="*/ 6416951 w 8882887"/>
                <a:gd name="connsiteY629" fmla="*/ 1578741 h 1682495"/>
                <a:gd name="connsiteX630" fmla="*/ 6453729 w 8882887"/>
                <a:gd name="connsiteY630" fmla="*/ 1627559 h 1682495"/>
                <a:gd name="connsiteX631" fmla="*/ 6453729 w 8882887"/>
                <a:gd name="connsiteY631" fmla="*/ 1679864 h 1682495"/>
                <a:gd name="connsiteX632" fmla="*/ 6455399 w 8882887"/>
                <a:gd name="connsiteY632" fmla="*/ 1679864 h 1682495"/>
                <a:gd name="connsiteX633" fmla="*/ 6467103 w 8882887"/>
                <a:gd name="connsiteY633" fmla="*/ 1679864 h 1682495"/>
                <a:gd name="connsiteX634" fmla="*/ 6467103 w 8882887"/>
                <a:gd name="connsiteY634" fmla="*/ 1676813 h 1682495"/>
                <a:gd name="connsiteX635" fmla="*/ 6467103 w 8882887"/>
                <a:gd name="connsiteY635" fmla="*/ 1655456 h 1682495"/>
                <a:gd name="connsiteX636" fmla="*/ 6468357 w 8882887"/>
                <a:gd name="connsiteY636" fmla="*/ 1655456 h 1682495"/>
                <a:gd name="connsiteX637" fmla="*/ 6477133 w 8882887"/>
                <a:gd name="connsiteY637" fmla="*/ 1655456 h 1682495"/>
                <a:gd name="connsiteX638" fmla="*/ 6477133 w 8882887"/>
                <a:gd name="connsiteY638" fmla="*/ 1657199 h 1682495"/>
                <a:gd name="connsiteX639" fmla="*/ 6477133 w 8882887"/>
                <a:gd name="connsiteY639" fmla="*/ 1669403 h 1682495"/>
                <a:gd name="connsiteX640" fmla="*/ 6490507 w 8882887"/>
                <a:gd name="connsiteY640" fmla="*/ 1596177 h 1682495"/>
                <a:gd name="connsiteX641" fmla="*/ 6547347 w 8882887"/>
                <a:gd name="connsiteY641" fmla="*/ 1596177 h 1682495"/>
                <a:gd name="connsiteX642" fmla="*/ 6547347 w 8882887"/>
                <a:gd name="connsiteY642" fmla="*/ 1484594 h 1682495"/>
                <a:gd name="connsiteX643" fmla="*/ 6600843 w 8882887"/>
                <a:gd name="connsiteY643" fmla="*/ 1484594 h 1682495"/>
                <a:gd name="connsiteX644" fmla="*/ 6600843 w 8882887"/>
                <a:gd name="connsiteY644" fmla="*/ 1483286 h 1682495"/>
                <a:gd name="connsiteX645" fmla="*/ 6600843 w 8882887"/>
                <a:gd name="connsiteY645" fmla="*/ 1474133 h 1682495"/>
                <a:gd name="connsiteX646" fmla="*/ 6634279 w 8882887"/>
                <a:gd name="connsiteY646" fmla="*/ 1474133 h 1682495"/>
                <a:gd name="connsiteX647" fmla="*/ 6634279 w 8882887"/>
                <a:gd name="connsiteY647" fmla="*/ 1414854 h 1682495"/>
                <a:gd name="connsiteX648" fmla="*/ 6627591 w 8882887"/>
                <a:gd name="connsiteY648" fmla="*/ 1412238 h 1682495"/>
                <a:gd name="connsiteX649" fmla="*/ 6627591 w 8882887"/>
                <a:gd name="connsiteY649" fmla="*/ 1393932 h 1682495"/>
                <a:gd name="connsiteX650" fmla="*/ 6634279 w 8882887"/>
                <a:gd name="connsiteY650" fmla="*/ 1397420 h 1682495"/>
                <a:gd name="connsiteX651" fmla="*/ 6640967 w 8882887"/>
                <a:gd name="connsiteY651" fmla="*/ 1362549 h 1682495"/>
                <a:gd name="connsiteX652" fmla="*/ 6647653 w 8882887"/>
                <a:gd name="connsiteY652" fmla="*/ 1397420 h 1682495"/>
                <a:gd name="connsiteX653" fmla="*/ 6651415 w 8882887"/>
                <a:gd name="connsiteY653" fmla="*/ 1392624 h 1682495"/>
                <a:gd name="connsiteX654" fmla="*/ 6654341 w 8882887"/>
                <a:gd name="connsiteY654" fmla="*/ 1383471 h 1682495"/>
                <a:gd name="connsiteX655" fmla="*/ 6655175 w 8882887"/>
                <a:gd name="connsiteY655" fmla="*/ 1381728 h 1682495"/>
                <a:gd name="connsiteX656" fmla="*/ 6661027 w 8882887"/>
                <a:gd name="connsiteY656" fmla="*/ 1369523 h 1682495"/>
                <a:gd name="connsiteX657" fmla="*/ 6661863 w 8882887"/>
                <a:gd name="connsiteY657" fmla="*/ 1367780 h 1682495"/>
                <a:gd name="connsiteX658" fmla="*/ 6667715 w 8882887"/>
                <a:gd name="connsiteY658" fmla="*/ 1355576 h 1682495"/>
                <a:gd name="connsiteX659" fmla="*/ 6669803 w 8882887"/>
                <a:gd name="connsiteY659" fmla="*/ 1354268 h 1682495"/>
                <a:gd name="connsiteX660" fmla="*/ 6684431 w 8882887"/>
                <a:gd name="connsiteY660" fmla="*/ 1345115 h 1682495"/>
                <a:gd name="connsiteX661" fmla="*/ 6686939 w 8882887"/>
                <a:gd name="connsiteY661" fmla="*/ 1343372 h 1682495"/>
                <a:gd name="connsiteX662" fmla="*/ 6704493 w 8882887"/>
                <a:gd name="connsiteY662" fmla="*/ 1331166 h 1682495"/>
                <a:gd name="connsiteX663" fmla="*/ 6705747 w 8882887"/>
                <a:gd name="connsiteY663" fmla="*/ 1329423 h 1682495"/>
                <a:gd name="connsiteX664" fmla="*/ 6714523 w 8882887"/>
                <a:gd name="connsiteY664" fmla="*/ 1317219 h 1682495"/>
                <a:gd name="connsiteX665" fmla="*/ 6715359 w 8882887"/>
                <a:gd name="connsiteY665" fmla="*/ 1314168 h 1682495"/>
                <a:gd name="connsiteX666" fmla="*/ 6721211 w 8882887"/>
                <a:gd name="connsiteY666" fmla="*/ 1292810 h 1682495"/>
                <a:gd name="connsiteX667" fmla="*/ 6722047 w 8882887"/>
                <a:gd name="connsiteY667" fmla="*/ 1295861 h 1682495"/>
                <a:gd name="connsiteX668" fmla="*/ 6727897 w 8882887"/>
                <a:gd name="connsiteY668" fmla="*/ 1317219 h 1682495"/>
                <a:gd name="connsiteX669" fmla="*/ 6728733 w 8882887"/>
                <a:gd name="connsiteY669" fmla="*/ 1318526 h 1682495"/>
                <a:gd name="connsiteX670" fmla="*/ 6734585 w 8882887"/>
                <a:gd name="connsiteY670" fmla="*/ 1327680 h 1682495"/>
                <a:gd name="connsiteX671" fmla="*/ 6736675 w 8882887"/>
                <a:gd name="connsiteY671" fmla="*/ 1329423 h 1682495"/>
                <a:gd name="connsiteX672" fmla="*/ 6751303 w 8882887"/>
                <a:gd name="connsiteY672" fmla="*/ 1341627 h 1682495"/>
                <a:gd name="connsiteX673" fmla="*/ 6752975 w 8882887"/>
                <a:gd name="connsiteY673" fmla="*/ 1343372 h 1682495"/>
                <a:gd name="connsiteX674" fmla="*/ 6764675 w 8882887"/>
                <a:gd name="connsiteY674" fmla="*/ 1355576 h 1682495"/>
                <a:gd name="connsiteX675" fmla="*/ 6766349 w 8882887"/>
                <a:gd name="connsiteY675" fmla="*/ 1357319 h 1682495"/>
                <a:gd name="connsiteX676" fmla="*/ 6778051 w 8882887"/>
                <a:gd name="connsiteY676" fmla="*/ 1369523 h 1682495"/>
                <a:gd name="connsiteX677" fmla="*/ 6778469 w 8882887"/>
                <a:gd name="connsiteY677" fmla="*/ 1371267 h 1682495"/>
                <a:gd name="connsiteX678" fmla="*/ 6781393 w 8882887"/>
                <a:gd name="connsiteY678" fmla="*/ 1383471 h 1682495"/>
                <a:gd name="connsiteX679" fmla="*/ 6781811 w 8882887"/>
                <a:gd name="connsiteY679" fmla="*/ 1385214 h 1682495"/>
                <a:gd name="connsiteX680" fmla="*/ 6784737 w 8882887"/>
                <a:gd name="connsiteY680" fmla="*/ 1397420 h 1682495"/>
                <a:gd name="connsiteX681" fmla="*/ 6794767 w 8882887"/>
                <a:gd name="connsiteY681" fmla="*/ 1362549 h 1682495"/>
                <a:gd name="connsiteX682" fmla="*/ 6801455 w 8882887"/>
                <a:gd name="connsiteY682" fmla="*/ 1397420 h 1682495"/>
                <a:gd name="connsiteX683" fmla="*/ 6808141 w 8882887"/>
                <a:gd name="connsiteY683" fmla="*/ 1400034 h 1682495"/>
                <a:gd name="connsiteX684" fmla="*/ 6808141 w 8882887"/>
                <a:gd name="connsiteY684" fmla="*/ 1418342 h 1682495"/>
                <a:gd name="connsiteX685" fmla="*/ 6801455 w 8882887"/>
                <a:gd name="connsiteY685" fmla="*/ 1467159 h 1682495"/>
                <a:gd name="connsiteX686" fmla="*/ 6803127 w 8882887"/>
                <a:gd name="connsiteY686" fmla="*/ 1467159 h 1682495"/>
                <a:gd name="connsiteX687" fmla="*/ 6814829 w 8882887"/>
                <a:gd name="connsiteY687" fmla="*/ 1467159 h 1682495"/>
                <a:gd name="connsiteX688" fmla="*/ 6816083 w 8882887"/>
                <a:gd name="connsiteY688" fmla="*/ 1474133 h 1682495"/>
                <a:gd name="connsiteX689" fmla="*/ 6824859 w 8882887"/>
                <a:gd name="connsiteY689" fmla="*/ 1474133 h 1682495"/>
                <a:gd name="connsiteX690" fmla="*/ 6824859 w 8882887"/>
                <a:gd name="connsiteY690" fmla="*/ 1472390 h 1682495"/>
                <a:gd name="connsiteX691" fmla="*/ 6824859 w 8882887"/>
                <a:gd name="connsiteY691" fmla="*/ 1460184 h 1682495"/>
                <a:gd name="connsiteX692" fmla="*/ 6828203 w 8882887"/>
                <a:gd name="connsiteY692" fmla="*/ 1460184 h 1682495"/>
                <a:gd name="connsiteX693" fmla="*/ 6851607 w 8882887"/>
                <a:gd name="connsiteY693" fmla="*/ 1460184 h 1682495"/>
                <a:gd name="connsiteX694" fmla="*/ 6851607 w 8882887"/>
                <a:gd name="connsiteY694" fmla="*/ 1457133 h 1682495"/>
                <a:gd name="connsiteX695" fmla="*/ 6851607 w 8882887"/>
                <a:gd name="connsiteY695" fmla="*/ 1435776 h 1682495"/>
                <a:gd name="connsiteX696" fmla="*/ 6908447 w 8882887"/>
                <a:gd name="connsiteY696" fmla="*/ 1435776 h 1682495"/>
                <a:gd name="connsiteX697" fmla="*/ 6908447 w 8882887"/>
                <a:gd name="connsiteY697" fmla="*/ 1437956 h 1682495"/>
                <a:gd name="connsiteX698" fmla="*/ 6908447 w 8882887"/>
                <a:gd name="connsiteY698" fmla="*/ 1453211 h 1682495"/>
                <a:gd name="connsiteX699" fmla="*/ 6938539 w 8882887"/>
                <a:gd name="connsiteY699" fmla="*/ 1453211 h 1682495"/>
                <a:gd name="connsiteX700" fmla="*/ 6938539 w 8882887"/>
                <a:gd name="connsiteY700" fmla="*/ 1456698 h 1682495"/>
                <a:gd name="connsiteX701" fmla="*/ 6938539 w 8882887"/>
                <a:gd name="connsiteY701" fmla="*/ 1481106 h 1682495"/>
                <a:gd name="connsiteX702" fmla="*/ 6931853 w 8882887"/>
                <a:gd name="connsiteY702" fmla="*/ 1482414 h 1682495"/>
                <a:gd name="connsiteX703" fmla="*/ 6931853 w 8882887"/>
                <a:gd name="connsiteY703" fmla="*/ 1491567 h 1682495"/>
                <a:gd name="connsiteX704" fmla="*/ 6938539 w 8882887"/>
                <a:gd name="connsiteY704" fmla="*/ 1494183 h 1682495"/>
                <a:gd name="connsiteX705" fmla="*/ 6938539 w 8882887"/>
                <a:gd name="connsiteY705" fmla="*/ 1512489 h 1682495"/>
                <a:gd name="connsiteX706" fmla="*/ 6931853 w 8882887"/>
                <a:gd name="connsiteY706" fmla="*/ 1519463 h 1682495"/>
                <a:gd name="connsiteX707" fmla="*/ 6931853 w 8882887"/>
                <a:gd name="connsiteY707" fmla="*/ 1603151 h 1682495"/>
                <a:gd name="connsiteX708" fmla="*/ 6934777 w 8882887"/>
                <a:gd name="connsiteY708" fmla="*/ 1603151 h 1682495"/>
                <a:gd name="connsiteX709" fmla="*/ 6955257 w 8882887"/>
                <a:gd name="connsiteY709" fmla="*/ 1603151 h 1682495"/>
                <a:gd name="connsiteX710" fmla="*/ 6957763 w 8882887"/>
                <a:gd name="connsiteY710" fmla="*/ 1610124 h 1682495"/>
                <a:gd name="connsiteX711" fmla="*/ 6975319 w 8882887"/>
                <a:gd name="connsiteY711" fmla="*/ 1610124 h 1682495"/>
                <a:gd name="connsiteX712" fmla="*/ 6975319 w 8882887"/>
                <a:gd name="connsiteY712" fmla="*/ 1613175 h 1682495"/>
                <a:gd name="connsiteX713" fmla="*/ 6975319 w 8882887"/>
                <a:gd name="connsiteY713" fmla="*/ 1634534 h 1682495"/>
                <a:gd name="connsiteX714" fmla="*/ 6977827 w 8882887"/>
                <a:gd name="connsiteY714" fmla="*/ 1634534 h 1682495"/>
                <a:gd name="connsiteX715" fmla="*/ 6995379 w 8882887"/>
                <a:gd name="connsiteY715" fmla="*/ 1634534 h 1682495"/>
                <a:gd name="connsiteX716" fmla="*/ 6995379 w 8882887"/>
                <a:gd name="connsiteY716" fmla="*/ 1631483 h 1682495"/>
                <a:gd name="connsiteX717" fmla="*/ 6995379 w 8882887"/>
                <a:gd name="connsiteY717" fmla="*/ 1610124 h 1682495"/>
                <a:gd name="connsiteX718" fmla="*/ 6998303 w 8882887"/>
                <a:gd name="connsiteY718" fmla="*/ 1608381 h 1682495"/>
                <a:gd name="connsiteX719" fmla="*/ 7018783 w 8882887"/>
                <a:gd name="connsiteY719" fmla="*/ 1596177 h 1682495"/>
                <a:gd name="connsiteX720" fmla="*/ 7018783 w 8882887"/>
                <a:gd name="connsiteY720" fmla="*/ 1564794 h 1682495"/>
                <a:gd name="connsiteX721" fmla="*/ 7012097 w 8882887"/>
                <a:gd name="connsiteY721" fmla="*/ 1529924 h 1682495"/>
                <a:gd name="connsiteX722" fmla="*/ 7013767 w 8882887"/>
                <a:gd name="connsiteY722" fmla="*/ 1529924 h 1682495"/>
                <a:gd name="connsiteX723" fmla="*/ 7025471 w 8882887"/>
                <a:gd name="connsiteY723" fmla="*/ 1529924 h 1682495"/>
                <a:gd name="connsiteX724" fmla="*/ 7055563 w 8882887"/>
                <a:gd name="connsiteY724" fmla="*/ 1526438 h 1682495"/>
                <a:gd name="connsiteX725" fmla="*/ 7055563 w 8882887"/>
                <a:gd name="connsiteY725" fmla="*/ 1524693 h 1682495"/>
                <a:gd name="connsiteX726" fmla="*/ 7055563 w 8882887"/>
                <a:gd name="connsiteY726" fmla="*/ 1512489 h 1682495"/>
                <a:gd name="connsiteX727" fmla="*/ 7058071 w 8882887"/>
                <a:gd name="connsiteY727" fmla="*/ 1512489 h 1682495"/>
                <a:gd name="connsiteX728" fmla="*/ 7075623 w 8882887"/>
                <a:gd name="connsiteY728" fmla="*/ 1512489 h 1682495"/>
                <a:gd name="connsiteX729" fmla="*/ 7075623 w 8882887"/>
                <a:gd name="connsiteY729" fmla="*/ 1338141 h 1682495"/>
                <a:gd name="connsiteX730" fmla="*/ 7077295 w 8882887"/>
                <a:gd name="connsiteY730" fmla="*/ 1338141 h 1682495"/>
                <a:gd name="connsiteX731" fmla="*/ 7088997 w 8882887"/>
                <a:gd name="connsiteY731" fmla="*/ 1338141 h 1682495"/>
                <a:gd name="connsiteX732" fmla="*/ 7088997 w 8882887"/>
                <a:gd name="connsiteY732" fmla="*/ 1334654 h 1682495"/>
                <a:gd name="connsiteX733" fmla="*/ 7088997 w 8882887"/>
                <a:gd name="connsiteY733" fmla="*/ 1310244 h 1682495"/>
                <a:gd name="connsiteX734" fmla="*/ 7092341 w 8882887"/>
                <a:gd name="connsiteY734" fmla="*/ 1240505 h 1682495"/>
                <a:gd name="connsiteX735" fmla="*/ 7094013 w 8882887"/>
                <a:gd name="connsiteY735" fmla="*/ 1240505 h 1682495"/>
                <a:gd name="connsiteX736" fmla="*/ 7105715 w 8882887"/>
                <a:gd name="connsiteY736" fmla="*/ 1240505 h 1682495"/>
                <a:gd name="connsiteX737" fmla="*/ 7105715 w 8882887"/>
                <a:gd name="connsiteY737" fmla="*/ 1242249 h 1682495"/>
                <a:gd name="connsiteX738" fmla="*/ 7105715 w 8882887"/>
                <a:gd name="connsiteY738" fmla="*/ 1254453 h 1682495"/>
                <a:gd name="connsiteX739" fmla="*/ 7112401 w 8882887"/>
                <a:gd name="connsiteY739" fmla="*/ 1250966 h 1682495"/>
                <a:gd name="connsiteX740" fmla="*/ 7112401 w 8882887"/>
                <a:gd name="connsiteY740" fmla="*/ 1226558 h 1682495"/>
                <a:gd name="connsiteX741" fmla="*/ 7114491 w 8882887"/>
                <a:gd name="connsiteY741" fmla="*/ 1225686 h 1682495"/>
                <a:gd name="connsiteX742" fmla="*/ 7129119 w 8882887"/>
                <a:gd name="connsiteY742" fmla="*/ 1219584 h 1682495"/>
                <a:gd name="connsiteX743" fmla="*/ 7130791 w 8882887"/>
                <a:gd name="connsiteY743" fmla="*/ 1220456 h 1682495"/>
                <a:gd name="connsiteX744" fmla="*/ 7142493 w 8882887"/>
                <a:gd name="connsiteY744" fmla="*/ 1226558 h 1682495"/>
                <a:gd name="connsiteX745" fmla="*/ 7145001 w 8882887"/>
                <a:gd name="connsiteY745" fmla="*/ 1226558 h 1682495"/>
                <a:gd name="connsiteX746" fmla="*/ 7162555 w 8882887"/>
                <a:gd name="connsiteY746" fmla="*/ 1226558 h 1682495"/>
                <a:gd name="connsiteX747" fmla="*/ 7162555 w 8882887"/>
                <a:gd name="connsiteY747" fmla="*/ 1181226 h 1682495"/>
                <a:gd name="connsiteX748" fmla="*/ 7164227 w 8882887"/>
                <a:gd name="connsiteY748" fmla="*/ 1181226 h 1682495"/>
                <a:gd name="connsiteX749" fmla="*/ 7175927 w 8882887"/>
                <a:gd name="connsiteY749" fmla="*/ 1181226 h 1682495"/>
                <a:gd name="connsiteX750" fmla="*/ 7178017 w 8882887"/>
                <a:gd name="connsiteY750" fmla="*/ 1188201 h 1682495"/>
                <a:gd name="connsiteX751" fmla="*/ 7192647 w 8882887"/>
                <a:gd name="connsiteY751" fmla="*/ 1188201 h 1682495"/>
                <a:gd name="connsiteX752" fmla="*/ 7194319 w 8882887"/>
                <a:gd name="connsiteY752" fmla="*/ 1181226 h 1682495"/>
                <a:gd name="connsiteX753" fmla="*/ 7206021 w 8882887"/>
                <a:gd name="connsiteY753" fmla="*/ 1181226 h 1682495"/>
                <a:gd name="connsiteX754" fmla="*/ 7206021 w 8882887"/>
                <a:gd name="connsiteY754" fmla="*/ 1233531 h 1682495"/>
                <a:gd name="connsiteX755" fmla="*/ 7208111 w 8882887"/>
                <a:gd name="connsiteY755" fmla="*/ 1235274 h 1682495"/>
                <a:gd name="connsiteX756" fmla="*/ 7222739 w 8882887"/>
                <a:gd name="connsiteY756" fmla="*/ 1247480 h 1682495"/>
                <a:gd name="connsiteX757" fmla="*/ 7256173 w 8882887"/>
                <a:gd name="connsiteY757" fmla="*/ 1257941 h 1682495"/>
                <a:gd name="connsiteX758" fmla="*/ 7256173 w 8882887"/>
                <a:gd name="connsiteY758" fmla="*/ 1255761 h 1682495"/>
                <a:gd name="connsiteX759" fmla="*/ 7256173 w 8882887"/>
                <a:gd name="connsiteY759" fmla="*/ 1240505 h 1682495"/>
                <a:gd name="connsiteX760" fmla="*/ 7299639 w 8882887"/>
                <a:gd name="connsiteY760" fmla="*/ 1226558 h 1682495"/>
                <a:gd name="connsiteX761" fmla="*/ 7299639 w 8882887"/>
                <a:gd name="connsiteY761" fmla="*/ 1224815 h 1682495"/>
                <a:gd name="connsiteX762" fmla="*/ 7299639 w 8882887"/>
                <a:gd name="connsiteY762" fmla="*/ 1212609 h 1682495"/>
                <a:gd name="connsiteX763" fmla="*/ 7300893 w 8882887"/>
                <a:gd name="connsiteY763" fmla="*/ 1212609 h 1682495"/>
                <a:gd name="connsiteX764" fmla="*/ 7309669 w 8882887"/>
                <a:gd name="connsiteY764" fmla="*/ 1212609 h 1682495"/>
                <a:gd name="connsiteX765" fmla="*/ 7309669 w 8882887"/>
                <a:gd name="connsiteY765" fmla="*/ 1211303 h 1682495"/>
                <a:gd name="connsiteX766" fmla="*/ 7309669 w 8882887"/>
                <a:gd name="connsiteY766" fmla="*/ 1202148 h 1682495"/>
                <a:gd name="connsiteX767" fmla="*/ 7313013 w 8882887"/>
                <a:gd name="connsiteY767" fmla="*/ 1202148 h 1682495"/>
                <a:gd name="connsiteX768" fmla="*/ 7336417 w 8882887"/>
                <a:gd name="connsiteY768" fmla="*/ 1202148 h 1682495"/>
                <a:gd name="connsiteX769" fmla="*/ 7336417 w 8882887"/>
                <a:gd name="connsiteY769" fmla="*/ 1203456 h 1682495"/>
                <a:gd name="connsiteX770" fmla="*/ 7336417 w 8882887"/>
                <a:gd name="connsiteY770" fmla="*/ 1212609 h 1682495"/>
                <a:gd name="connsiteX771" fmla="*/ 7338925 w 8882887"/>
                <a:gd name="connsiteY771" fmla="*/ 1212609 h 1682495"/>
                <a:gd name="connsiteX772" fmla="*/ 7356479 w 8882887"/>
                <a:gd name="connsiteY772" fmla="*/ 1212609 h 1682495"/>
                <a:gd name="connsiteX773" fmla="*/ 7356479 w 8882887"/>
                <a:gd name="connsiteY773" fmla="*/ 1215225 h 1682495"/>
                <a:gd name="connsiteX774" fmla="*/ 7356479 w 8882887"/>
                <a:gd name="connsiteY774" fmla="*/ 1233531 h 1682495"/>
                <a:gd name="connsiteX775" fmla="*/ 7393257 w 8882887"/>
                <a:gd name="connsiteY775" fmla="*/ 1233531 h 1682495"/>
                <a:gd name="connsiteX776" fmla="*/ 7393257 w 8882887"/>
                <a:gd name="connsiteY776" fmla="*/ 1231788 h 1682495"/>
                <a:gd name="connsiteX777" fmla="*/ 7393257 w 8882887"/>
                <a:gd name="connsiteY777" fmla="*/ 1219584 h 1682495"/>
                <a:gd name="connsiteX778" fmla="*/ 7395347 w 8882887"/>
                <a:gd name="connsiteY778" fmla="*/ 1219584 h 1682495"/>
                <a:gd name="connsiteX779" fmla="*/ 7409975 w 8882887"/>
                <a:gd name="connsiteY779" fmla="*/ 1219584 h 1682495"/>
                <a:gd name="connsiteX780" fmla="*/ 7409975 w 8882887"/>
                <a:gd name="connsiteY780" fmla="*/ 1217840 h 1682495"/>
                <a:gd name="connsiteX781" fmla="*/ 7409975 w 8882887"/>
                <a:gd name="connsiteY781" fmla="*/ 1205636 h 1682495"/>
                <a:gd name="connsiteX782" fmla="*/ 7412483 w 8882887"/>
                <a:gd name="connsiteY782" fmla="*/ 1205636 h 1682495"/>
                <a:gd name="connsiteX783" fmla="*/ 7430035 w 8882887"/>
                <a:gd name="connsiteY783" fmla="*/ 1205636 h 1682495"/>
                <a:gd name="connsiteX784" fmla="*/ 7430035 w 8882887"/>
                <a:gd name="connsiteY784" fmla="*/ 1207379 h 1682495"/>
                <a:gd name="connsiteX785" fmla="*/ 7430035 w 8882887"/>
                <a:gd name="connsiteY785" fmla="*/ 1219584 h 1682495"/>
                <a:gd name="connsiteX786" fmla="*/ 7436723 w 8882887"/>
                <a:gd name="connsiteY786" fmla="*/ 1135896 h 1682495"/>
                <a:gd name="connsiteX787" fmla="*/ 7587181 w 8882887"/>
                <a:gd name="connsiteY787" fmla="*/ 1135896 h 1682495"/>
                <a:gd name="connsiteX788" fmla="*/ 7587181 w 8882887"/>
                <a:gd name="connsiteY788" fmla="*/ 1247480 h 1682495"/>
                <a:gd name="connsiteX789" fmla="*/ 7590525 w 8882887"/>
                <a:gd name="connsiteY789" fmla="*/ 1247480 h 1682495"/>
                <a:gd name="connsiteX790" fmla="*/ 7613929 w 8882887"/>
                <a:gd name="connsiteY790" fmla="*/ 1247480 h 1682495"/>
                <a:gd name="connsiteX791" fmla="*/ 7613929 w 8882887"/>
                <a:gd name="connsiteY791" fmla="*/ 1121948 h 1682495"/>
                <a:gd name="connsiteX792" fmla="*/ 7647365 w 8882887"/>
                <a:gd name="connsiteY792" fmla="*/ 1104513 h 1682495"/>
                <a:gd name="connsiteX793" fmla="*/ 7690831 w 8882887"/>
                <a:gd name="connsiteY793" fmla="*/ 1104513 h 1682495"/>
                <a:gd name="connsiteX794" fmla="*/ 7693757 w 8882887"/>
                <a:gd name="connsiteY794" fmla="*/ 1101899 h 1682495"/>
                <a:gd name="connsiteX795" fmla="*/ 7714235 w 8882887"/>
                <a:gd name="connsiteY795" fmla="*/ 1083591 h 1682495"/>
                <a:gd name="connsiteX796" fmla="*/ 7771075 w 8882887"/>
                <a:gd name="connsiteY796" fmla="*/ 1083591 h 1682495"/>
                <a:gd name="connsiteX797" fmla="*/ 7771075 w 8882887"/>
                <a:gd name="connsiteY797" fmla="*/ 1086207 h 1682495"/>
                <a:gd name="connsiteX798" fmla="*/ 7771075 w 8882887"/>
                <a:gd name="connsiteY798" fmla="*/ 1104513 h 1682495"/>
                <a:gd name="connsiteX799" fmla="*/ 7827915 w 8882887"/>
                <a:gd name="connsiteY799" fmla="*/ 1104513 h 1682495"/>
                <a:gd name="connsiteX800" fmla="*/ 7827915 w 8882887"/>
                <a:gd name="connsiteY800" fmla="*/ 1240505 h 1682495"/>
                <a:gd name="connsiteX801" fmla="*/ 7830005 w 8882887"/>
                <a:gd name="connsiteY801" fmla="*/ 1240505 h 1682495"/>
                <a:gd name="connsiteX802" fmla="*/ 7844633 w 8882887"/>
                <a:gd name="connsiteY802" fmla="*/ 1240505 h 1682495"/>
                <a:gd name="connsiteX803" fmla="*/ 7844633 w 8882887"/>
                <a:gd name="connsiteY803" fmla="*/ 1439262 h 1682495"/>
                <a:gd name="connsiteX804" fmla="*/ 7847975 w 8882887"/>
                <a:gd name="connsiteY804" fmla="*/ 1439262 h 1682495"/>
                <a:gd name="connsiteX805" fmla="*/ 7871381 w 8882887"/>
                <a:gd name="connsiteY805" fmla="*/ 1439262 h 1682495"/>
                <a:gd name="connsiteX806" fmla="*/ 7871381 w 8882887"/>
                <a:gd name="connsiteY806" fmla="*/ 1310244 h 1682495"/>
                <a:gd name="connsiteX807" fmla="*/ 7872635 w 8882887"/>
                <a:gd name="connsiteY807" fmla="*/ 1309373 h 1682495"/>
                <a:gd name="connsiteX808" fmla="*/ 7881411 w 8882887"/>
                <a:gd name="connsiteY808" fmla="*/ 1303271 h 1682495"/>
                <a:gd name="connsiteX809" fmla="*/ 7888099 w 8882887"/>
                <a:gd name="connsiteY809" fmla="*/ 1305014 h 1682495"/>
                <a:gd name="connsiteX810" fmla="*/ 7888099 w 8882887"/>
                <a:gd name="connsiteY810" fmla="*/ 1317219 h 1682495"/>
                <a:gd name="connsiteX811" fmla="*/ 7891441 w 8882887"/>
                <a:gd name="connsiteY811" fmla="*/ 1315475 h 1682495"/>
                <a:gd name="connsiteX812" fmla="*/ 7914847 w 8882887"/>
                <a:gd name="connsiteY812" fmla="*/ 1303271 h 1682495"/>
                <a:gd name="connsiteX813" fmla="*/ 7917773 w 8882887"/>
                <a:gd name="connsiteY813" fmla="*/ 1303271 h 1682495"/>
                <a:gd name="connsiteX814" fmla="*/ 7938251 w 8882887"/>
                <a:gd name="connsiteY814" fmla="*/ 1303271 h 1682495"/>
                <a:gd name="connsiteX815" fmla="*/ 7938251 w 8882887"/>
                <a:gd name="connsiteY815" fmla="*/ 1540385 h 1682495"/>
                <a:gd name="connsiteX816" fmla="*/ 7985061 w 8882887"/>
                <a:gd name="connsiteY816" fmla="*/ 1547360 h 1682495"/>
                <a:gd name="connsiteX817" fmla="*/ 7985061 w 8882887"/>
                <a:gd name="connsiteY817" fmla="*/ 1536899 h 1682495"/>
                <a:gd name="connsiteX818" fmla="*/ 8035213 w 8882887"/>
                <a:gd name="connsiteY818" fmla="*/ 1536899 h 1682495"/>
                <a:gd name="connsiteX819" fmla="*/ 8035213 w 8882887"/>
                <a:gd name="connsiteY819" fmla="*/ 1491567 h 1682495"/>
                <a:gd name="connsiteX820" fmla="*/ 8048587 w 8882887"/>
                <a:gd name="connsiteY820" fmla="*/ 1491567 h 1682495"/>
                <a:gd name="connsiteX821" fmla="*/ 8048587 w 8882887"/>
                <a:gd name="connsiteY821" fmla="*/ 1432289 h 1682495"/>
                <a:gd name="connsiteX822" fmla="*/ 8058619 w 8882887"/>
                <a:gd name="connsiteY822" fmla="*/ 1432289 h 1682495"/>
                <a:gd name="connsiteX823" fmla="*/ 8058619 w 8882887"/>
                <a:gd name="connsiteY823" fmla="*/ 1373010 h 1682495"/>
                <a:gd name="connsiteX824" fmla="*/ 8082023 w 8882887"/>
                <a:gd name="connsiteY824" fmla="*/ 1373010 h 1682495"/>
                <a:gd name="connsiteX825" fmla="*/ 8155579 w 8882887"/>
                <a:gd name="connsiteY825" fmla="*/ 1341627 h 1682495"/>
                <a:gd name="connsiteX826" fmla="*/ 8158923 w 8882887"/>
                <a:gd name="connsiteY826" fmla="*/ 1310244 h 1682495"/>
                <a:gd name="connsiteX827" fmla="*/ 8165611 w 8882887"/>
                <a:gd name="connsiteY827" fmla="*/ 1341627 h 1682495"/>
                <a:gd name="connsiteX828" fmla="*/ 8242511 w 8882887"/>
                <a:gd name="connsiteY828" fmla="*/ 1383471 h 1682495"/>
                <a:gd name="connsiteX829" fmla="*/ 8242511 w 8882887"/>
                <a:gd name="connsiteY829" fmla="*/ 1376498 h 1682495"/>
                <a:gd name="connsiteX830" fmla="*/ 8262573 w 8882887"/>
                <a:gd name="connsiteY830" fmla="*/ 1376498 h 1682495"/>
                <a:gd name="connsiteX831" fmla="*/ 8262573 w 8882887"/>
                <a:gd name="connsiteY831" fmla="*/ 1432289 h 1682495"/>
                <a:gd name="connsiteX832" fmla="*/ 8272603 w 8882887"/>
                <a:gd name="connsiteY832" fmla="*/ 1432289 h 1682495"/>
                <a:gd name="connsiteX833" fmla="*/ 8272603 w 8882887"/>
                <a:gd name="connsiteY833" fmla="*/ 1498541 h 1682495"/>
                <a:gd name="connsiteX834" fmla="*/ 8282635 w 8882887"/>
                <a:gd name="connsiteY834" fmla="*/ 1498541 h 1682495"/>
                <a:gd name="connsiteX835" fmla="*/ 8282635 w 8882887"/>
                <a:gd name="connsiteY835" fmla="*/ 1529924 h 1682495"/>
                <a:gd name="connsiteX836" fmla="*/ 8302695 w 8882887"/>
                <a:gd name="connsiteY836" fmla="*/ 1529924 h 1682495"/>
                <a:gd name="connsiteX837" fmla="*/ 8302695 w 8882887"/>
                <a:gd name="connsiteY837" fmla="*/ 1578741 h 1682495"/>
                <a:gd name="connsiteX838" fmla="*/ 8429747 w 8882887"/>
                <a:gd name="connsiteY838" fmla="*/ 1568280 h 1682495"/>
                <a:gd name="connsiteX839" fmla="*/ 8429747 w 8882887"/>
                <a:gd name="connsiteY839" fmla="*/ 1519463 h 1682495"/>
                <a:gd name="connsiteX840" fmla="*/ 8496619 w 8882887"/>
                <a:gd name="connsiteY840" fmla="*/ 1519463 h 1682495"/>
                <a:gd name="connsiteX841" fmla="*/ 8496619 w 8882887"/>
                <a:gd name="connsiteY841" fmla="*/ 1491567 h 1682495"/>
                <a:gd name="connsiteX842" fmla="*/ 8637047 w 8882887"/>
                <a:gd name="connsiteY842" fmla="*/ 1491567 h 1682495"/>
                <a:gd name="connsiteX843" fmla="*/ 8637047 w 8882887"/>
                <a:gd name="connsiteY843" fmla="*/ 1509002 h 1682495"/>
                <a:gd name="connsiteX844" fmla="*/ 8727321 w 8882887"/>
                <a:gd name="connsiteY844" fmla="*/ 1509002 h 1682495"/>
                <a:gd name="connsiteX845" fmla="*/ 8727321 w 8882887"/>
                <a:gd name="connsiteY845" fmla="*/ 1519463 h 1682495"/>
                <a:gd name="connsiteX846" fmla="*/ 8754069 w 8882887"/>
                <a:gd name="connsiteY846" fmla="*/ 1519463 h 1682495"/>
                <a:gd name="connsiteX847" fmla="*/ 8754069 w 8882887"/>
                <a:gd name="connsiteY847" fmla="*/ 1529924 h 1682495"/>
                <a:gd name="connsiteX848" fmla="*/ 8777473 w 8882887"/>
                <a:gd name="connsiteY848" fmla="*/ 1529924 h 1682495"/>
                <a:gd name="connsiteX849" fmla="*/ 8777473 w 8882887"/>
                <a:gd name="connsiteY849" fmla="*/ 1499913 h 1682495"/>
                <a:gd name="connsiteX850" fmla="*/ 8882887 w 8882887"/>
                <a:gd name="connsiteY850" fmla="*/ 1682495 h 1682495"/>
                <a:gd name="connsiteX851" fmla="*/ 0 w 8882887"/>
                <a:gd name="connsiteY851" fmla="*/ 1682495 h 1682495"/>
                <a:gd name="connsiteX852" fmla="*/ 63077 w 8882887"/>
                <a:gd name="connsiteY852" fmla="*/ 1573241 h 1682495"/>
                <a:gd name="connsiteX853" fmla="*/ 123345 w 8882887"/>
                <a:gd name="connsiteY853" fmla="*/ 1568279 h 1682495"/>
                <a:gd name="connsiteX854" fmla="*/ 123345 w 8882887"/>
                <a:gd name="connsiteY854" fmla="*/ 1519461 h 1682495"/>
                <a:gd name="connsiteX855" fmla="*/ 190215 w 8882887"/>
                <a:gd name="connsiteY855" fmla="*/ 1519461 h 1682495"/>
                <a:gd name="connsiteX856" fmla="*/ 190215 w 8882887"/>
                <a:gd name="connsiteY856" fmla="*/ 1491566 h 1682495"/>
                <a:gd name="connsiteX857" fmla="*/ 330643 w 8882887"/>
                <a:gd name="connsiteY857" fmla="*/ 1491566 h 1682495"/>
                <a:gd name="connsiteX858" fmla="*/ 330643 w 8882887"/>
                <a:gd name="connsiteY858" fmla="*/ 1509000 h 1682495"/>
                <a:gd name="connsiteX859" fmla="*/ 420917 w 8882887"/>
                <a:gd name="connsiteY859" fmla="*/ 1509000 h 1682495"/>
                <a:gd name="connsiteX860" fmla="*/ 420917 w 8882887"/>
                <a:gd name="connsiteY860" fmla="*/ 1519461 h 1682495"/>
                <a:gd name="connsiteX861" fmla="*/ 447665 w 8882887"/>
                <a:gd name="connsiteY861" fmla="*/ 1519461 h 1682495"/>
                <a:gd name="connsiteX862" fmla="*/ 447665 w 8882887"/>
                <a:gd name="connsiteY862" fmla="*/ 1529922 h 1682495"/>
                <a:gd name="connsiteX863" fmla="*/ 471070 w 8882887"/>
                <a:gd name="connsiteY863" fmla="*/ 1529922 h 1682495"/>
                <a:gd name="connsiteX864" fmla="*/ 471070 w 8882887"/>
                <a:gd name="connsiteY864" fmla="*/ 1373009 h 1682495"/>
                <a:gd name="connsiteX865" fmla="*/ 541285 w 8882887"/>
                <a:gd name="connsiteY865" fmla="*/ 1352087 h 1682495"/>
                <a:gd name="connsiteX866" fmla="*/ 671681 w 8882887"/>
                <a:gd name="connsiteY866" fmla="*/ 1352087 h 1682495"/>
                <a:gd name="connsiteX867" fmla="*/ 671681 w 8882887"/>
                <a:gd name="connsiteY867" fmla="*/ 1101026 h 1682495"/>
                <a:gd name="connsiteX868" fmla="*/ 708460 w 8882887"/>
                <a:gd name="connsiteY868" fmla="*/ 1083590 h 1682495"/>
                <a:gd name="connsiteX869" fmla="*/ 868949 w 8882887"/>
                <a:gd name="connsiteY869" fmla="*/ 1055694 h 1682495"/>
                <a:gd name="connsiteX870" fmla="*/ 925789 w 8882887"/>
                <a:gd name="connsiteY870" fmla="*/ 1073129 h 1682495"/>
                <a:gd name="connsiteX871" fmla="*/ 935819 w 8882887"/>
                <a:gd name="connsiteY871" fmla="*/ 1083590 h 1682495"/>
                <a:gd name="connsiteX872" fmla="*/ 935819 w 8882887"/>
                <a:gd name="connsiteY872" fmla="*/ 1550844 h 1682495"/>
                <a:gd name="connsiteX873" fmla="*/ 959224 w 8882887"/>
                <a:gd name="connsiteY873" fmla="*/ 1550844 h 1682495"/>
                <a:gd name="connsiteX874" fmla="*/ 959224 w 8882887"/>
                <a:gd name="connsiteY874" fmla="*/ 1362548 h 1682495"/>
                <a:gd name="connsiteX875" fmla="*/ 979285 w 8882887"/>
                <a:gd name="connsiteY875" fmla="*/ 1362548 h 1682495"/>
                <a:gd name="connsiteX876" fmla="*/ 979285 w 8882887"/>
                <a:gd name="connsiteY876" fmla="*/ 1345113 h 1682495"/>
                <a:gd name="connsiteX877" fmla="*/ 999346 w 8882887"/>
                <a:gd name="connsiteY877" fmla="*/ 1334652 h 1682495"/>
                <a:gd name="connsiteX878" fmla="*/ 1016063 w 8882887"/>
                <a:gd name="connsiteY878" fmla="*/ 1334652 h 1682495"/>
                <a:gd name="connsiteX879" fmla="*/ 1016063 w 8882887"/>
                <a:gd name="connsiteY879" fmla="*/ 1317218 h 1682495"/>
                <a:gd name="connsiteX880" fmla="*/ 1029437 w 8882887"/>
                <a:gd name="connsiteY880" fmla="*/ 1306757 h 1682495"/>
                <a:gd name="connsiteX881" fmla="*/ 1062874 w 8882887"/>
                <a:gd name="connsiteY881" fmla="*/ 1306757 h 1682495"/>
                <a:gd name="connsiteX882" fmla="*/ 1062874 w 8882887"/>
                <a:gd name="connsiteY882" fmla="*/ 1362548 h 1682495"/>
                <a:gd name="connsiteX883" fmla="*/ 1133087 w 8882887"/>
                <a:gd name="connsiteY883" fmla="*/ 1362548 h 1682495"/>
                <a:gd name="connsiteX884" fmla="*/ 1133087 w 8882887"/>
                <a:gd name="connsiteY884" fmla="*/ 1557819 h 1682495"/>
                <a:gd name="connsiteX885" fmla="*/ 1159835 w 8882887"/>
                <a:gd name="connsiteY885" fmla="*/ 1557819 h 1682495"/>
                <a:gd name="connsiteX886" fmla="*/ 1186583 w 8882887"/>
                <a:gd name="connsiteY886" fmla="*/ 1547358 h 1682495"/>
                <a:gd name="connsiteX887" fmla="*/ 1186583 w 8882887"/>
                <a:gd name="connsiteY887" fmla="*/ 1533410 h 1682495"/>
                <a:gd name="connsiteX888" fmla="*/ 1176553 w 8882887"/>
                <a:gd name="connsiteY888" fmla="*/ 1529922 h 1682495"/>
                <a:gd name="connsiteX889" fmla="*/ 1176553 w 8882887"/>
                <a:gd name="connsiteY889" fmla="*/ 1519461 h 1682495"/>
                <a:gd name="connsiteX890" fmla="*/ 1186583 w 8882887"/>
                <a:gd name="connsiteY890" fmla="*/ 1512488 h 1682495"/>
                <a:gd name="connsiteX891" fmla="*/ 1186583 w 8882887"/>
                <a:gd name="connsiteY891" fmla="*/ 1435775 h 1682495"/>
                <a:gd name="connsiteX892" fmla="*/ 1176553 w 8882887"/>
                <a:gd name="connsiteY892" fmla="*/ 1432287 h 1682495"/>
                <a:gd name="connsiteX893" fmla="*/ 1176553 w 8882887"/>
                <a:gd name="connsiteY893" fmla="*/ 1421826 h 1682495"/>
                <a:gd name="connsiteX894" fmla="*/ 1186583 w 8882887"/>
                <a:gd name="connsiteY894" fmla="*/ 1414853 h 1682495"/>
                <a:gd name="connsiteX895" fmla="*/ 1193271 w 8882887"/>
                <a:gd name="connsiteY895" fmla="*/ 1407879 h 1682495"/>
                <a:gd name="connsiteX896" fmla="*/ 1193271 w 8882887"/>
                <a:gd name="connsiteY896" fmla="*/ 1393931 h 1682495"/>
                <a:gd name="connsiteX897" fmla="*/ 1186583 w 8882887"/>
                <a:gd name="connsiteY897" fmla="*/ 1393931 h 1682495"/>
                <a:gd name="connsiteX898" fmla="*/ 1186583 w 8882887"/>
                <a:gd name="connsiteY898" fmla="*/ 1383470 h 1682495"/>
                <a:gd name="connsiteX899" fmla="*/ 1196614 w 8882887"/>
                <a:gd name="connsiteY899" fmla="*/ 1376496 h 1682495"/>
                <a:gd name="connsiteX900" fmla="*/ 1250110 w 8882887"/>
                <a:gd name="connsiteY900" fmla="*/ 1278861 h 1682495"/>
                <a:gd name="connsiteX901" fmla="*/ 1243423 w 8882887"/>
                <a:gd name="connsiteY901" fmla="*/ 1275374 h 1682495"/>
                <a:gd name="connsiteX902" fmla="*/ 1243423 w 8882887"/>
                <a:gd name="connsiteY902" fmla="*/ 1264913 h 1682495"/>
                <a:gd name="connsiteX903" fmla="*/ 1253453 w 8882887"/>
                <a:gd name="connsiteY903" fmla="*/ 1261425 h 1682495"/>
                <a:gd name="connsiteX904" fmla="*/ 1253453 w 8882887"/>
                <a:gd name="connsiteY904" fmla="*/ 1247478 h 1682495"/>
                <a:gd name="connsiteX905" fmla="*/ 1260141 w 8882887"/>
                <a:gd name="connsiteY905" fmla="*/ 1247478 h 1682495"/>
                <a:gd name="connsiteX906" fmla="*/ 1260141 w 8882887"/>
                <a:gd name="connsiteY906" fmla="*/ 1216095 h 1682495"/>
                <a:gd name="connsiteX907" fmla="*/ 1253453 w 8882887"/>
                <a:gd name="connsiteY907" fmla="*/ 1216095 h 1682495"/>
                <a:gd name="connsiteX908" fmla="*/ 1253453 w 8882887"/>
                <a:gd name="connsiteY908" fmla="*/ 1209122 h 1682495"/>
                <a:gd name="connsiteX909" fmla="*/ 1260141 w 8882887"/>
                <a:gd name="connsiteY909" fmla="*/ 1205634 h 1682495"/>
                <a:gd name="connsiteX910" fmla="*/ 1276858 w 8882887"/>
                <a:gd name="connsiteY910" fmla="*/ 1181225 h 1682495"/>
                <a:gd name="connsiteX911" fmla="*/ 1280201 w 8882887"/>
                <a:gd name="connsiteY911" fmla="*/ 1167278 h 1682495"/>
                <a:gd name="connsiteX912" fmla="*/ 1280201 w 8882887"/>
                <a:gd name="connsiteY912" fmla="*/ 1128921 h 1682495"/>
                <a:gd name="connsiteX913" fmla="*/ 1280620 w 8882887"/>
                <a:gd name="connsiteY913" fmla="*/ 1127613 h 1682495"/>
                <a:gd name="connsiteX914" fmla="*/ 1283545 w 8882887"/>
                <a:gd name="connsiteY914" fmla="*/ 1118460 h 1682495"/>
                <a:gd name="connsiteX915" fmla="*/ 1283963 w 8882887"/>
                <a:gd name="connsiteY915" fmla="*/ 1119768 h 1682495"/>
                <a:gd name="connsiteX916" fmla="*/ 1286889 w 8882887"/>
                <a:gd name="connsiteY916" fmla="*/ 1128921 h 1682495"/>
                <a:gd name="connsiteX917" fmla="*/ 1290232 w 8882887"/>
                <a:gd name="connsiteY917" fmla="*/ 1167278 h 1682495"/>
                <a:gd name="connsiteX918" fmla="*/ 1290232 w 8882887"/>
                <a:gd name="connsiteY918" fmla="*/ 1177739 h 1682495"/>
                <a:gd name="connsiteX919" fmla="*/ 1306951 w 8882887"/>
                <a:gd name="connsiteY919" fmla="*/ 1205634 h 1682495"/>
                <a:gd name="connsiteX920" fmla="*/ 1313638 w 8882887"/>
                <a:gd name="connsiteY920" fmla="*/ 1209122 h 1682495"/>
                <a:gd name="connsiteX921" fmla="*/ 1313638 w 8882887"/>
                <a:gd name="connsiteY921" fmla="*/ 1216095 h 1682495"/>
                <a:gd name="connsiteX922" fmla="*/ 1310295 w 8882887"/>
                <a:gd name="connsiteY922" fmla="*/ 1247478 h 1682495"/>
                <a:gd name="connsiteX923" fmla="*/ 1316981 w 8882887"/>
                <a:gd name="connsiteY923" fmla="*/ 1261425 h 1682495"/>
                <a:gd name="connsiteX924" fmla="*/ 1323669 w 8882887"/>
                <a:gd name="connsiteY924" fmla="*/ 1264913 h 1682495"/>
                <a:gd name="connsiteX925" fmla="*/ 1323669 w 8882887"/>
                <a:gd name="connsiteY925" fmla="*/ 1275374 h 1682495"/>
                <a:gd name="connsiteX926" fmla="*/ 1316981 w 8882887"/>
                <a:gd name="connsiteY926" fmla="*/ 1278861 h 1682495"/>
                <a:gd name="connsiteX927" fmla="*/ 1356268 w 8882887"/>
                <a:gd name="connsiteY927" fmla="*/ 1319833 h 1682495"/>
                <a:gd name="connsiteX928" fmla="*/ 1369603 w 8882887"/>
                <a:gd name="connsiteY928" fmla="*/ 1373009 h 1682495"/>
                <a:gd name="connsiteX929" fmla="*/ 1417287 w 8882887"/>
                <a:gd name="connsiteY929" fmla="*/ 1373009 h 1682495"/>
                <a:gd name="connsiteX930" fmla="*/ 1417287 w 8882887"/>
                <a:gd name="connsiteY930" fmla="*/ 1329494 h 1682495"/>
                <a:gd name="connsiteX931" fmla="*/ 1409211 w 8882887"/>
                <a:gd name="connsiteY931" fmla="*/ 1329494 h 1682495"/>
                <a:gd name="connsiteX932" fmla="*/ 1409211 w 8882887"/>
                <a:gd name="connsiteY932" fmla="*/ 1086294 h 1682495"/>
                <a:gd name="connsiteX933" fmla="*/ 1439612 w 8882887"/>
                <a:gd name="connsiteY933" fmla="*/ 1086294 h 1682495"/>
                <a:gd name="connsiteX934" fmla="*/ 1440372 w 8882887"/>
                <a:gd name="connsiteY934" fmla="*/ 1084673 h 1682495"/>
                <a:gd name="connsiteX935" fmla="*/ 1445691 w 8882887"/>
                <a:gd name="connsiteY935" fmla="*/ 1073324 h 1682495"/>
                <a:gd name="connsiteX936" fmla="*/ 1448352 w 8882887"/>
                <a:gd name="connsiteY936" fmla="*/ 1073729 h 1682495"/>
                <a:gd name="connsiteX937" fmla="*/ 1466972 w 8882887"/>
                <a:gd name="connsiteY937" fmla="*/ 1076565 h 1682495"/>
                <a:gd name="connsiteX938" fmla="*/ 1467732 w 8882887"/>
                <a:gd name="connsiteY938" fmla="*/ 1078593 h 1682495"/>
                <a:gd name="connsiteX939" fmla="*/ 1473051 w 8882887"/>
                <a:gd name="connsiteY939" fmla="*/ 1092779 h 1682495"/>
                <a:gd name="connsiteX940" fmla="*/ 1512572 w 8882887"/>
                <a:gd name="connsiteY940" fmla="*/ 1096022 h 1682495"/>
                <a:gd name="connsiteX941" fmla="*/ 1512572 w 8882887"/>
                <a:gd name="connsiteY941" fmla="*/ 911190 h 1682495"/>
                <a:gd name="connsiteX942" fmla="*/ 1515612 w 8882887"/>
                <a:gd name="connsiteY942" fmla="*/ 911190 h 1682495"/>
                <a:gd name="connsiteX943" fmla="*/ 1536893 w 8882887"/>
                <a:gd name="connsiteY943" fmla="*/ 911190 h 1682495"/>
                <a:gd name="connsiteX944" fmla="*/ 1536893 w 8882887"/>
                <a:gd name="connsiteY944" fmla="*/ 706902 h 1682495"/>
                <a:gd name="connsiteX945" fmla="*/ 1539552 w 8882887"/>
                <a:gd name="connsiteY945" fmla="*/ 706902 h 1682495"/>
                <a:gd name="connsiteX946" fmla="*/ 1558173 w 8882887"/>
                <a:gd name="connsiteY946" fmla="*/ 706902 h 1682495"/>
                <a:gd name="connsiteX947" fmla="*/ 1558173 w 8882887"/>
                <a:gd name="connsiteY947" fmla="*/ 535041 h 1682495"/>
                <a:gd name="connsiteX948" fmla="*/ 1564253 w 8882887"/>
                <a:gd name="connsiteY948" fmla="*/ 492885 h 1682495"/>
                <a:gd name="connsiteX949" fmla="*/ 1567293 w 8882887"/>
                <a:gd name="connsiteY949" fmla="*/ 492885 h 1682495"/>
                <a:gd name="connsiteX950" fmla="*/ 1588574 w 8882887"/>
                <a:gd name="connsiteY950" fmla="*/ 492885 h 1682495"/>
                <a:gd name="connsiteX951" fmla="*/ 1643294 w 8882887"/>
                <a:gd name="connsiteY951" fmla="*/ 369665 h 1682495"/>
                <a:gd name="connsiteX952" fmla="*/ 1649375 w 8882887"/>
                <a:gd name="connsiteY952" fmla="*/ 0 h 1682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Lst>
              <a:rect l="l" t="t" r="r" b="b"/>
              <a:pathLst>
                <a:path w="8882887" h="1682495">
                  <a:moveTo>
                    <a:pt x="1649375" y="0"/>
                  </a:moveTo>
                  <a:cubicBezTo>
                    <a:pt x="1649375" y="27"/>
                    <a:pt x="1649399" y="3060"/>
                    <a:pt x="1652414" y="369665"/>
                  </a:cubicBezTo>
                  <a:cubicBezTo>
                    <a:pt x="1652432" y="369701"/>
                    <a:pt x="1653399" y="371712"/>
                    <a:pt x="1710174" y="489644"/>
                  </a:cubicBezTo>
                  <a:cubicBezTo>
                    <a:pt x="1710186" y="489644"/>
                    <a:pt x="1710353" y="489644"/>
                    <a:pt x="1713215" y="489644"/>
                  </a:cubicBezTo>
                  <a:lnTo>
                    <a:pt x="1734495" y="489644"/>
                  </a:lnTo>
                  <a:cubicBezTo>
                    <a:pt x="1734495" y="489665"/>
                    <a:pt x="1734495" y="490508"/>
                    <a:pt x="1734495" y="525312"/>
                  </a:cubicBezTo>
                  <a:cubicBezTo>
                    <a:pt x="1734498" y="525321"/>
                    <a:pt x="1734555" y="525408"/>
                    <a:pt x="1735256" y="526529"/>
                  </a:cubicBezTo>
                  <a:lnTo>
                    <a:pt x="1740575" y="535041"/>
                  </a:lnTo>
                  <a:cubicBezTo>
                    <a:pt x="1740575" y="535071"/>
                    <a:pt x="1740575" y="537344"/>
                    <a:pt x="1740575" y="706902"/>
                  </a:cubicBezTo>
                  <a:cubicBezTo>
                    <a:pt x="1740588" y="706902"/>
                    <a:pt x="1740798" y="706902"/>
                    <a:pt x="1743995" y="706902"/>
                  </a:cubicBezTo>
                  <a:lnTo>
                    <a:pt x="1767936" y="706902"/>
                  </a:lnTo>
                  <a:cubicBezTo>
                    <a:pt x="1767936" y="706932"/>
                    <a:pt x="1767936" y="709385"/>
                    <a:pt x="1767936" y="917675"/>
                  </a:cubicBezTo>
                  <a:cubicBezTo>
                    <a:pt x="1767951" y="917673"/>
                    <a:pt x="1768119" y="917642"/>
                    <a:pt x="1770216" y="917270"/>
                  </a:cubicBezTo>
                  <a:lnTo>
                    <a:pt x="1786176" y="914433"/>
                  </a:lnTo>
                  <a:cubicBezTo>
                    <a:pt x="1786176" y="914466"/>
                    <a:pt x="1786131" y="916467"/>
                    <a:pt x="1783136" y="1047381"/>
                  </a:cubicBezTo>
                  <a:cubicBezTo>
                    <a:pt x="1783151" y="1047384"/>
                    <a:pt x="1783317" y="1047414"/>
                    <a:pt x="1785416" y="1047788"/>
                  </a:cubicBezTo>
                  <a:lnTo>
                    <a:pt x="1801376" y="1050624"/>
                  </a:lnTo>
                  <a:cubicBezTo>
                    <a:pt x="1801379" y="1050635"/>
                    <a:pt x="1801409" y="1050731"/>
                    <a:pt x="1801755" y="1051841"/>
                  </a:cubicBezTo>
                  <a:lnTo>
                    <a:pt x="1804416" y="1060353"/>
                  </a:lnTo>
                  <a:cubicBezTo>
                    <a:pt x="1804419" y="1060340"/>
                    <a:pt x="1804487" y="1060125"/>
                    <a:pt x="1805556" y="1056705"/>
                  </a:cubicBezTo>
                  <a:lnTo>
                    <a:pt x="1813536" y="1031169"/>
                  </a:lnTo>
                  <a:cubicBezTo>
                    <a:pt x="1813547" y="1031169"/>
                    <a:pt x="1813697" y="1031169"/>
                    <a:pt x="1816196" y="1031169"/>
                  </a:cubicBezTo>
                  <a:lnTo>
                    <a:pt x="1834817" y="1031169"/>
                  </a:lnTo>
                  <a:cubicBezTo>
                    <a:pt x="1834817" y="1031195"/>
                    <a:pt x="1834817" y="1032234"/>
                    <a:pt x="1834817" y="1079808"/>
                  </a:cubicBezTo>
                  <a:cubicBezTo>
                    <a:pt x="1834826" y="1079816"/>
                    <a:pt x="1834941" y="1079876"/>
                    <a:pt x="1836336" y="1080620"/>
                  </a:cubicBezTo>
                  <a:lnTo>
                    <a:pt x="1846977" y="1086294"/>
                  </a:lnTo>
                  <a:cubicBezTo>
                    <a:pt x="1846977" y="1086308"/>
                    <a:pt x="1846977" y="1086459"/>
                    <a:pt x="1846977" y="1088321"/>
                  </a:cubicBezTo>
                  <a:lnTo>
                    <a:pt x="1846977" y="1102508"/>
                  </a:lnTo>
                  <a:cubicBezTo>
                    <a:pt x="1847007" y="1102508"/>
                    <a:pt x="1848369" y="1102508"/>
                    <a:pt x="1913858" y="1102508"/>
                  </a:cubicBezTo>
                  <a:cubicBezTo>
                    <a:pt x="1913858" y="1102520"/>
                    <a:pt x="1913858" y="1102644"/>
                    <a:pt x="1913858" y="1104129"/>
                  </a:cubicBezTo>
                  <a:lnTo>
                    <a:pt x="1913858" y="1115478"/>
                  </a:lnTo>
                  <a:cubicBezTo>
                    <a:pt x="1913871" y="1115478"/>
                    <a:pt x="1914053" y="1115478"/>
                    <a:pt x="1916897" y="1115478"/>
                  </a:cubicBezTo>
                  <a:lnTo>
                    <a:pt x="1938177" y="1115478"/>
                  </a:lnTo>
                  <a:cubicBezTo>
                    <a:pt x="1938177" y="1115451"/>
                    <a:pt x="1938177" y="1114358"/>
                    <a:pt x="1938177" y="1070081"/>
                  </a:cubicBezTo>
                  <a:cubicBezTo>
                    <a:pt x="1938209" y="1070081"/>
                    <a:pt x="1939604" y="1070081"/>
                    <a:pt x="2005058" y="1070081"/>
                  </a:cubicBezTo>
                  <a:cubicBezTo>
                    <a:pt x="2005058" y="1070069"/>
                    <a:pt x="2005058" y="1069923"/>
                    <a:pt x="2005058" y="1068054"/>
                  </a:cubicBezTo>
                  <a:lnTo>
                    <a:pt x="2005058" y="1053867"/>
                  </a:lnTo>
                  <a:cubicBezTo>
                    <a:pt x="2005067" y="1053867"/>
                    <a:pt x="2005178" y="1053867"/>
                    <a:pt x="2006579" y="1053867"/>
                  </a:cubicBezTo>
                  <a:lnTo>
                    <a:pt x="2017218" y="1053867"/>
                  </a:lnTo>
                  <a:cubicBezTo>
                    <a:pt x="2017218" y="1053857"/>
                    <a:pt x="2017218" y="1053687"/>
                    <a:pt x="2017218" y="1051031"/>
                  </a:cubicBezTo>
                  <a:lnTo>
                    <a:pt x="2017218" y="1031169"/>
                  </a:lnTo>
                  <a:cubicBezTo>
                    <a:pt x="2017232" y="1031169"/>
                    <a:pt x="2017340" y="1031169"/>
                    <a:pt x="2018358" y="1031169"/>
                  </a:cubicBezTo>
                  <a:lnTo>
                    <a:pt x="2026338" y="1031169"/>
                  </a:lnTo>
                  <a:cubicBezTo>
                    <a:pt x="2026338" y="1031159"/>
                    <a:pt x="2026338" y="1031031"/>
                    <a:pt x="2026338" y="1029548"/>
                  </a:cubicBezTo>
                  <a:lnTo>
                    <a:pt x="2026338" y="1018197"/>
                  </a:lnTo>
                  <a:cubicBezTo>
                    <a:pt x="2026350" y="1018197"/>
                    <a:pt x="2026536" y="1018197"/>
                    <a:pt x="2029379" y="1018197"/>
                  </a:cubicBezTo>
                  <a:lnTo>
                    <a:pt x="2050659" y="1018197"/>
                  </a:lnTo>
                  <a:cubicBezTo>
                    <a:pt x="2050659" y="1018208"/>
                    <a:pt x="2050659" y="1018323"/>
                    <a:pt x="2050659" y="1019819"/>
                  </a:cubicBezTo>
                  <a:lnTo>
                    <a:pt x="2050659" y="1031169"/>
                  </a:lnTo>
                  <a:cubicBezTo>
                    <a:pt x="2050676" y="1031169"/>
                    <a:pt x="2051427" y="1031169"/>
                    <a:pt x="2084099" y="1031169"/>
                  </a:cubicBezTo>
                  <a:cubicBezTo>
                    <a:pt x="2084099" y="1031157"/>
                    <a:pt x="2084099" y="1030986"/>
                    <a:pt x="2084099" y="1028331"/>
                  </a:cubicBezTo>
                  <a:lnTo>
                    <a:pt x="2084099" y="1008470"/>
                  </a:lnTo>
                  <a:cubicBezTo>
                    <a:pt x="2084108" y="1008470"/>
                    <a:pt x="2084253" y="1008470"/>
                    <a:pt x="2086760" y="1008470"/>
                  </a:cubicBezTo>
                  <a:lnTo>
                    <a:pt x="2105379" y="1008470"/>
                  </a:lnTo>
                  <a:cubicBezTo>
                    <a:pt x="2105379" y="1008488"/>
                    <a:pt x="2105379" y="1009259"/>
                    <a:pt x="2105379" y="1044140"/>
                  </a:cubicBezTo>
                  <a:cubicBezTo>
                    <a:pt x="2105390" y="1044140"/>
                    <a:pt x="2105510" y="1044140"/>
                    <a:pt x="2106900" y="1044140"/>
                  </a:cubicBezTo>
                  <a:lnTo>
                    <a:pt x="2117540" y="1044140"/>
                  </a:lnTo>
                  <a:cubicBezTo>
                    <a:pt x="2117540" y="1044131"/>
                    <a:pt x="2117540" y="1044009"/>
                    <a:pt x="2117540" y="1042518"/>
                  </a:cubicBezTo>
                  <a:lnTo>
                    <a:pt x="2117540" y="1031169"/>
                  </a:lnTo>
                  <a:cubicBezTo>
                    <a:pt x="2117553" y="1031169"/>
                    <a:pt x="2117730" y="1031169"/>
                    <a:pt x="2120199" y="1031169"/>
                  </a:cubicBezTo>
                  <a:lnTo>
                    <a:pt x="2138820" y="1031169"/>
                  </a:lnTo>
                  <a:cubicBezTo>
                    <a:pt x="2138820" y="1031189"/>
                    <a:pt x="2138820" y="1032027"/>
                    <a:pt x="2138820" y="1070081"/>
                  </a:cubicBezTo>
                  <a:cubicBezTo>
                    <a:pt x="2138832" y="1070081"/>
                    <a:pt x="2139009" y="1070081"/>
                    <a:pt x="2141861" y="1070081"/>
                  </a:cubicBezTo>
                  <a:lnTo>
                    <a:pt x="2163140" y="1070081"/>
                  </a:lnTo>
                  <a:cubicBezTo>
                    <a:pt x="2163140" y="1070097"/>
                    <a:pt x="2163140" y="1070270"/>
                    <a:pt x="2163140" y="1072512"/>
                  </a:cubicBezTo>
                  <a:lnTo>
                    <a:pt x="2163140" y="1089537"/>
                  </a:lnTo>
                  <a:cubicBezTo>
                    <a:pt x="2163152" y="1089537"/>
                    <a:pt x="2163258" y="1089537"/>
                    <a:pt x="2164280" y="1089537"/>
                  </a:cubicBezTo>
                  <a:lnTo>
                    <a:pt x="2172261" y="1089537"/>
                  </a:lnTo>
                  <a:cubicBezTo>
                    <a:pt x="2172261" y="1089525"/>
                    <a:pt x="2172261" y="1089411"/>
                    <a:pt x="2172261" y="1088321"/>
                  </a:cubicBezTo>
                  <a:lnTo>
                    <a:pt x="2172261" y="1079808"/>
                  </a:lnTo>
                  <a:cubicBezTo>
                    <a:pt x="2172287" y="1079808"/>
                    <a:pt x="2173365" y="1079808"/>
                    <a:pt x="2217861" y="1079808"/>
                  </a:cubicBezTo>
                  <a:cubicBezTo>
                    <a:pt x="2217861" y="1079829"/>
                    <a:pt x="2217861" y="1080674"/>
                    <a:pt x="2217861" y="1115478"/>
                  </a:cubicBezTo>
                  <a:cubicBezTo>
                    <a:pt x="2217872" y="1115478"/>
                    <a:pt x="2217990" y="1115478"/>
                    <a:pt x="2219381" y="1115478"/>
                  </a:cubicBezTo>
                  <a:lnTo>
                    <a:pt x="2230022" y="1115478"/>
                  </a:lnTo>
                  <a:cubicBezTo>
                    <a:pt x="2230022" y="1115489"/>
                    <a:pt x="2230022" y="1115598"/>
                    <a:pt x="2230022" y="1117100"/>
                  </a:cubicBezTo>
                  <a:lnTo>
                    <a:pt x="2230022" y="1128449"/>
                  </a:lnTo>
                  <a:cubicBezTo>
                    <a:pt x="2230035" y="1128449"/>
                    <a:pt x="2230145" y="1128449"/>
                    <a:pt x="2231162" y="1128449"/>
                  </a:cubicBezTo>
                  <a:lnTo>
                    <a:pt x="2239142" y="1128449"/>
                  </a:lnTo>
                  <a:cubicBezTo>
                    <a:pt x="2239142" y="1128438"/>
                    <a:pt x="2239142" y="1128258"/>
                    <a:pt x="2239142" y="1125206"/>
                  </a:cubicBezTo>
                  <a:lnTo>
                    <a:pt x="2239142" y="1102508"/>
                  </a:lnTo>
                  <a:cubicBezTo>
                    <a:pt x="2239152" y="1102508"/>
                    <a:pt x="2239269" y="1102508"/>
                    <a:pt x="2240661" y="1102508"/>
                  </a:cubicBezTo>
                  <a:lnTo>
                    <a:pt x="2251302" y="1102508"/>
                  </a:lnTo>
                  <a:cubicBezTo>
                    <a:pt x="2251302" y="1102520"/>
                    <a:pt x="2251302" y="1102644"/>
                    <a:pt x="2251302" y="1104129"/>
                  </a:cubicBezTo>
                  <a:lnTo>
                    <a:pt x="2251302" y="1115478"/>
                  </a:lnTo>
                  <a:lnTo>
                    <a:pt x="2259282" y="1112489"/>
                  </a:lnTo>
                  <a:cubicBezTo>
                    <a:pt x="2260422" y="1111931"/>
                    <a:pt x="2260422" y="1111628"/>
                    <a:pt x="2260422" y="1111019"/>
                  </a:cubicBezTo>
                  <a:lnTo>
                    <a:pt x="2260422" y="1102508"/>
                  </a:lnTo>
                  <a:cubicBezTo>
                    <a:pt x="2260448" y="1102508"/>
                    <a:pt x="2261649" y="1102508"/>
                    <a:pt x="2318183" y="1102508"/>
                  </a:cubicBezTo>
                  <a:cubicBezTo>
                    <a:pt x="2318183" y="1102529"/>
                    <a:pt x="2318183" y="1103349"/>
                    <a:pt x="2318183" y="1138176"/>
                  </a:cubicBezTo>
                  <a:cubicBezTo>
                    <a:pt x="2318195" y="1138176"/>
                    <a:pt x="2318372" y="1138176"/>
                    <a:pt x="2321222" y="1138176"/>
                  </a:cubicBezTo>
                  <a:lnTo>
                    <a:pt x="2342502" y="1138176"/>
                  </a:lnTo>
                  <a:cubicBezTo>
                    <a:pt x="2342502" y="1138188"/>
                    <a:pt x="2342502" y="1138311"/>
                    <a:pt x="2342502" y="1139798"/>
                  </a:cubicBezTo>
                  <a:lnTo>
                    <a:pt x="2342502" y="1151147"/>
                  </a:lnTo>
                  <a:cubicBezTo>
                    <a:pt x="2342516" y="1151147"/>
                    <a:pt x="2342700" y="1151147"/>
                    <a:pt x="2345163" y="1151147"/>
                  </a:cubicBezTo>
                  <a:lnTo>
                    <a:pt x="2363783" y="1151147"/>
                  </a:lnTo>
                  <a:cubicBezTo>
                    <a:pt x="2363783" y="1151129"/>
                    <a:pt x="2363783" y="1150362"/>
                    <a:pt x="2363783" y="1115478"/>
                  </a:cubicBezTo>
                  <a:cubicBezTo>
                    <a:pt x="2363793" y="1115478"/>
                    <a:pt x="2363910" y="1115478"/>
                    <a:pt x="2365302" y="1115478"/>
                  </a:cubicBezTo>
                  <a:lnTo>
                    <a:pt x="2375943" y="1115478"/>
                  </a:lnTo>
                  <a:cubicBezTo>
                    <a:pt x="2375943" y="1115450"/>
                    <a:pt x="2375943" y="1114293"/>
                    <a:pt x="2375943" y="1066838"/>
                  </a:cubicBezTo>
                  <a:cubicBezTo>
                    <a:pt x="2375954" y="1066838"/>
                    <a:pt x="2376069" y="1066838"/>
                    <a:pt x="2377463" y="1066838"/>
                  </a:cubicBezTo>
                  <a:lnTo>
                    <a:pt x="2388104" y="1066838"/>
                  </a:lnTo>
                  <a:cubicBezTo>
                    <a:pt x="2388104" y="1066829"/>
                    <a:pt x="2388104" y="1066665"/>
                    <a:pt x="2388104" y="1064001"/>
                  </a:cubicBezTo>
                  <a:lnTo>
                    <a:pt x="2388104" y="1044140"/>
                  </a:lnTo>
                  <a:cubicBezTo>
                    <a:pt x="2385063" y="1044140"/>
                    <a:pt x="2385063" y="1044140"/>
                    <a:pt x="2386203" y="1041707"/>
                  </a:cubicBezTo>
                  <a:lnTo>
                    <a:pt x="2394183" y="1024683"/>
                  </a:lnTo>
                  <a:cubicBezTo>
                    <a:pt x="2394191" y="1024709"/>
                    <a:pt x="2394483" y="1025720"/>
                    <a:pt x="2406344" y="1066838"/>
                  </a:cubicBezTo>
                  <a:cubicBezTo>
                    <a:pt x="2406356" y="1066838"/>
                    <a:pt x="2406465" y="1066838"/>
                    <a:pt x="2407484" y="1066838"/>
                  </a:cubicBezTo>
                  <a:lnTo>
                    <a:pt x="2415464" y="1066838"/>
                  </a:lnTo>
                  <a:cubicBezTo>
                    <a:pt x="2415464" y="1066818"/>
                    <a:pt x="2415464" y="1065050"/>
                    <a:pt x="2415464" y="907947"/>
                  </a:cubicBezTo>
                  <a:cubicBezTo>
                    <a:pt x="2415479" y="907947"/>
                    <a:pt x="2415650" y="907947"/>
                    <a:pt x="2417744" y="907947"/>
                  </a:cubicBezTo>
                  <a:lnTo>
                    <a:pt x="2433704" y="907947"/>
                  </a:lnTo>
                  <a:cubicBezTo>
                    <a:pt x="2433704" y="907914"/>
                    <a:pt x="2433704" y="906399"/>
                    <a:pt x="2433704" y="836609"/>
                  </a:cubicBezTo>
                  <a:cubicBezTo>
                    <a:pt x="2433729" y="836609"/>
                    <a:pt x="2434667" y="836609"/>
                    <a:pt x="2473224" y="836609"/>
                  </a:cubicBezTo>
                  <a:cubicBezTo>
                    <a:pt x="2473224" y="836591"/>
                    <a:pt x="2473224" y="835826"/>
                    <a:pt x="2473224" y="804182"/>
                  </a:cubicBezTo>
                  <a:cubicBezTo>
                    <a:pt x="2473253" y="804182"/>
                    <a:pt x="2474436" y="804182"/>
                    <a:pt x="2524905" y="804182"/>
                  </a:cubicBezTo>
                  <a:cubicBezTo>
                    <a:pt x="2524905" y="804194"/>
                    <a:pt x="2524905" y="804389"/>
                    <a:pt x="2524905" y="807830"/>
                  </a:cubicBezTo>
                  <a:lnTo>
                    <a:pt x="2524905" y="833366"/>
                  </a:lnTo>
                  <a:cubicBezTo>
                    <a:pt x="2524919" y="833366"/>
                    <a:pt x="2525115" y="833366"/>
                    <a:pt x="2528325" y="833366"/>
                  </a:cubicBezTo>
                  <a:lnTo>
                    <a:pt x="2552265" y="833366"/>
                  </a:lnTo>
                  <a:cubicBezTo>
                    <a:pt x="2552265" y="833393"/>
                    <a:pt x="2552265" y="834734"/>
                    <a:pt x="2552265" y="904704"/>
                  </a:cubicBezTo>
                  <a:cubicBezTo>
                    <a:pt x="2552274" y="904704"/>
                    <a:pt x="2552388" y="904704"/>
                    <a:pt x="2553785" y="904704"/>
                  </a:cubicBezTo>
                  <a:lnTo>
                    <a:pt x="2564426" y="904704"/>
                  </a:lnTo>
                  <a:lnTo>
                    <a:pt x="2585706" y="911190"/>
                  </a:lnTo>
                  <a:cubicBezTo>
                    <a:pt x="2585706" y="911205"/>
                    <a:pt x="2585706" y="912180"/>
                    <a:pt x="2585706" y="969558"/>
                  </a:cubicBezTo>
                  <a:cubicBezTo>
                    <a:pt x="2585715" y="969558"/>
                    <a:pt x="2585828" y="969558"/>
                    <a:pt x="2587226" y="969558"/>
                  </a:cubicBezTo>
                  <a:lnTo>
                    <a:pt x="2597865" y="969558"/>
                  </a:lnTo>
                  <a:cubicBezTo>
                    <a:pt x="2597865" y="969573"/>
                    <a:pt x="2597865" y="969732"/>
                    <a:pt x="2597865" y="971990"/>
                  </a:cubicBezTo>
                  <a:lnTo>
                    <a:pt x="2597865" y="989013"/>
                  </a:lnTo>
                  <a:cubicBezTo>
                    <a:pt x="2597877" y="989013"/>
                    <a:pt x="2598063" y="989013"/>
                    <a:pt x="2600906" y="989013"/>
                  </a:cubicBezTo>
                  <a:lnTo>
                    <a:pt x="2622186" y="989013"/>
                  </a:lnTo>
                  <a:lnTo>
                    <a:pt x="2631306" y="998742"/>
                  </a:lnTo>
                  <a:cubicBezTo>
                    <a:pt x="2631306" y="998760"/>
                    <a:pt x="2631306" y="999489"/>
                    <a:pt x="2631306" y="1031169"/>
                  </a:cubicBezTo>
                  <a:cubicBezTo>
                    <a:pt x="2631320" y="1031169"/>
                    <a:pt x="2631516" y="1031169"/>
                    <a:pt x="2634726" y="1031169"/>
                  </a:cubicBezTo>
                  <a:lnTo>
                    <a:pt x="2658666" y="1031169"/>
                  </a:lnTo>
                  <a:cubicBezTo>
                    <a:pt x="2658666" y="1031180"/>
                    <a:pt x="2658666" y="1031300"/>
                    <a:pt x="2658666" y="1032789"/>
                  </a:cubicBezTo>
                  <a:lnTo>
                    <a:pt x="2658666" y="1044140"/>
                  </a:lnTo>
                  <a:cubicBezTo>
                    <a:pt x="2658680" y="1044140"/>
                    <a:pt x="2658828" y="1044140"/>
                    <a:pt x="2660567" y="1044140"/>
                  </a:cubicBezTo>
                  <a:lnTo>
                    <a:pt x="2673867" y="1044140"/>
                  </a:lnTo>
                  <a:cubicBezTo>
                    <a:pt x="2673867" y="1044153"/>
                    <a:pt x="2673867" y="1044347"/>
                    <a:pt x="2673867" y="1047381"/>
                  </a:cubicBezTo>
                  <a:lnTo>
                    <a:pt x="2673867" y="1070081"/>
                  </a:lnTo>
                  <a:cubicBezTo>
                    <a:pt x="2679947" y="1070081"/>
                    <a:pt x="2679947" y="1070081"/>
                    <a:pt x="2679947" y="1067243"/>
                  </a:cubicBezTo>
                  <a:lnTo>
                    <a:pt x="2679947" y="1047381"/>
                  </a:lnTo>
                  <a:cubicBezTo>
                    <a:pt x="2679956" y="1047381"/>
                    <a:pt x="2680073" y="1047381"/>
                    <a:pt x="2681466" y="1047381"/>
                  </a:cubicBezTo>
                  <a:lnTo>
                    <a:pt x="2692107" y="1047381"/>
                  </a:lnTo>
                  <a:cubicBezTo>
                    <a:pt x="2692107" y="1047398"/>
                    <a:pt x="2692107" y="1047576"/>
                    <a:pt x="2692107" y="1049814"/>
                  </a:cubicBezTo>
                  <a:lnTo>
                    <a:pt x="2692107" y="1066838"/>
                  </a:lnTo>
                  <a:cubicBezTo>
                    <a:pt x="2692121" y="1066838"/>
                    <a:pt x="2692230" y="1066838"/>
                    <a:pt x="2693247" y="1066838"/>
                  </a:cubicBezTo>
                  <a:lnTo>
                    <a:pt x="2701227" y="1066838"/>
                  </a:lnTo>
                  <a:cubicBezTo>
                    <a:pt x="2701227" y="1060353"/>
                    <a:pt x="2701227" y="1060353"/>
                    <a:pt x="2774187" y="1060353"/>
                  </a:cubicBezTo>
                  <a:cubicBezTo>
                    <a:pt x="2774187" y="1060367"/>
                    <a:pt x="2774187" y="1060518"/>
                    <a:pt x="2774187" y="1062380"/>
                  </a:cubicBezTo>
                  <a:lnTo>
                    <a:pt x="2774187" y="1076565"/>
                  </a:lnTo>
                  <a:cubicBezTo>
                    <a:pt x="2774199" y="1076565"/>
                    <a:pt x="2774312" y="1076565"/>
                    <a:pt x="2775327" y="1076565"/>
                  </a:cubicBezTo>
                  <a:lnTo>
                    <a:pt x="2783309" y="1076565"/>
                  </a:lnTo>
                  <a:cubicBezTo>
                    <a:pt x="2783309" y="1076579"/>
                    <a:pt x="2783309" y="1076762"/>
                    <a:pt x="2783309" y="1079808"/>
                  </a:cubicBezTo>
                  <a:lnTo>
                    <a:pt x="2783309" y="1102508"/>
                  </a:lnTo>
                  <a:cubicBezTo>
                    <a:pt x="2783321" y="1102502"/>
                    <a:pt x="2783495" y="1102385"/>
                    <a:pt x="2786348" y="1100481"/>
                  </a:cubicBezTo>
                  <a:lnTo>
                    <a:pt x="2807628" y="1086294"/>
                  </a:lnTo>
                  <a:cubicBezTo>
                    <a:pt x="2807631" y="1086266"/>
                    <a:pt x="2807828" y="1084953"/>
                    <a:pt x="2816748" y="1024683"/>
                  </a:cubicBezTo>
                  <a:cubicBezTo>
                    <a:pt x="2816762" y="1024680"/>
                    <a:pt x="2816865" y="1024641"/>
                    <a:pt x="2817888" y="1024278"/>
                  </a:cubicBezTo>
                  <a:lnTo>
                    <a:pt x="2825868" y="1021440"/>
                  </a:lnTo>
                  <a:cubicBezTo>
                    <a:pt x="2825868" y="1021416"/>
                    <a:pt x="2825918" y="1019825"/>
                    <a:pt x="2828909" y="917675"/>
                  </a:cubicBezTo>
                  <a:cubicBezTo>
                    <a:pt x="2828909" y="917702"/>
                    <a:pt x="2828958" y="919338"/>
                    <a:pt x="2831949" y="1021440"/>
                  </a:cubicBezTo>
                  <a:cubicBezTo>
                    <a:pt x="2831963" y="1021445"/>
                    <a:pt x="2832069" y="1021482"/>
                    <a:pt x="2833089" y="1021845"/>
                  </a:cubicBezTo>
                  <a:lnTo>
                    <a:pt x="2841069" y="1024683"/>
                  </a:lnTo>
                  <a:cubicBezTo>
                    <a:pt x="2841069" y="1024653"/>
                    <a:pt x="2841069" y="1022654"/>
                    <a:pt x="2841069" y="894977"/>
                  </a:cubicBezTo>
                  <a:cubicBezTo>
                    <a:pt x="2847149" y="894977"/>
                    <a:pt x="2847149" y="894977"/>
                    <a:pt x="2847149" y="846336"/>
                  </a:cubicBezTo>
                  <a:cubicBezTo>
                    <a:pt x="2847167" y="846336"/>
                    <a:pt x="2848196" y="846336"/>
                    <a:pt x="2904909" y="846336"/>
                  </a:cubicBezTo>
                  <a:cubicBezTo>
                    <a:pt x="2904909" y="846362"/>
                    <a:pt x="2904909" y="847439"/>
                    <a:pt x="2904909" y="894977"/>
                  </a:cubicBezTo>
                  <a:cubicBezTo>
                    <a:pt x="2904923" y="894977"/>
                    <a:pt x="2905031" y="894977"/>
                    <a:pt x="2906049" y="894977"/>
                  </a:cubicBezTo>
                  <a:lnTo>
                    <a:pt x="2914029" y="894977"/>
                  </a:lnTo>
                  <a:cubicBezTo>
                    <a:pt x="2914029" y="894945"/>
                    <a:pt x="2914029" y="892986"/>
                    <a:pt x="2914029" y="771755"/>
                  </a:cubicBezTo>
                  <a:cubicBezTo>
                    <a:pt x="2914038" y="771755"/>
                    <a:pt x="2914187" y="771755"/>
                    <a:pt x="2916690" y="771755"/>
                  </a:cubicBezTo>
                  <a:lnTo>
                    <a:pt x="2935310" y="771755"/>
                  </a:lnTo>
                  <a:cubicBezTo>
                    <a:pt x="2935310" y="771744"/>
                    <a:pt x="2935310" y="771578"/>
                    <a:pt x="2935310" y="768918"/>
                  </a:cubicBezTo>
                  <a:lnTo>
                    <a:pt x="2935310" y="749057"/>
                  </a:lnTo>
                  <a:cubicBezTo>
                    <a:pt x="2935326" y="749057"/>
                    <a:pt x="2936073" y="749057"/>
                    <a:pt x="2968751" y="749057"/>
                  </a:cubicBezTo>
                  <a:cubicBezTo>
                    <a:pt x="2968751" y="749046"/>
                    <a:pt x="2968751" y="748925"/>
                    <a:pt x="2968751" y="747435"/>
                  </a:cubicBezTo>
                  <a:lnTo>
                    <a:pt x="2968751" y="736086"/>
                  </a:lnTo>
                  <a:cubicBezTo>
                    <a:pt x="2968761" y="736086"/>
                    <a:pt x="2968926" y="736086"/>
                    <a:pt x="2971410" y="736086"/>
                  </a:cubicBezTo>
                  <a:lnTo>
                    <a:pt x="2990031" y="736086"/>
                  </a:lnTo>
                  <a:cubicBezTo>
                    <a:pt x="2990031" y="736098"/>
                    <a:pt x="2990031" y="736217"/>
                    <a:pt x="2990031" y="737708"/>
                  </a:cubicBezTo>
                  <a:lnTo>
                    <a:pt x="2990031" y="749057"/>
                  </a:lnTo>
                  <a:cubicBezTo>
                    <a:pt x="2990045" y="749057"/>
                    <a:pt x="2990154" y="749057"/>
                    <a:pt x="2991171" y="749057"/>
                  </a:cubicBezTo>
                  <a:lnTo>
                    <a:pt x="2999151" y="749057"/>
                  </a:lnTo>
                  <a:lnTo>
                    <a:pt x="3014351" y="742571"/>
                  </a:lnTo>
                  <a:lnTo>
                    <a:pt x="3020430" y="747435"/>
                  </a:lnTo>
                  <a:lnTo>
                    <a:pt x="3020430" y="736086"/>
                  </a:lnTo>
                  <a:cubicBezTo>
                    <a:pt x="3020444" y="736086"/>
                    <a:pt x="3020649" y="736086"/>
                    <a:pt x="3023850" y="736086"/>
                  </a:cubicBezTo>
                  <a:lnTo>
                    <a:pt x="3047792" y="736086"/>
                  </a:lnTo>
                  <a:cubicBezTo>
                    <a:pt x="3047792" y="736098"/>
                    <a:pt x="3047792" y="736217"/>
                    <a:pt x="3047792" y="737708"/>
                  </a:cubicBezTo>
                  <a:lnTo>
                    <a:pt x="3047792" y="749057"/>
                  </a:lnTo>
                  <a:cubicBezTo>
                    <a:pt x="3047820" y="749057"/>
                    <a:pt x="3048924" y="749057"/>
                    <a:pt x="3093392" y="749057"/>
                  </a:cubicBezTo>
                  <a:cubicBezTo>
                    <a:pt x="3093392" y="749072"/>
                    <a:pt x="3093392" y="749235"/>
                    <a:pt x="3093392" y="751488"/>
                  </a:cubicBezTo>
                  <a:lnTo>
                    <a:pt x="3093392" y="768513"/>
                  </a:lnTo>
                  <a:cubicBezTo>
                    <a:pt x="3093417" y="768513"/>
                    <a:pt x="3094377" y="768513"/>
                    <a:pt x="3132912" y="768513"/>
                  </a:cubicBezTo>
                  <a:cubicBezTo>
                    <a:pt x="3132912" y="768537"/>
                    <a:pt x="3132912" y="769557"/>
                    <a:pt x="3132912" y="813909"/>
                  </a:cubicBezTo>
                  <a:cubicBezTo>
                    <a:pt x="3132926" y="813909"/>
                    <a:pt x="3133035" y="813909"/>
                    <a:pt x="3134052" y="813909"/>
                  </a:cubicBezTo>
                  <a:lnTo>
                    <a:pt x="3142032" y="813909"/>
                  </a:lnTo>
                  <a:cubicBezTo>
                    <a:pt x="3142032" y="813920"/>
                    <a:pt x="3142032" y="814049"/>
                    <a:pt x="3142032" y="815531"/>
                  </a:cubicBezTo>
                  <a:lnTo>
                    <a:pt x="3142032" y="826881"/>
                  </a:lnTo>
                  <a:cubicBezTo>
                    <a:pt x="3148113" y="826881"/>
                    <a:pt x="3148113" y="826881"/>
                    <a:pt x="3148113" y="872277"/>
                  </a:cubicBezTo>
                  <a:cubicBezTo>
                    <a:pt x="3148127" y="872277"/>
                    <a:pt x="3148238" y="872277"/>
                    <a:pt x="3149253" y="872277"/>
                  </a:cubicBezTo>
                  <a:lnTo>
                    <a:pt x="3157233" y="872277"/>
                  </a:lnTo>
                  <a:cubicBezTo>
                    <a:pt x="3157233" y="872291"/>
                    <a:pt x="3157233" y="872391"/>
                    <a:pt x="3157233" y="873494"/>
                  </a:cubicBezTo>
                  <a:lnTo>
                    <a:pt x="3157233" y="882006"/>
                  </a:lnTo>
                  <a:cubicBezTo>
                    <a:pt x="3157242" y="882006"/>
                    <a:pt x="3157359" y="882006"/>
                    <a:pt x="3158753" y="882006"/>
                  </a:cubicBezTo>
                  <a:lnTo>
                    <a:pt x="3169392" y="882006"/>
                  </a:lnTo>
                  <a:cubicBezTo>
                    <a:pt x="3169392" y="882032"/>
                    <a:pt x="3169392" y="883101"/>
                    <a:pt x="3169392" y="927404"/>
                  </a:cubicBezTo>
                  <a:cubicBezTo>
                    <a:pt x="3169404" y="927404"/>
                    <a:pt x="3169584" y="927404"/>
                    <a:pt x="3172433" y="927404"/>
                  </a:cubicBezTo>
                  <a:lnTo>
                    <a:pt x="3193713" y="927404"/>
                  </a:lnTo>
                  <a:cubicBezTo>
                    <a:pt x="3193713" y="927428"/>
                    <a:pt x="3193713" y="928298"/>
                    <a:pt x="3193713" y="963072"/>
                  </a:cubicBezTo>
                  <a:cubicBezTo>
                    <a:pt x="3196754" y="963072"/>
                    <a:pt x="3196754" y="963072"/>
                    <a:pt x="3196754" y="965504"/>
                  </a:cubicBezTo>
                  <a:lnTo>
                    <a:pt x="3196754" y="982529"/>
                  </a:lnTo>
                  <a:cubicBezTo>
                    <a:pt x="3196767" y="982529"/>
                    <a:pt x="3196872" y="982529"/>
                    <a:pt x="3197894" y="982529"/>
                  </a:cubicBezTo>
                  <a:lnTo>
                    <a:pt x="3205874" y="982529"/>
                  </a:lnTo>
                  <a:cubicBezTo>
                    <a:pt x="3205874" y="982550"/>
                    <a:pt x="3205874" y="983394"/>
                    <a:pt x="3205874" y="1018197"/>
                  </a:cubicBezTo>
                  <a:cubicBezTo>
                    <a:pt x="3205886" y="1018197"/>
                    <a:pt x="3206034" y="1018197"/>
                    <a:pt x="3207773" y="1018197"/>
                  </a:cubicBezTo>
                  <a:lnTo>
                    <a:pt x="3221073" y="1018197"/>
                  </a:lnTo>
                  <a:cubicBezTo>
                    <a:pt x="3224114" y="1021440"/>
                    <a:pt x="3224114" y="1021440"/>
                    <a:pt x="3224114" y="1024278"/>
                  </a:cubicBezTo>
                  <a:lnTo>
                    <a:pt x="3224114" y="1044140"/>
                  </a:lnTo>
                  <a:cubicBezTo>
                    <a:pt x="3224121" y="1044129"/>
                    <a:pt x="3224252" y="1043969"/>
                    <a:pt x="3226394" y="1041302"/>
                  </a:cubicBezTo>
                  <a:lnTo>
                    <a:pt x="3242354" y="1021440"/>
                  </a:lnTo>
                  <a:cubicBezTo>
                    <a:pt x="3242376" y="1021440"/>
                    <a:pt x="3243335" y="1021440"/>
                    <a:pt x="3284915" y="1021440"/>
                  </a:cubicBezTo>
                  <a:cubicBezTo>
                    <a:pt x="3284915" y="1021478"/>
                    <a:pt x="3284915" y="1023579"/>
                    <a:pt x="3284915" y="1151147"/>
                  </a:cubicBezTo>
                  <a:cubicBezTo>
                    <a:pt x="3284927" y="1151147"/>
                    <a:pt x="3285041" y="1151147"/>
                    <a:pt x="3286055" y="1151147"/>
                  </a:cubicBezTo>
                  <a:lnTo>
                    <a:pt x="3294035" y="1151147"/>
                  </a:lnTo>
                  <a:cubicBezTo>
                    <a:pt x="3294041" y="1151135"/>
                    <a:pt x="3294129" y="1150985"/>
                    <a:pt x="3295175" y="1149120"/>
                  </a:cubicBezTo>
                  <a:lnTo>
                    <a:pt x="3303155" y="1134933"/>
                  </a:lnTo>
                  <a:cubicBezTo>
                    <a:pt x="3303155" y="1134944"/>
                    <a:pt x="3303155" y="1135092"/>
                    <a:pt x="3303155" y="1137771"/>
                  </a:cubicBezTo>
                  <a:lnTo>
                    <a:pt x="3303155" y="1157633"/>
                  </a:lnTo>
                  <a:cubicBezTo>
                    <a:pt x="3309234" y="1157633"/>
                    <a:pt x="3309234" y="1157633"/>
                    <a:pt x="3309234" y="1089537"/>
                  </a:cubicBezTo>
                  <a:cubicBezTo>
                    <a:pt x="3309248" y="1089537"/>
                    <a:pt x="3309353" y="1089537"/>
                    <a:pt x="3310374" y="1089537"/>
                  </a:cubicBezTo>
                  <a:lnTo>
                    <a:pt x="3318354" y="1089537"/>
                  </a:lnTo>
                  <a:cubicBezTo>
                    <a:pt x="3318354" y="1089515"/>
                    <a:pt x="3318354" y="1088015"/>
                    <a:pt x="3318354" y="992256"/>
                  </a:cubicBezTo>
                  <a:cubicBezTo>
                    <a:pt x="3318365" y="992256"/>
                    <a:pt x="3318486" y="992256"/>
                    <a:pt x="3319875" y="992256"/>
                  </a:cubicBezTo>
                  <a:lnTo>
                    <a:pt x="3330515" y="992256"/>
                  </a:lnTo>
                  <a:cubicBezTo>
                    <a:pt x="3330524" y="992225"/>
                    <a:pt x="3330920" y="990815"/>
                    <a:pt x="3348755" y="927404"/>
                  </a:cubicBezTo>
                  <a:cubicBezTo>
                    <a:pt x="3348768" y="927404"/>
                    <a:pt x="3348914" y="927404"/>
                    <a:pt x="3350655" y="927404"/>
                  </a:cubicBezTo>
                  <a:lnTo>
                    <a:pt x="3363956" y="927404"/>
                  </a:lnTo>
                  <a:cubicBezTo>
                    <a:pt x="3363963" y="927438"/>
                    <a:pt x="3364302" y="928887"/>
                    <a:pt x="3379155" y="992256"/>
                  </a:cubicBezTo>
                  <a:cubicBezTo>
                    <a:pt x="3379164" y="992256"/>
                    <a:pt x="3379275" y="992256"/>
                    <a:pt x="3380675" y="992256"/>
                  </a:cubicBezTo>
                  <a:lnTo>
                    <a:pt x="3391316" y="992256"/>
                  </a:lnTo>
                  <a:cubicBezTo>
                    <a:pt x="3391316" y="992273"/>
                    <a:pt x="3391316" y="993273"/>
                    <a:pt x="3391316" y="1050624"/>
                  </a:cubicBezTo>
                  <a:cubicBezTo>
                    <a:pt x="3391326" y="1050624"/>
                    <a:pt x="3391475" y="1050624"/>
                    <a:pt x="3393975" y="1050624"/>
                  </a:cubicBezTo>
                  <a:lnTo>
                    <a:pt x="3412596" y="1050624"/>
                  </a:lnTo>
                  <a:cubicBezTo>
                    <a:pt x="3412596" y="1050636"/>
                    <a:pt x="3412596" y="1050819"/>
                    <a:pt x="3412596" y="1053867"/>
                  </a:cubicBezTo>
                  <a:lnTo>
                    <a:pt x="3412596" y="1076565"/>
                  </a:lnTo>
                  <a:cubicBezTo>
                    <a:pt x="3418676" y="1076565"/>
                    <a:pt x="3418676" y="1076565"/>
                    <a:pt x="3418676" y="1073324"/>
                  </a:cubicBezTo>
                  <a:lnTo>
                    <a:pt x="3418676" y="1050624"/>
                  </a:lnTo>
                  <a:cubicBezTo>
                    <a:pt x="3418691" y="1050624"/>
                    <a:pt x="3418859" y="1050624"/>
                    <a:pt x="3420956" y="1050624"/>
                  </a:cubicBezTo>
                  <a:lnTo>
                    <a:pt x="3436916" y="1050624"/>
                  </a:lnTo>
                  <a:cubicBezTo>
                    <a:pt x="3436916" y="1050639"/>
                    <a:pt x="3436916" y="1050815"/>
                    <a:pt x="3436916" y="1053056"/>
                  </a:cubicBezTo>
                  <a:lnTo>
                    <a:pt x="3436916" y="1070081"/>
                  </a:lnTo>
                  <a:cubicBezTo>
                    <a:pt x="3436940" y="1070081"/>
                    <a:pt x="3438003" y="1070081"/>
                    <a:pt x="3482517" y="1070081"/>
                  </a:cubicBezTo>
                  <a:cubicBezTo>
                    <a:pt x="3482517" y="1070055"/>
                    <a:pt x="3482517" y="1068899"/>
                    <a:pt x="3482517" y="1014956"/>
                  </a:cubicBezTo>
                  <a:cubicBezTo>
                    <a:pt x="3482529" y="1014956"/>
                    <a:pt x="3482669" y="1014956"/>
                    <a:pt x="3484416" y="1014956"/>
                  </a:cubicBezTo>
                  <a:lnTo>
                    <a:pt x="3497717" y="1014956"/>
                  </a:lnTo>
                  <a:cubicBezTo>
                    <a:pt x="3497717" y="1014972"/>
                    <a:pt x="3497717" y="1015713"/>
                    <a:pt x="3497717" y="1047381"/>
                  </a:cubicBezTo>
                  <a:cubicBezTo>
                    <a:pt x="3500757" y="1047381"/>
                    <a:pt x="3500757" y="1047381"/>
                    <a:pt x="3500757" y="998742"/>
                  </a:cubicBezTo>
                  <a:cubicBezTo>
                    <a:pt x="3500778" y="998742"/>
                    <a:pt x="3501590" y="998742"/>
                    <a:pt x="3534197" y="998742"/>
                  </a:cubicBezTo>
                  <a:cubicBezTo>
                    <a:pt x="3534197" y="998727"/>
                    <a:pt x="3534197" y="998547"/>
                    <a:pt x="3534197" y="996309"/>
                  </a:cubicBezTo>
                  <a:lnTo>
                    <a:pt x="3534197" y="979286"/>
                  </a:lnTo>
                  <a:cubicBezTo>
                    <a:pt x="3534209" y="979286"/>
                    <a:pt x="3534321" y="979286"/>
                    <a:pt x="3535337" y="979286"/>
                  </a:cubicBezTo>
                  <a:lnTo>
                    <a:pt x="3543317" y="979286"/>
                  </a:lnTo>
                  <a:cubicBezTo>
                    <a:pt x="3543317" y="979277"/>
                    <a:pt x="3543317" y="979107"/>
                    <a:pt x="3543317" y="976449"/>
                  </a:cubicBezTo>
                  <a:lnTo>
                    <a:pt x="3543317" y="956588"/>
                  </a:lnTo>
                  <a:lnTo>
                    <a:pt x="3549398" y="966315"/>
                  </a:lnTo>
                  <a:cubicBezTo>
                    <a:pt x="3549410" y="966315"/>
                    <a:pt x="3549603" y="966315"/>
                    <a:pt x="3552818" y="966315"/>
                  </a:cubicBezTo>
                  <a:lnTo>
                    <a:pt x="3576758" y="966315"/>
                  </a:lnTo>
                  <a:cubicBezTo>
                    <a:pt x="3576758" y="966303"/>
                    <a:pt x="3576758" y="966201"/>
                    <a:pt x="3576758" y="965099"/>
                  </a:cubicBezTo>
                  <a:lnTo>
                    <a:pt x="3576758" y="956588"/>
                  </a:lnTo>
                  <a:cubicBezTo>
                    <a:pt x="3576771" y="956588"/>
                    <a:pt x="3576882" y="956588"/>
                    <a:pt x="3577898" y="956588"/>
                  </a:cubicBezTo>
                  <a:lnTo>
                    <a:pt x="3585878" y="956588"/>
                  </a:lnTo>
                  <a:cubicBezTo>
                    <a:pt x="3585878" y="956601"/>
                    <a:pt x="3585878" y="956751"/>
                    <a:pt x="3585878" y="958614"/>
                  </a:cubicBezTo>
                  <a:lnTo>
                    <a:pt x="3585878" y="972801"/>
                  </a:lnTo>
                  <a:cubicBezTo>
                    <a:pt x="3585900" y="972801"/>
                    <a:pt x="3587000" y="972801"/>
                    <a:pt x="3643638" y="972801"/>
                  </a:cubicBezTo>
                  <a:cubicBezTo>
                    <a:pt x="3643638" y="972828"/>
                    <a:pt x="3643638" y="975093"/>
                    <a:pt x="3643638" y="1180331"/>
                  </a:cubicBezTo>
                  <a:cubicBezTo>
                    <a:pt x="3643653" y="1180331"/>
                    <a:pt x="3643826" y="1180331"/>
                    <a:pt x="3645918" y="1180331"/>
                  </a:cubicBezTo>
                  <a:lnTo>
                    <a:pt x="3661878" y="1180331"/>
                  </a:lnTo>
                  <a:cubicBezTo>
                    <a:pt x="3661878" y="1173846"/>
                    <a:pt x="3661878" y="1167360"/>
                    <a:pt x="3661878" y="1160876"/>
                  </a:cubicBezTo>
                  <a:cubicBezTo>
                    <a:pt x="3664919" y="1160876"/>
                    <a:pt x="3664919" y="1160876"/>
                    <a:pt x="3667959" y="1160876"/>
                  </a:cubicBezTo>
                  <a:cubicBezTo>
                    <a:pt x="3667959" y="1167360"/>
                    <a:pt x="3667959" y="1173846"/>
                    <a:pt x="3667959" y="1180331"/>
                  </a:cubicBezTo>
                  <a:cubicBezTo>
                    <a:pt x="3683159" y="1180331"/>
                    <a:pt x="3698360" y="1180331"/>
                    <a:pt x="3713559" y="1180331"/>
                  </a:cubicBezTo>
                  <a:cubicBezTo>
                    <a:pt x="3713559" y="1164117"/>
                    <a:pt x="3713559" y="1151147"/>
                    <a:pt x="3713559" y="1134933"/>
                  </a:cubicBezTo>
                  <a:cubicBezTo>
                    <a:pt x="3719640" y="1134933"/>
                    <a:pt x="3725720" y="1134933"/>
                    <a:pt x="3731799" y="1134933"/>
                  </a:cubicBezTo>
                  <a:lnTo>
                    <a:pt x="3750039" y="1131692"/>
                  </a:lnTo>
                  <a:cubicBezTo>
                    <a:pt x="3753080" y="1131692"/>
                    <a:pt x="3753080" y="1134933"/>
                    <a:pt x="3756120" y="1134933"/>
                  </a:cubicBezTo>
                  <a:lnTo>
                    <a:pt x="3771320" y="1134933"/>
                  </a:lnTo>
                  <a:cubicBezTo>
                    <a:pt x="3771320" y="1151147"/>
                    <a:pt x="3771320" y="1167360"/>
                    <a:pt x="3771320" y="1180331"/>
                  </a:cubicBezTo>
                  <a:cubicBezTo>
                    <a:pt x="3774360" y="1180331"/>
                    <a:pt x="3777401" y="1180331"/>
                    <a:pt x="3783480" y="1180331"/>
                  </a:cubicBezTo>
                  <a:cubicBezTo>
                    <a:pt x="3783480" y="1190060"/>
                    <a:pt x="3783480" y="1199787"/>
                    <a:pt x="3783480" y="1206273"/>
                  </a:cubicBezTo>
                  <a:lnTo>
                    <a:pt x="3797484" y="1207631"/>
                  </a:lnTo>
                  <a:lnTo>
                    <a:pt x="3816921" y="1207631"/>
                  </a:lnTo>
                  <a:cubicBezTo>
                    <a:pt x="3816921" y="1198917"/>
                    <a:pt x="3816921" y="1192659"/>
                    <a:pt x="3816921" y="1183574"/>
                  </a:cubicBezTo>
                  <a:lnTo>
                    <a:pt x="3918855" y="1183574"/>
                  </a:lnTo>
                  <a:lnTo>
                    <a:pt x="3918855" y="1055694"/>
                  </a:lnTo>
                  <a:lnTo>
                    <a:pt x="4026867" y="1055694"/>
                  </a:lnTo>
                  <a:lnTo>
                    <a:pt x="4026867" y="1173846"/>
                  </a:lnTo>
                  <a:cubicBezTo>
                    <a:pt x="4027820" y="1173846"/>
                    <a:pt x="4028772" y="1173846"/>
                    <a:pt x="4029723" y="1173846"/>
                  </a:cubicBezTo>
                  <a:lnTo>
                    <a:pt x="4031586" y="1207631"/>
                  </a:lnTo>
                  <a:lnTo>
                    <a:pt x="4046100" y="1207631"/>
                  </a:lnTo>
                  <a:cubicBezTo>
                    <a:pt x="4046904" y="1196810"/>
                    <a:pt x="4047963" y="1185329"/>
                    <a:pt x="4047963" y="1173846"/>
                  </a:cubicBezTo>
                  <a:cubicBezTo>
                    <a:pt x="4051004" y="1173846"/>
                    <a:pt x="4054044" y="1173846"/>
                    <a:pt x="4057083" y="1173846"/>
                  </a:cubicBezTo>
                  <a:lnTo>
                    <a:pt x="4058946" y="1207631"/>
                  </a:lnTo>
                  <a:lnTo>
                    <a:pt x="4134879" y="1207631"/>
                  </a:lnTo>
                  <a:lnTo>
                    <a:pt x="4134879" y="963089"/>
                  </a:lnTo>
                  <a:lnTo>
                    <a:pt x="4430870" y="963089"/>
                  </a:lnTo>
                  <a:lnTo>
                    <a:pt x="4430870" y="1207631"/>
                  </a:lnTo>
                  <a:lnTo>
                    <a:pt x="4458915" y="1207631"/>
                  </a:lnTo>
                  <a:lnTo>
                    <a:pt x="4458915" y="1083591"/>
                  </a:lnTo>
                  <a:lnTo>
                    <a:pt x="4601595" y="1083591"/>
                  </a:lnTo>
                  <a:cubicBezTo>
                    <a:pt x="4607707" y="924560"/>
                    <a:pt x="4612775" y="766349"/>
                    <a:pt x="4619491" y="606380"/>
                  </a:cubicBezTo>
                  <a:cubicBezTo>
                    <a:pt x="4604291" y="606380"/>
                    <a:pt x="4567811" y="586923"/>
                    <a:pt x="4601251" y="573953"/>
                  </a:cubicBezTo>
                  <a:cubicBezTo>
                    <a:pt x="4598209" y="570710"/>
                    <a:pt x="4595171" y="567467"/>
                    <a:pt x="4592131" y="567467"/>
                  </a:cubicBezTo>
                  <a:cubicBezTo>
                    <a:pt x="4592131" y="548012"/>
                    <a:pt x="4589089" y="544769"/>
                    <a:pt x="4604291" y="531798"/>
                  </a:cubicBezTo>
                  <a:cubicBezTo>
                    <a:pt x="4604291" y="525312"/>
                    <a:pt x="4604291" y="515585"/>
                    <a:pt x="4604291" y="505857"/>
                  </a:cubicBezTo>
                  <a:cubicBezTo>
                    <a:pt x="4610371" y="505857"/>
                    <a:pt x="4616451" y="505857"/>
                    <a:pt x="4625571" y="505857"/>
                  </a:cubicBezTo>
                  <a:cubicBezTo>
                    <a:pt x="4625571" y="492885"/>
                    <a:pt x="4625571" y="483158"/>
                    <a:pt x="4625571" y="473430"/>
                  </a:cubicBezTo>
                  <a:cubicBezTo>
                    <a:pt x="4625571" y="470187"/>
                    <a:pt x="4628611" y="470187"/>
                    <a:pt x="4628611" y="466944"/>
                  </a:cubicBezTo>
                  <a:cubicBezTo>
                    <a:pt x="4628611" y="428033"/>
                    <a:pt x="4628611" y="389121"/>
                    <a:pt x="4628611" y="350208"/>
                  </a:cubicBezTo>
                  <a:cubicBezTo>
                    <a:pt x="4628611" y="346965"/>
                    <a:pt x="4625571" y="343724"/>
                    <a:pt x="4625571" y="340481"/>
                  </a:cubicBezTo>
                  <a:cubicBezTo>
                    <a:pt x="4628611" y="337238"/>
                    <a:pt x="4631651" y="333995"/>
                    <a:pt x="4634691" y="330752"/>
                  </a:cubicBezTo>
                  <a:cubicBezTo>
                    <a:pt x="4634691" y="301568"/>
                    <a:pt x="4634691" y="272384"/>
                    <a:pt x="4634691" y="243200"/>
                  </a:cubicBezTo>
                  <a:cubicBezTo>
                    <a:pt x="4634691" y="239958"/>
                    <a:pt x="4634691" y="239958"/>
                    <a:pt x="4637731" y="236715"/>
                  </a:cubicBezTo>
                  <a:cubicBezTo>
                    <a:pt x="4637731" y="210774"/>
                    <a:pt x="4637731" y="181590"/>
                    <a:pt x="4637731" y="152406"/>
                  </a:cubicBezTo>
                  <a:cubicBezTo>
                    <a:pt x="4640771" y="139436"/>
                    <a:pt x="4640771" y="132950"/>
                    <a:pt x="4640771" y="123222"/>
                  </a:cubicBezTo>
                  <a:cubicBezTo>
                    <a:pt x="4646851" y="132950"/>
                    <a:pt x="4646851" y="139436"/>
                    <a:pt x="4646851" y="149163"/>
                  </a:cubicBezTo>
                  <a:cubicBezTo>
                    <a:pt x="4649891" y="181590"/>
                    <a:pt x="4649891" y="210774"/>
                    <a:pt x="4649891" y="236715"/>
                  </a:cubicBezTo>
                  <a:cubicBezTo>
                    <a:pt x="4652931" y="272384"/>
                    <a:pt x="4652931" y="301568"/>
                    <a:pt x="4652931" y="330752"/>
                  </a:cubicBezTo>
                  <a:cubicBezTo>
                    <a:pt x="4655971" y="333995"/>
                    <a:pt x="4659011" y="337238"/>
                    <a:pt x="4662051" y="340481"/>
                  </a:cubicBezTo>
                  <a:cubicBezTo>
                    <a:pt x="4662051" y="343724"/>
                    <a:pt x="4659011" y="346965"/>
                    <a:pt x="4659011" y="350208"/>
                  </a:cubicBezTo>
                  <a:cubicBezTo>
                    <a:pt x="4659011" y="389121"/>
                    <a:pt x="4659011" y="428033"/>
                    <a:pt x="4659011" y="466944"/>
                  </a:cubicBezTo>
                  <a:cubicBezTo>
                    <a:pt x="4659011" y="470187"/>
                    <a:pt x="4662051" y="470187"/>
                    <a:pt x="4662051" y="473430"/>
                  </a:cubicBezTo>
                  <a:cubicBezTo>
                    <a:pt x="4662051" y="483158"/>
                    <a:pt x="4662051" y="492885"/>
                    <a:pt x="4662051" y="505857"/>
                  </a:cubicBezTo>
                  <a:cubicBezTo>
                    <a:pt x="4668131" y="505857"/>
                    <a:pt x="4677251" y="505857"/>
                    <a:pt x="4683331" y="505857"/>
                  </a:cubicBezTo>
                  <a:cubicBezTo>
                    <a:pt x="4683331" y="515585"/>
                    <a:pt x="4683331" y="525312"/>
                    <a:pt x="4683331" y="531798"/>
                  </a:cubicBezTo>
                  <a:cubicBezTo>
                    <a:pt x="4695493" y="544769"/>
                    <a:pt x="4695493" y="544769"/>
                    <a:pt x="4695493" y="567467"/>
                  </a:cubicBezTo>
                  <a:cubicBezTo>
                    <a:pt x="4692451" y="567467"/>
                    <a:pt x="4689411" y="570710"/>
                    <a:pt x="4686373" y="573953"/>
                  </a:cubicBezTo>
                  <a:cubicBezTo>
                    <a:pt x="4716771" y="590166"/>
                    <a:pt x="4680291" y="603137"/>
                    <a:pt x="4668131" y="606380"/>
                  </a:cubicBezTo>
                  <a:cubicBezTo>
                    <a:pt x="4671171" y="732843"/>
                    <a:pt x="4677251" y="859307"/>
                    <a:pt x="4680291" y="985772"/>
                  </a:cubicBezTo>
                  <a:cubicBezTo>
                    <a:pt x="4713733" y="985772"/>
                    <a:pt x="4747171" y="985772"/>
                    <a:pt x="4777573" y="985772"/>
                  </a:cubicBezTo>
                  <a:cubicBezTo>
                    <a:pt x="4777573" y="1024683"/>
                    <a:pt x="4777573" y="1063595"/>
                    <a:pt x="4777573" y="1099265"/>
                  </a:cubicBezTo>
                  <a:cubicBezTo>
                    <a:pt x="4783653" y="1099265"/>
                    <a:pt x="4786693" y="1099265"/>
                    <a:pt x="4789733" y="1099265"/>
                  </a:cubicBezTo>
                  <a:cubicBezTo>
                    <a:pt x="4789733" y="1096022"/>
                    <a:pt x="4792773" y="1092779"/>
                    <a:pt x="4792773" y="1089537"/>
                  </a:cubicBezTo>
                  <a:cubicBezTo>
                    <a:pt x="4795813" y="1089537"/>
                    <a:pt x="4798853" y="1089537"/>
                    <a:pt x="4801893" y="1089537"/>
                  </a:cubicBezTo>
                  <a:cubicBezTo>
                    <a:pt x="4801893" y="1092779"/>
                    <a:pt x="4801893" y="1096022"/>
                    <a:pt x="4804935" y="1102508"/>
                  </a:cubicBezTo>
                  <a:cubicBezTo>
                    <a:pt x="4811013" y="1102508"/>
                    <a:pt x="4817093" y="1102508"/>
                    <a:pt x="4823175" y="1102508"/>
                  </a:cubicBezTo>
                  <a:cubicBezTo>
                    <a:pt x="4823175" y="1099265"/>
                    <a:pt x="4823175" y="1096022"/>
                    <a:pt x="4823175" y="1092779"/>
                  </a:cubicBezTo>
                  <a:cubicBezTo>
                    <a:pt x="4835333" y="1092779"/>
                    <a:pt x="4844453" y="1092779"/>
                    <a:pt x="4856613" y="1092779"/>
                  </a:cubicBezTo>
                  <a:cubicBezTo>
                    <a:pt x="4856613" y="1096022"/>
                    <a:pt x="4856613" y="1099265"/>
                    <a:pt x="4856613" y="1102508"/>
                  </a:cubicBezTo>
                  <a:cubicBezTo>
                    <a:pt x="4865733" y="1102508"/>
                    <a:pt x="4877895" y="1102508"/>
                    <a:pt x="4887015" y="1102508"/>
                  </a:cubicBezTo>
                  <a:cubicBezTo>
                    <a:pt x="4887015" y="1125206"/>
                    <a:pt x="4887015" y="1147905"/>
                    <a:pt x="4887015" y="1170603"/>
                  </a:cubicBezTo>
                  <a:cubicBezTo>
                    <a:pt x="4893095" y="1170603"/>
                    <a:pt x="4902215" y="1170603"/>
                    <a:pt x="4908295" y="1170603"/>
                  </a:cubicBezTo>
                  <a:cubicBezTo>
                    <a:pt x="4908295" y="1164117"/>
                    <a:pt x="4908295" y="1157633"/>
                    <a:pt x="4908295" y="1151147"/>
                  </a:cubicBezTo>
                  <a:cubicBezTo>
                    <a:pt x="4917415" y="1151147"/>
                    <a:pt x="4926535" y="1151147"/>
                    <a:pt x="4932615" y="1151147"/>
                  </a:cubicBezTo>
                  <a:cubicBezTo>
                    <a:pt x="4932615" y="1060353"/>
                    <a:pt x="4932615" y="972801"/>
                    <a:pt x="4932615" y="882006"/>
                  </a:cubicBezTo>
                  <a:cubicBezTo>
                    <a:pt x="4935655" y="878763"/>
                    <a:pt x="4938695" y="875520"/>
                    <a:pt x="4941735" y="872277"/>
                  </a:cubicBezTo>
                  <a:cubicBezTo>
                    <a:pt x="4978215" y="872277"/>
                    <a:pt x="5014695" y="872277"/>
                    <a:pt x="5051177" y="872277"/>
                  </a:cubicBezTo>
                  <a:lnTo>
                    <a:pt x="5051177" y="885249"/>
                  </a:lnTo>
                  <a:lnTo>
                    <a:pt x="5066377" y="885249"/>
                  </a:lnTo>
                  <a:cubicBezTo>
                    <a:pt x="5066377" y="943617"/>
                    <a:pt x="5066377" y="1001985"/>
                    <a:pt x="5066377" y="1057110"/>
                  </a:cubicBezTo>
                  <a:cubicBezTo>
                    <a:pt x="5078537" y="1057110"/>
                    <a:pt x="5087657" y="1057110"/>
                    <a:pt x="5099817" y="1057110"/>
                  </a:cubicBezTo>
                  <a:cubicBezTo>
                    <a:pt x="5099817" y="1024683"/>
                    <a:pt x="5099817" y="992256"/>
                    <a:pt x="5099817" y="956588"/>
                  </a:cubicBezTo>
                  <a:cubicBezTo>
                    <a:pt x="5111977" y="956588"/>
                    <a:pt x="5127177" y="956588"/>
                    <a:pt x="5139339" y="956588"/>
                  </a:cubicBezTo>
                  <a:cubicBezTo>
                    <a:pt x="5142377" y="956588"/>
                    <a:pt x="5142377" y="953345"/>
                    <a:pt x="5145417" y="950102"/>
                  </a:cubicBezTo>
                  <a:lnTo>
                    <a:pt x="5157579" y="950102"/>
                  </a:lnTo>
                  <a:cubicBezTo>
                    <a:pt x="5160617" y="953345"/>
                    <a:pt x="5160617" y="956588"/>
                    <a:pt x="5163657" y="956588"/>
                  </a:cubicBezTo>
                  <a:cubicBezTo>
                    <a:pt x="5172777" y="956588"/>
                    <a:pt x="5184939" y="956588"/>
                    <a:pt x="5197099" y="956588"/>
                  </a:cubicBezTo>
                  <a:cubicBezTo>
                    <a:pt x="5197099" y="898220"/>
                    <a:pt x="5197099" y="839852"/>
                    <a:pt x="5197099" y="781484"/>
                  </a:cubicBezTo>
                  <a:cubicBezTo>
                    <a:pt x="5197119" y="781479"/>
                    <a:pt x="5198419" y="781233"/>
                    <a:pt x="5282219" y="765270"/>
                  </a:cubicBezTo>
                  <a:cubicBezTo>
                    <a:pt x="5282219" y="765281"/>
                    <a:pt x="5282219" y="765392"/>
                    <a:pt x="5282219" y="766892"/>
                  </a:cubicBezTo>
                  <a:lnTo>
                    <a:pt x="5282219" y="778241"/>
                  </a:lnTo>
                  <a:cubicBezTo>
                    <a:pt x="5282245" y="778241"/>
                    <a:pt x="5283211" y="778241"/>
                    <a:pt x="5321739" y="778241"/>
                  </a:cubicBezTo>
                  <a:cubicBezTo>
                    <a:pt x="5321739" y="778274"/>
                    <a:pt x="5321739" y="781830"/>
                    <a:pt x="5321739" y="1160876"/>
                  </a:cubicBezTo>
                  <a:cubicBezTo>
                    <a:pt x="5330859" y="1160876"/>
                    <a:pt x="5343019" y="1160876"/>
                    <a:pt x="5355181" y="1160876"/>
                  </a:cubicBezTo>
                  <a:cubicBezTo>
                    <a:pt x="5355181" y="1157633"/>
                    <a:pt x="5355181" y="1157633"/>
                    <a:pt x="5355181" y="1154390"/>
                  </a:cubicBezTo>
                  <a:cubicBezTo>
                    <a:pt x="5361259" y="1154390"/>
                    <a:pt x="5367339" y="1154390"/>
                    <a:pt x="5373421" y="1154390"/>
                  </a:cubicBezTo>
                  <a:cubicBezTo>
                    <a:pt x="5373421" y="1157633"/>
                    <a:pt x="5373421" y="1157633"/>
                    <a:pt x="5373421" y="1160876"/>
                  </a:cubicBezTo>
                  <a:cubicBezTo>
                    <a:pt x="5385581" y="1160876"/>
                    <a:pt x="5397739" y="1160876"/>
                    <a:pt x="5409901" y="1160876"/>
                  </a:cubicBezTo>
                  <a:cubicBezTo>
                    <a:pt x="5409901" y="1154390"/>
                    <a:pt x="5409901" y="1147905"/>
                    <a:pt x="5409901" y="1141419"/>
                  </a:cubicBezTo>
                  <a:cubicBezTo>
                    <a:pt x="5425101" y="1141419"/>
                    <a:pt x="5440301" y="1141419"/>
                    <a:pt x="5452461" y="1141419"/>
                  </a:cubicBezTo>
                  <a:cubicBezTo>
                    <a:pt x="5458541" y="1134933"/>
                    <a:pt x="5464623" y="1134933"/>
                    <a:pt x="5470701" y="1134933"/>
                  </a:cubicBezTo>
                  <a:cubicBezTo>
                    <a:pt x="5479821" y="1141419"/>
                    <a:pt x="5491983" y="1141419"/>
                    <a:pt x="5501103" y="1141419"/>
                  </a:cubicBezTo>
                  <a:cubicBezTo>
                    <a:pt x="5501103" y="1131692"/>
                    <a:pt x="5501103" y="1125206"/>
                    <a:pt x="5501103" y="1115478"/>
                  </a:cubicBezTo>
                  <a:lnTo>
                    <a:pt x="5513263" y="1115478"/>
                  </a:lnTo>
                  <a:cubicBezTo>
                    <a:pt x="5513263" y="1108992"/>
                    <a:pt x="5513263" y="1102508"/>
                    <a:pt x="5513263" y="1096022"/>
                  </a:cubicBezTo>
                  <a:cubicBezTo>
                    <a:pt x="5540623" y="1096022"/>
                    <a:pt x="5571023" y="1096022"/>
                    <a:pt x="5598383" y="1096022"/>
                  </a:cubicBezTo>
                  <a:cubicBezTo>
                    <a:pt x="5598383" y="1079808"/>
                    <a:pt x="5598383" y="1066838"/>
                    <a:pt x="5598383" y="1050624"/>
                  </a:cubicBezTo>
                  <a:cubicBezTo>
                    <a:pt x="5607503" y="1050624"/>
                    <a:pt x="5616623" y="1050624"/>
                    <a:pt x="5625743" y="1050624"/>
                  </a:cubicBezTo>
                  <a:cubicBezTo>
                    <a:pt x="5625743" y="1047381"/>
                    <a:pt x="5625743" y="1044140"/>
                    <a:pt x="5625743" y="1040897"/>
                  </a:cubicBezTo>
                  <a:cubicBezTo>
                    <a:pt x="5631823" y="1040897"/>
                    <a:pt x="5637903" y="1040897"/>
                    <a:pt x="5643983" y="1040897"/>
                  </a:cubicBezTo>
                  <a:cubicBezTo>
                    <a:pt x="5643983" y="1044140"/>
                    <a:pt x="5643983" y="1047381"/>
                    <a:pt x="5643983" y="1050624"/>
                  </a:cubicBezTo>
                  <a:cubicBezTo>
                    <a:pt x="5653103" y="1050624"/>
                    <a:pt x="5659183" y="1050624"/>
                    <a:pt x="5668303" y="1050624"/>
                  </a:cubicBezTo>
                  <a:cubicBezTo>
                    <a:pt x="5668303" y="1073324"/>
                    <a:pt x="5668303" y="1099265"/>
                    <a:pt x="5668303" y="1125206"/>
                  </a:cubicBezTo>
                  <a:cubicBezTo>
                    <a:pt x="5683503" y="1125206"/>
                    <a:pt x="5701745" y="1125206"/>
                    <a:pt x="5716945" y="1125206"/>
                  </a:cubicBezTo>
                  <a:cubicBezTo>
                    <a:pt x="5716945" y="1112235"/>
                    <a:pt x="5716945" y="1099265"/>
                    <a:pt x="5716945" y="1086294"/>
                  </a:cubicBezTo>
                  <a:cubicBezTo>
                    <a:pt x="5735185" y="1086294"/>
                    <a:pt x="5756465" y="1086294"/>
                    <a:pt x="5774705" y="1086294"/>
                  </a:cubicBezTo>
                  <a:cubicBezTo>
                    <a:pt x="5774705" y="1070081"/>
                    <a:pt x="5774705" y="1057110"/>
                    <a:pt x="5774705" y="1040897"/>
                  </a:cubicBezTo>
                  <a:cubicBezTo>
                    <a:pt x="5799027" y="1040897"/>
                    <a:pt x="5823345" y="1040897"/>
                    <a:pt x="5847667" y="1040897"/>
                  </a:cubicBezTo>
                  <a:cubicBezTo>
                    <a:pt x="5847667" y="1040940"/>
                    <a:pt x="5847667" y="1043603"/>
                    <a:pt x="5847667" y="1207631"/>
                  </a:cubicBezTo>
                  <a:lnTo>
                    <a:pt x="5847667" y="1228299"/>
                  </a:lnTo>
                  <a:lnTo>
                    <a:pt x="5946479" y="1228299"/>
                  </a:lnTo>
                  <a:lnTo>
                    <a:pt x="5946479" y="1386957"/>
                  </a:lnTo>
                  <a:lnTo>
                    <a:pt x="5946479" y="1421828"/>
                  </a:lnTo>
                  <a:lnTo>
                    <a:pt x="5968919" y="1421828"/>
                  </a:lnTo>
                  <a:cubicBezTo>
                    <a:pt x="5968919" y="1421828"/>
                    <a:pt x="5968919" y="1421828"/>
                    <a:pt x="5968919" y="1420085"/>
                  </a:cubicBezTo>
                  <a:lnTo>
                    <a:pt x="5968919" y="1407881"/>
                  </a:lnTo>
                  <a:cubicBezTo>
                    <a:pt x="5968919" y="1407881"/>
                    <a:pt x="5968919" y="1407881"/>
                    <a:pt x="6035789" y="1407881"/>
                  </a:cubicBezTo>
                  <a:cubicBezTo>
                    <a:pt x="6035789" y="1407881"/>
                    <a:pt x="6035789" y="1407881"/>
                    <a:pt x="6035789" y="1439262"/>
                  </a:cubicBezTo>
                  <a:cubicBezTo>
                    <a:pt x="6035789" y="1439262"/>
                    <a:pt x="6035789" y="1439262"/>
                    <a:pt x="6039131" y="1441007"/>
                  </a:cubicBezTo>
                  <a:lnTo>
                    <a:pt x="6062537" y="1453211"/>
                  </a:lnTo>
                  <a:cubicBezTo>
                    <a:pt x="6062537" y="1453211"/>
                    <a:pt x="6062537" y="1453211"/>
                    <a:pt x="6062537" y="1498541"/>
                  </a:cubicBezTo>
                  <a:cubicBezTo>
                    <a:pt x="6062537" y="1498541"/>
                    <a:pt x="6062537" y="1498541"/>
                    <a:pt x="6064627" y="1499414"/>
                  </a:cubicBezTo>
                  <a:lnTo>
                    <a:pt x="6079255" y="1505516"/>
                  </a:lnTo>
                  <a:cubicBezTo>
                    <a:pt x="6079255" y="1505516"/>
                    <a:pt x="6079255" y="1505516"/>
                    <a:pt x="6079255" y="1503773"/>
                  </a:cubicBezTo>
                  <a:lnTo>
                    <a:pt x="6079255" y="1491567"/>
                  </a:lnTo>
                  <a:cubicBezTo>
                    <a:pt x="6079255" y="1491567"/>
                    <a:pt x="6079255" y="1491567"/>
                    <a:pt x="6080927" y="1491567"/>
                  </a:cubicBezTo>
                  <a:lnTo>
                    <a:pt x="6092629" y="1491567"/>
                  </a:lnTo>
                  <a:cubicBezTo>
                    <a:pt x="6092629" y="1491567"/>
                    <a:pt x="6092629" y="1491567"/>
                    <a:pt x="6092629" y="1490259"/>
                  </a:cubicBezTo>
                  <a:lnTo>
                    <a:pt x="6092629" y="1481106"/>
                  </a:lnTo>
                  <a:cubicBezTo>
                    <a:pt x="6092629" y="1481106"/>
                    <a:pt x="6092629" y="1481106"/>
                    <a:pt x="6090957" y="1481106"/>
                  </a:cubicBezTo>
                  <a:lnTo>
                    <a:pt x="6079255" y="1481106"/>
                  </a:lnTo>
                  <a:cubicBezTo>
                    <a:pt x="6079255" y="1481106"/>
                    <a:pt x="6079255" y="1481106"/>
                    <a:pt x="6079255" y="1479363"/>
                  </a:cubicBezTo>
                  <a:lnTo>
                    <a:pt x="6079255" y="1467159"/>
                  </a:lnTo>
                  <a:cubicBezTo>
                    <a:pt x="6079255" y="1467159"/>
                    <a:pt x="6079255" y="1467159"/>
                    <a:pt x="6080927" y="1467159"/>
                  </a:cubicBezTo>
                  <a:lnTo>
                    <a:pt x="6092629" y="1467159"/>
                  </a:lnTo>
                  <a:cubicBezTo>
                    <a:pt x="6092629" y="1467159"/>
                    <a:pt x="6092629" y="1467159"/>
                    <a:pt x="6092629" y="1465415"/>
                  </a:cubicBezTo>
                  <a:lnTo>
                    <a:pt x="6092629" y="1453211"/>
                  </a:lnTo>
                  <a:cubicBezTo>
                    <a:pt x="6092629" y="1453211"/>
                    <a:pt x="6092629" y="1453211"/>
                    <a:pt x="6090957" y="1453211"/>
                  </a:cubicBezTo>
                  <a:lnTo>
                    <a:pt x="6079255" y="1453211"/>
                  </a:lnTo>
                  <a:cubicBezTo>
                    <a:pt x="6079255" y="1453211"/>
                    <a:pt x="6079255" y="1453211"/>
                    <a:pt x="6079255" y="1451468"/>
                  </a:cubicBezTo>
                  <a:lnTo>
                    <a:pt x="6079255" y="1439262"/>
                  </a:lnTo>
                  <a:cubicBezTo>
                    <a:pt x="6079255" y="1439262"/>
                    <a:pt x="6079255" y="1439262"/>
                    <a:pt x="6080927" y="1439262"/>
                  </a:cubicBezTo>
                  <a:lnTo>
                    <a:pt x="6092629" y="1439262"/>
                  </a:lnTo>
                  <a:cubicBezTo>
                    <a:pt x="6092629" y="1439262"/>
                    <a:pt x="6092629" y="1439262"/>
                    <a:pt x="6092629" y="1437956"/>
                  </a:cubicBezTo>
                  <a:lnTo>
                    <a:pt x="6092629" y="1428803"/>
                  </a:lnTo>
                  <a:cubicBezTo>
                    <a:pt x="6092629" y="1428803"/>
                    <a:pt x="6092629" y="1428803"/>
                    <a:pt x="6090957" y="1428803"/>
                  </a:cubicBezTo>
                  <a:lnTo>
                    <a:pt x="6079255" y="1428803"/>
                  </a:lnTo>
                  <a:cubicBezTo>
                    <a:pt x="6079255" y="1428803"/>
                    <a:pt x="6079255" y="1428803"/>
                    <a:pt x="6079255" y="1427058"/>
                  </a:cubicBezTo>
                  <a:lnTo>
                    <a:pt x="6079255" y="1414854"/>
                  </a:lnTo>
                  <a:cubicBezTo>
                    <a:pt x="6079255" y="1414854"/>
                    <a:pt x="6079255" y="1414854"/>
                    <a:pt x="6080927" y="1414854"/>
                  </a:cubicBezTo>
                  <a:lnTo>
                    <a:pt x="6092629" y="1414854"/>
                  </a:lnTo>
                  <a:cubicBezTo>
                    <a:pt x="6092629" y="1414854"/>
                    <a:pt x="6092629" y="1414854"/>
                    <a:pt x="6092629" y="1413111"/>
                  </a:cubicBezTo>
                  <a:lnTo>
                    <a:pt x="6092629" y="1400906"/>
                  </a:lnTo>
                  <a:cubicBezTo>
                    <a:pt x="6092629" y="1400906"/>
                    <a:pt x="6092629" y="1400906"/>
                    <a:pt x="6090957" y="1400906"/>
                  </a:cubicBezTo>
                  <a:lnTo>
                    <a:pt x="6079255" y="1400906"/>
                  </a:lnTo>
                  <a:cubicBezTo>
                    <a:pt x="6079255" y="1400906"/>
                    <a:pt x="6079255" y="1400906"/>
                    <a:pt x="6079255" y="1399599"/>
                  </a:cubicBezTo>
                  <a:lnTo>
                    <a:pt x="6079255" y="1390445"/>
                  </a:lnTo>
                  <a:cubicBezTo>
                    <a:pt x="6079255" y="1390445"/>
                    <a:pt x="6079255" y="1390445"/>
                    <a:pt x="6080927" y="1390445"/>
                  </a:cubicBezTo>
                  <a:lnTo>
                    <a:pt x="6092629" y="1390445"/>
                  </a:lnTo>
                  <a:cubicBezTo>
                    <a:pt x="6092629" y="1390445"/>
                    <a:pt x="6092629" y="1390445"/>
                    <a:pt x="6092629" y="1388702"/>
                  </a:cubicBezTo>
                  <a:lnTo>
                    <a:pt x="6092629" y="1376498"/>
                  </a:lnTo>
                  <a:cubicBezTo>
                    <a:pt x="6092629" y="1376498"/>
                    <a:pt x="6092629" y="1376498"/>
                    <a:pt x="6090957" y="1376498"/>
                  </a:cubicBezTo>
                  <a:lnTo>
                    <a:pt x="6079255" y="1376498"/>
                  </a:lnTo>
                  <a:cubicBezTo>
                    <a:pt x="6079255" y="1376498"/>
                    <a:pt x="6079255" y="1376498"/>
                    <a:pt x="6079255" y="1374755"/>
                  </a:cubicBezTo>
                  <a:lnTo>
                    <a:pt x="6079255" y="1362549"/>
                  </a:lnTo>
                  <a:cubicBezTo>
                    <a:pt x="6079255" y="1362549"/>
                    <a:pt x="6079255" y="1362549"/>
                    <a:pt x="6080927" y="1362549"/>
                  </a:cubicBezTo>
                  <a:lnTo>
                    <a:pt x="6092629" y="1362549"/>
                  </a:lnTo>
                  <a:cubicBezTo>
                    <a:pt x="6092629" y="1362549"/>
                    <a:pt x="6092629" y="1362549"/>
                    <a:pt x="6092629" y="1360806"/>
                  </a:cubicBezTo>
                  <a:lnTo>
                    <a:pt x="6092629" y="1348602"/>
                  </a:lnTo>
                  <a:cubicBezTo>
                    <a:pt x="6092629" y="1348602"/>
                    <a:pt x="6092629" y="1348602"/>
                    <a:pt x="6090957" y="1348602"/>
                  </a:cubicBezTo>
                  <a:lnTo>
                    <a:pt x="6079255" y="1348602"/>
                  </a:lnTo>
                  <a:cubicBezTo>
                    <a:pt x="6079255" y="1348602"/>
                    <a:pt x="6079255" y="1348602"/>
                    <a:pt x="6079255" y="1347294"/>
                  </a:cubicBezTo>
                  <a:lnTo>
                    <a:pt x="6079255" y="1338141"/>
                  </a:lnTo>
                  <a:cubicBezTo>
                    <a:pt x="6079255" y="1338141"/>
                    <a:pt x="6079255" y="1338141"/>
                    <a:pt x="6080927" y="1338141"/>
                  </a:cubicBezTo>
                  <a:lnTo>
                    <a:pt x="6092629" y="1338141"/>
                  </a:lnTo>
                  <a:cubicBezTo>
                    <a:pt x="6092629" y="1338141"/>
                    <a:pt x="6092629" y="1338141"/>
                    <a:pt x="6092629" y="1336397"/>
                  </a:cubicBezTo>
                  <a:lnTo>
                    <a:pt x="6092629" y="1324193"/>
                  </a:lnTo>
                  <a:cubicBezTo>
                    <a:pt x="6092629" y="1324193"/>
                    <a:pt x="6092629" y="1324193"/>
                    <a:pt x="6090957" y="1324193"/>
                  </a:cubicBezTo>
                  <a:lnTo>
                    <a:pt x="6079255" y="1324193"/>
                  </a:lnTo>
                  <a:cubicBezTo>
                    <a:pt x="6079255" y="1324193"/>
                    <a:pt x="6079255" y="1324193"/>
                    <a:pt x="6079255" y="1322450"/>
                  </a:cubicBezTo>
                  <a:lnTo>
                    <a:pt x="6079255" y="1310244"/>
                  </a:lnTo>
                  <a:cubicBezTo>
                    <a:pt x="6079255" y="1310244"/>
                    <a:pt x="6079255" y="1310244"/>
                    <a:pt x="6080927" y="1310244"/>
                  </a:cubicBezTo>
                  <a:lnTo>
                    <a:pt x="6092629" y="1310244"/>
                  </a:lnTo>
                  <a:cubicBezTo>
                    <a:pt x="6092629" y="1310244"/>
                    <a:pt x="6092629" y="1310244"/>
                    <a:pt x="6092629" y="1308938"/>
                  </a:cubicBezTo>
                  <a:lnTo>
                    <a:pt x="6092629" y="1299785"/>
                  </a:lnTo>
                  <a:cubicBezTo>
                    <a:pt x="6092629" y="1299785"/>
                    <a:pt x="6092629" y="1299785"/>
                    <a:pt x="6090957" y="1299785"/>
                  </a:cubicBezTo>
                  <a:lnTo>
                    <a:pt x="6079255" y="1299785"/>
                  </a:lnTo>
                  <a:cubicBezTo>
                    <a:pt x="6079255" y="1299785"/>
                    <a:pt x="6079255" y="1299785"/>
                    <a:pt x="6079255" y="1298040"/>
                  </a:cubicBezTo>
                  <a:lnTo>
                    <a:pt x="6079255" y="1285836"/>
                  </a:lnTo>
                  <a:cubicBezTo>
                    <a:pt x="6079255" y="1285836"/>
                    <a:pt x="6079255" y="1285836"/>
                    <a:pt x="6080927" y="1285836"/>
                  </a:cubicBezTo>
                  <a:lnTo>
                    <a:pt x="6092629" y="1285836"/>
                  </a:lnTo>
                  <a:cubicBezTo>
                    <a:pt x="6092629" y="1285836"/>
                    <a:pt x="6092629" y="1285836"/>
                    <a:pt x="6092629" y="1284093"/>
                  </a:cubicBezTo>
                  <a:lnTo>
                    <a:pt x="6092629" y="1271888"/>
                  </a:lnTo>
                  <a:cubicBezTo>
                    <a:pt x="6092629" y="1271888"/>
                    <a:pt x="6092629" y="1271888"/>
                    <a:pt x="6090957" y="1271888"/>
                  </a:cubicBezTo>
                  <a:lnTo>
                    <a:pt x="6079255" y="1271888"/>
                  </a:lnTo>
                  <a:cubicBezTo>
                    <a:pt x="6079255" y="1271888"/>
                    <a:pt x="6079255" y="1271888"/>
                    <a:pt x="6079255" y="1270145"/>
                  </a:cubicBezTo>
                  <a:lnTo>
                    <a:pt x="6079255" y="1257941"/>
                  </a:lnTo>
                  <a:cubicBezTo>
                    <a:pt x="6079255" y="1257941"/>
                    <a:pt x="6079255" y="1257941"/>
                    <a:pt x="6080927" y="1257941"/>
                  </a:cubicBezTo>
                  <a:lnTo>
                    <a:pt x="6092629" y="1257941"/>
                  </a:lnTo>
                  <a:cubicBezTo>
                    <a:pt x="6092629" y="1257941"/>
                    <a:pt x="6092629" y="1257941"/>
                    <a:pt x="6092629" y="1256633"/>
                  </a:cubicBezTo>
                  <a:lnTo>
                    <a:pt x="6092629" y="1247480"/>
                  </a:lnTo>
                  <a:cubicBezTo>
                    <a:pt x="6092629" y="1247480"/>
                    <a:pt x="6092629" y="1247480"/>
                    <a:pt x="6090957" y="1247480"/>
                  </a:cubicBezTo>
                  <a:lnTo>
                    <a:pt x="6079255" y="1247480"/>
                  </a:lnTo>
                  <a:cubicBezTo>
                    <a:pt x="6079255" y="1247480"/>
                    <a:pt x="6079255" y="1247480"/>
                    <a:pt x="6079255" y="1245737"/>
                  </a:cubicBezTo>
                  <a:lnTo>
                    <a:pt x="6079255" y="1233531"/>
                  </a:lnTo>
                  <a:cubicBezTo>
                    <a:pt x="6079255" y="1233531"/>
                    <a:pt x="6079255" y="1233531"/>
                    <a:pt x="6080927" y="1233531"/>
                  </a:cubicBezTo>
                  <a:lnTo>
                    <a:pt x="6092629" y="1233531"/>
                  </a:lnTo>
                  <a:cubicBezTo>
                    <a:pt x="6092629" y="1233531"/>
                    <a:pt x="6092629" y="1233531"/>
                    <a:pt x="6092629" y="1231788"/>
                  </a:cubicBezTo>
                  <a:lnTo>
                    <a:pt x="6092629" y="1219584"/>
                  </a:lnTo>
                  <a:cubicBezTo>
                    <a:pt x="6092629" y="1219584"/>
                    <a:pt x="6092629" y="1219584"/>
                    <a:pt x="6090957" y="1219584"/>
                  </a:cubicBezTo>
                  <a:lnTo>
                    <a:pt x="6079255" y="1219584"/>
                  </a:lnTo>
                  <a:cubicBezTo>
                    <a:pt x="6079255" y="1219584"/>
                    <a:pt x="6079255" y="1219584"/>
                    <a:pt x="6079255" y="1217840"/>
                  </a:cubicBezTo>
                  <a:lnTo>
                    <a:pt x="6079255" y="1205636"/>
                  </a:lnTo>
                  <a:cubicBezTo>
                    <a:pt x="6079255" y="1205636"/>
                    <a:pt x="6079255" y="1205636"/>
                    <a:pt x="6080927" y="1205636"/>
                  </a:cubicBezTo>
                  <a:lnTo>
                    <a:pt x="6092629" y="1205636"/>
                  </a:lnTo>
                  <a:cubicBezTo>
                    <a:pt x="6092629" y="1205636"/>
                    <a:pt x="6092629" y="1205636"/>
                    <a:pt x="6092629" y="1204328"/>
                  </a:cubicBezTo>
                  <a:lnTo>
                    <a:pt x="6092629" y="1195175"/>
                  </a:lnTo>
                  <a:cubicBezTo>
                    <a:pt x="6092629" y="1195175"/>
                    <a:pt x="6092629" y="1195175"/>
                    <a:pt x="6090957" y="1195175"/>
                  </a:cubicBezTo>
                  <a:lnTo>
                    <a:pt x="6079255" y="1195175"/>
                  </a:lnTo>
                  <a:cubicBezTo>
                    <a:pt x="6079255" y="1195175"/>
                    <a:pt x="6079255" y="1195175"/>
                    <a:pt x="6079255" y="1193432"/>
                  </a:cubicBezTo>
                  <a:lnTo>
                    <a:pt x="6079255" y="1181226"/>
                  </a:lnTo>
                  <a:cubicBezTo>
                    <a:pt x="6079255" y="1181226"/>
                    <a:pt x="6079255" y="1181226"/>
                    <a:pt x="6080927" y="1181226"/>
                  </a:cubicBezTo>
                  <a:lnTo>
                    <a:pt x="6092629" y="1181226"/>
                  </a:lnTo>
                  <a:cubicBezTo>
                    <a:pt x="6092629" y="1181226"/>
                    <a:pt x="6092629" y="1181226"/>
                    <a:pt x="6090957" y="1178612"/>
                  </a:cubicBezTo>
                  <a:lnTo>
                    <a:pt x="6079255" y="1160306"/>
                  </a:lnTo>
                  <a:cubicBezTo>
                    <a:pt x="6079255" y="1160306"/>
                    <a:pt x="6079255" y="1160306"/>
                    <a:pt x="6079255" y="1104513"/>
                  </a:cubicBezTo>
                  <a:cubicBezTo>
                    <a:pt x="6079255" y="1104513"/>
                    <a:pt x="6079255" y="1104513"/>
                    <a:pt x="6303271" y="1104513"/>
                  </a:cubicBezTo>
                  <a:cubicBezTo>
                    <a:pt x="6303271" y="1104513"/>
                    <a:pt x="6303271" y="1104513"/>
                    <a:pt x="6323331" y="1135896"/>
                  </a:cubicBezTo>
                  <a:cubicBezTo>
                    <a:pt x="6323331" y="1135896"/>
                    <a:pt x="6323331" y="1135896"/>
                    <a:pt x="6323331" y="1205636"/>
                  </a:cubicBezTo>
                  <a:cubicBezTo>
                    <a:pt x="6323331" y="1205636"/>
                    <a:pt x="6323331" y="1205636"/>
                    <a:pt x="6321659" y="1205636"/>
                  </a:cubicBezTo>
                  <a:lnTo>
                    <a:pt x="6309957" y="1205636"/>
                  </a:lnTo>
                  <a:cubicBezTo>
                    <a:pt x="6309957" y="1205636"/>
                    <a:pt x="6309957" y="1205636"/>
                    <a:pt x="6309957" y="1207379"/>
                  </a:cubicBezTo>
                  <a:lnTo>
                    <a:pt x="6309957" y="1219584"/>
                  </a:lnTo>
                  <a:cubicBezTo>
                    <a:pt x="6309957" y="1219584"/>
                    <a:pt x="6309957" y="1219584"/>
                    <a:pt x="6311629" y="1219584"/>
                  </a:cubicBezTo>
                  <a:lnTo>
                    <a:pt x="6323331" y="1219584"/>
                  </a:lnTo>
                  <a:cubicBezTo>
                    <a:pt x="6323331" y="1219584"/>
                    <a:pt x="6323331" y="1219584"/>
                    <a:pt x="6323331" y="1221327"/>
                  </a:cubicBezTo>
                  <a:lnTo>
                    <a:pt x="6323331" y="1233531"/>
                  </a:lnTo>
                  <a:cubicBezTo>
                    <a:pt x="6323331" y="1233531"/>
                    <a:pt x="6323331" y="1233531"/>
                    <a:pt x="6321659" y="1233531"/>
                  </a:cubicBezTo>
                  <a:lnTo>
                    <a:pt x="6309957" y="1233531"/>
                  </a:lnTo>
                  <a:cubicBezTo>
                    <a:pt x="6309957" y="1233531"/>
                    <a:pt x="6309957" y="1233531"/>
                    <a:pt x="6309957" y="1235274"/>
                  </a:cubicBezTo>
                  <a:lnTo>
                    <a:pt x="6309957" y="1247480"/>
                  </a:lnTo>
                  <a:cubicBezTo>
                    <a:pt x="6309957" y="1247480"/>
                    <a:pt x="6309957" y="1247480"/>
                    <a:pt x="6311629" y="1247480"/>
                  </a:cubicBezTo>
                  <a:lnTo>
                    <a:pt x="6323331" y="1247480"/>
                  </a:lnTo>
                  <a:cubicBezTo>
                    <a:pt x="6323331" y="1247480"/>
                    <a:pt x="6323331" y="1247480"/>
                    <a:pt x="6323331" y="1248788"/>
                  </a:cubicBezTo>
                  <a:lnTo>
                    <a:pt x="6323331" y="1257941"/>
                  </a:lnTo>
                  <a:cubicBezTo>
                    <a:pt x="6323331" y="1257941"/>
                    <a:pt x="6323331" y="1257941"/>
                    <a:pt x="6321659" y="1257941"/>
                  </a:cubicBezTo>
                  <a:lnTo>
                    <a:pt x="6309957" y="1257941"/>
                  </a:lnTo>
                  <a:cubicBezTo>
                    <a:pt x="6309957" y="1257941"/>
                    <a:pt x="6309957" y="1257941"/>
                    <a:pt x="6309957" y="1259684"/>
                  </a:cubicBezTo>
                  <a:lnTo>
                    <a:pt x="6309957" y="1271888"/>
                  </a:lnTo>
                  <a:cubicBezTo>
                    <a:pt x="6309957" y="1271888"/>
                    <a:pt x="6309957" y="1271888"/>
                    <a:pt x="6311629" y="1271888"/>
                  </a:cubicBezTo>
                  <a:lnTo>
                    <a:pt x="6323331" y="1271888"/>
                  </a:lnTo>
                  <a:cubicBezTo>
                    <a:pt x="6323331" y="1271888"/>
                    <a:pt x="6323331" y="1271888"/>
                    <a:pt x="6323331" y="1273632"/>
                  </a:cubicBezTo>
                  <a:lnTo>
                    <a:pt x="6323331" y="1285836"/>
                  </a:lnTo>
                  <a:cubicBezTo>
                    <a:pt x="6323331" y="1285836"/>
                    <a:pt x="6323331" y="1285836"/>
                    <a:pt x="6321659" y="1285836"/>
                  </a:cubicBezTo>
                  <a:lnTo>
                    <a:pt x="6309957" y="1285836"/>
                  </a:lnTo>
                  <a:cubicBezTo>
                    <a:pt x="6309957" y="1285836"/>
                    <a:pt x="6309957" y="1285836"/>
                    <a:pt x="6309957" y="1287579"/>
                  </a:cubicBezTo>
                  <a:lnTo>
                    <a:pt x="6309957" y="1299785"/>
                  </a:lnTo>
                  <a:cubicBezTo>
                    <a:pt x="6309957" y="1299785"/>
                    <a:pt x="6309957" y="1299785"/>
                    <a:pt x="6311629" y="1299785"/>
                  </a:cubicBezTo>
                  <a:lnTo>
                    <a:pt x="6323331" y="1299785"/>
                  </a:lnTo>
                  <a:cubicBezTo>
                    <a:pt x="6323331" y="1299785"/>
                    <a:pt x="6323331" y="1299785"/>
                    <a:pt x="6323331" y="1301091"/>
                  </a:cubicBezTo>
                  <a:lnTo>
                    <a:pt x="6323331" y="1310244"/>
                  </a:lnTo>
                  <a:cubicBezTo>
                    <a:pt x="6323331" y="1310244"/>
                    <a:pt x="6323331" y="1310244"/>
                    <a:pt x="6321659" y="1310244"/>
                  </a:cubicBezTo>
                  <a:lnTo>
                    <a:pt x="6309957" y="1310244"/>
                  </a:lnTo>
                  <a:cubicBezTo>
                    <a:pt x="6309957" y="1310244"/>
                    <a:pt x="6309957" y="1310244"/>
                    <a:pt x="6309957" y="1311989"/>
                  </a:cubicBezTo>
                  <a:lnTo>
                    <a:pt x="6309957" y="1324193"/>
                  </a:lnTo>
                  <a:cubicBezTo>
                    <a:pt x="6309957" y="1324193"/>
                    <a:pt x="6309957" y="1324193"/>
                    <a:pt x="6311629" y="1324193"/>
                  </a:cubicBezTo>
                  <a:lnTo>
                    <a:pt x="6323331" y="1324193"/>
                  </a:lnTo>
                  <a:cubicBezTo>
                    <a:pt x="6323331" y="1324193"/>
                    <a:pt x="6323331" y="1324193"/>
                    <a:pt x="6323331" y="1325936"/>
                  </a:cubicBezTo>
                  <a:lnTo>
                    <a:pt x="6323331" y="1338141"/>
                  </a:lnTo>
                  <a:cubicBezTo>
                    <a:pt x="6323331" y="1338141"/>
                    <a:pt x="6323331" y="1338141"/>
                    <a:pt x="6321659" y="1338141"/>
                  </a:cubicBezTo>
                  <a:lnTo>
                    <a:pt x="6309957" y="1338141"/>
                  </a:lnTo>
                  <a:cubicBezTo>
                    <a:pt x="6309957" y="1338141"/>
                    <a:pt x="6309957" y="1338141"/>
                    <a:pt x="6309957" y="1339448"/>
                  </a:cubicBezTo>
                  <a:lnTo>
                    <a:pt x="6309957" y="1348602"/>
                  </a:lnTo>
                  <a:cubicBezTo>
                    <a:pt x="6309957" y="1348602"/>
                    <a:pt x="6309957" y="1348602"/>
                    <a:pt x="6311629" y="1348602"/>
                  </a:cubicBezTo>
                  <a:lnTo>
                    <a:pt x="6323331" y="1348602"/>
                  </a:lnTo>
                  <a:cubicBezTo>
                    <a:pt x="6323331" y="1348602"/>
                    <a:pt x="6323331" y="1348602"/>
                    <a:pt x="6323331" y="1350345"/>
                  </a:cubicBezTo>
                  <a:lnTo>
                    <a:pt x="6323331" y="1362549"/>
                  </a:lnTo>
                  <a:cubicBezTo>
                    <a:pt x="6323331" y="1362549"/>
                    <a:pt x="6323331" y="1362549"/>
                    <a:pt x="6321659" y="1362549"/>
                  </a:cubicBezTo>
                  <a:lnTo>
                    <a:pt x="6309957" y="1362549"/>
                  </a:lnTo>
                  <a:cubicBezTo>
                    <a:pt x="6309957" y="1362549"/>
                    <a:pt x="6309957" y="1362549"/>
                    <a:pt x="6309957" y="1364292"/>
                  </a:cubicBezTo>
                  <a:lnTo>
                    <a:pt x="6309957" y="1376498"/>
                  </a:lnTo>
                  <a:cubicBezTo>
                    <a:pt x="6309957" y="1376498"/>
                    <a:pt x="6309957" y="1376498"/>
                    <a:pt x="6311629" y="1376498"/>
                  </a:cubicBezTo>
                  <a:lnTo>
                    <a:pt x="6323331" y="1376498"/>
                  </a:lnTo>
                  <a:cubicBezTo>
                    <a:pt x="6323331" y="1376498"/>
                    <a:pt x="6323331" y="1376498"/>
                    <a:pt x="6323331" y="1378241"/>
                  </a:cubicBezTo>
                  <a:lnTo>
                    <a:pt x="6323331" y="1390445"/>
                  </a:lnTo>
                  <a:cubicBezTo>
                    <a:pt x="6323331" y="1390445"/>
                    <a:pt x="6323331" y="1390445"/>
                    <a:pt x="6321659" y="1390445"/>
                  </a:cubicBezTo>
                  <a:lnTo>
                    <a:pt x="6309957" y="1390445"/>
                  </a:lnTo>
                  <a:cubicBezTo>
                    <a:pt x="6309957" y="1390445"/>
                    <a:pt x="6309957" y="1390445"/>
                    <a:pt x="6309957" y="1391753"/>
                  </a:cubicBezTo>
                  <a:lnTo>
                    <a:pt x="6309957" y="1400906"/>
                  </a:lnTo>
                  <a:cubicBezTo>
                    <a:pt x="6309957" y="1400906"/>
                    <a:pt x="6309957" y="1400906"/>
                    <a:pt x="6311629" y="1400906"/>
                  </a:cubicBezTo>
                  <a:lnTo>
                    <a:pt x="6323331" y="1400906"/>
                  </a:lnTo>
                  <a:cubicBezTo>
                    <a:pt x="6323331" y="1400906"/>
                    <a:pt x="6323331" y="1400906"/>
                    <a:pt x="6323331" y="1402650"/>
                  </a:cubicBezTo>
                  <a:lnTo>
                    <a:pt x="6323331" y="1414854"/>
                  </a:lnTo>
                  <a:cubicBezTo>
                    <a:pt x="6323331" y="1414854"/>
                    <a:pt x="6323331" y="1414854"/>
                    <a:pt x="6321659" y="1414854"/>
                  </a:cubicBezTo>
                  <a:lnTo>
                    <a:pt x="6309957" y="1414854"/>
                  </a:lnTo>
                  <a:cubicBezTo>
                    <a:pt x="6309957" y="1414854"/>
                    <a:pt x="6309957" y="1414854"/>
                    <a:pt x="6309957" y="1416597"/>
                  </a:cubicBezTo>
                  <a:lnTo>
                    <a:pt x="6309957" y="1428803"/>
                  </a:lnTo>
                  <a:cubicBezTo>
                    <a:pt x="6309957" y="1428803"/>
                    <a:pt x="6309957" y="1428803"/>
                    <a:pt x="6311629" y="1428803"/>
                  </a:cubicBezTo>
                  <a:lnTo>
                    <a:pt x="6323331" y="1428803"/>
                  </a:lnTo>
                  <a:cubicBezTo>
                    <a:pt x="6323331" y="1428803"/>
                    <a:pt x="6323331" y="1428803"/>
                    <a:pt x="6323331" y="1430109"/>
                  </a:cubicBezTo>
                  <a:lnTo>
                    <a:pt x="6323331" y="1439262"/>
                  </a:lnTo>
                  <a:cubicBezTo>
                    <a:pt x="6323331" y="1439262"/>
                    <a:pt x="6323331" y="1439262"/>
                    <a:pt x="6321659" y="1439262"/>
                  </a:cubicBezTo>
                  <a:lnTo>
                    <a:pt x="6309957" y="1439262"/>
                  </a:lnTo>
                  <a:cubicBezTo>
                    <a:pt x="6309957" y="1439262"/>
                    <a:pt x="6309957" y="1439262"/>
                    <a:pt x="6309957" y="1441007"/>
                  </a:cubicBezTo>
                  <a:lnTo>
                    <a:pt x="6309957" y="1453211"/>
                  </a:lnTo>
                  <a:cubicBezTo>
                    <a:pt x="6309957" y="1453211"/>
                    <a:pt x="6309957" y="1453211"/>
                    <a:pt x="6311629" y="1453211"/>
                  </a:cubicBezTo>
                  <a:lnTo>
                    <a:pt x="6323331" y="1453211"/>
                  </a:lnTo>
                  <a:cubicBezTo>
                    <a:pt x="6323331" y="1453211"/>
                    <a:pt x="6323331" y="1453211"/>
                    <a:pt x="6323331" y="1454954"/>
                  </a:cubicBezTo>
                  <a:lnTo>
                    <a:pt x="6323331" y="1467159"/>
                  </a:lnTo>
                  <a:cubicBezTo>
                    <a:pt x="6323331" y="1467159"/>
                    <a:pt x="6323331" y="1467159"/>
                    <a:pt x="6321659" y="1467159"/>
                  </a:cubicBezTo>
                  <a:lnTo>
                    <a:pt x="6309957" y="1467159"/>
                  </a:lnTo>
                  <a:cubicBezTo>
                    <a:pt x="6309957" y="1467159"/>
                    <a:pt x="6309957" y="1467159"/>
                    <a:pt x="6309957" y="1468902"/>
                  </a:cubicBezTo>
                  <a:lnTo>
                    <a:pt x="6309957" y="1481106"/>
                  </a:lnTo>
                  <a:cubicBezTo>
                    <a:pt x="6309957" y="1481106"/>
                    <a:pt x="6309957" y="1481106"/>
                    <a:pt x="6311629" y="1481106"/>
                  </a:cubicBezTo>
                  <a:lnTo>
                    <a:pt x="6323331" y="1481106"/>
                  </a:lnTo>
                  <a:cubicBezTo>
                    <a:pt x="6323331" y="1481106"/>
                    <a:pt x="6323331" y="1481106"/>
                    <a:pt x="6323331" y="1482414"/>
                  </a:cubicBezTo>
                  <a:lnTo>
                    <a:pt x="6323331" y="1491567"/>
                  </a:lnTo>
                  <a:cubicBezTo>
                    <a:pt x="6323331" y="1491567"/>
                    <a:pt x="6323331" y="1491567"/>
                    <a:pt x="6321659" y="1491567"/>
                  </a:cubicBezTo>
                  <a:lnTo>
                    <a:pt x="6309957" y="1491567"/>
                  </a:lnTo>
                  <a:cubicBezTo>
                    <a:pt x="6309957" y="1491567"/>
                    <a:pt x="6309957" y="1491567"/>
                    <a:pt x="6309957" y="1493310"/>
                  </a:cubicBezTo>
                  <a:lnTo>
                    <a:pt x="6309957" y="1505516"/>
                  </a:lnTo>
                  <a:cubicBezTo>
                    <a:pt x="6309957" y="1505516"/>
                    <a:pt x="6309957" y="1505516"/>
                    <a:pt x="6346735" y="1536899"/>
                  </a:cubicBezTo>
                  <a:cubicBezTo>
                    <a:pt x="6346735" y="1543872"/>
                    <a:pt x="6346735" y="1543872"/>
                    <a:pt x="6345065" y="1543872"/>
                  </a:cubicBezTo>
                  <a:lnTo>
                    <a:pt x="6333361" y="1543872"/>
                  </a:lnTo>
                  <a:cubicBezTo>
                    <a:pt x="6333361" y="1543872"/>
                    <a:pt x="6333361" y="1543872"/>
                    <a:pt x="6333361" y="1582229"/>
                  </a:cubicBezTo>
                  <a:cubicBezTo>
                    <a:pt x="6333361" y="1582229"/>
                    <a:pt x="6333361" y="1582229"/>
                    <a:pt x="6335035" y="1582229"/>
                  </a:cubicBezTo>
                  <a:lnTo>
                    <a:pt x="6346735" y="1582229"/>
                  </a:lnTo>
                  <a:cubicBezTo>
                    <a:pt x="6346735" y="1582229"/>
                    <a:pt x="6346735" y="1582229"/>
                    <a:pt x="6346735" y="1580049"/>
                  </a:cubicBezTo>
                  <a:lnTo>
                    <a:pt x="6346735" y="1564794"/>
                  </a:lnTo>
                  <a:cubicBezTo>
                    <a:pt x="6346735" y="1564794"/>
                    <a:pt x="6346735" y="1564794"/>
                    <a:pt x="6348407" y="1563923"/>
                  </a:cubicBezTo>
                  <a:lnTo>
                    <a:pt x="6360109" y="1557821"/>
                  </a:lnTo>
                  <a:cubicBezTo>
                    <a:pt x="6360109" y="1557821"/>
                    <a:pt x="6360109" y="1557821"/>
                    <a:pt x="6363035" y="1557821"/>
                  </a:cubicBezTo>
                  <a:lnTo>
                    <a:pt x="6383515" y="1557821"/>
                  </a:lnTo>
                  <a:cubicBezTo>
                    <a:pt x="6383515" y="1557821"/>
                    <a:pt x="6383515" y="1557821"/>
                    <a:pt x="6383515" y="1559564"/>
                  </a:cubicBezTo>
                  <a:lnTo>
                    <a:pt x="6383515" y="1571768"/>
                  </a:lnTo>
                  <a:cubicBezTo>
                    <a:pt x="6383515" y="1571768"/>
                    <a:pt x="6383515" y="1571768"/>
                    <a:pt x="6386023" y="1571768"/>
                  </a:cubicBezTo>
                  <a:lnTo>
                    <a:pt x="6403577" y="1571768"/>
                  </a:lnTo>
                  <a:cubicBezTo>
                    <a:pt x="6403577" y="1578741"/>
                    <a:pt x="6403577" y="1578741"/>
                    <a:pt x="6405247" y="1578741"/>
                  </a:cubicBezTo>
                  <a:lnTo>
                    <a:pt x="6416951" y="1578741"/>
                  </a:lnTo>
                  <a:cubicBezTo>
                    <a:pt x="6416951" y="1578741"/>
                    <a:pt x="6416951" y="1578741"/>
                    <a:pt x="6453729" y="1627559"/>
                  </a:cubicBezTo>
                  <a:cubicBezTo>
                    <a:pt x="6453729" y="1627559"/>
                    <a:pt x="6453729" y="1627559"/>
                    <a:pt x="6453729" y="1679864"/>
                  </a:cubicBezTo>
                  <a:cubicBezTo>
                    <a:pt x="6453729" y="1679864"/>
                    <a:pt x="6453729" y="1679864"/>
                    <a:pt x="6455399" y="1679864"/>
                  </a:cubicBezTo>
                  <a:lnTo>
                    <a:pt x="6467103" y="1679864"/>
                  </a:lnTo>
                  <a:cubicBezTo>
                    <a:pt x="6467103" y="1679864"/>
                    <a:pt x="6467103" y="1679864"/>
                    <a:pt x="6467103" y="1676813"/>
                  </a:cubicBezTo>
                  <a:lnTo>
                    <a:pt x="6467103" y="1655456"/>
                  </a:lnTo>
                  <a:cubicBezTo>
                    <a:pt x="6467103" y="1655456"/>
                    <a:pt x="6467103" y="1655456"/>
                    <a:pt x="6468357" y="1655456"/>
                  </a:cubicBezTo>
                  <a:lnTo>
                    <a:pt x="6477133" y="1655456"/>
                  </a:lnTo>
                  <a:cubicBezTo>
                    <a:pt x="6477133" y="1655456"/>
                    <a:pt x="6477133" y="1655456"/>
                    <a:pt x="6477133" y="1657199"/>
                  </a:cubicBezTo>
                  <a:lnTo>
                    <a:pt x="6477133" y="1669403"/>
                  </a:lnTo>
                  <a:cubicBezTo>
                    <a:pt x="6490507" y="1672891"/>
                    <a:pt x="6490507" y="1672891"/>
                    <a:pt x="6490507" y="1596177"/>
                  </a:cubicBezTo>
                  <a:cubicBezTo>
                    <a:pt x="6490507" y="1596177"/>
                    <a:pt x="6490507" y="1596177"/>
                    <a:pt x="6547347" y="1596177"/>
                  </a:cubicBezTo>
                  <a:cubicBezTo>
                    <a:pt x="6547347" y="1596177"/>
                    <a:pt x="6547347" y="1596177"/>
                    <a:pt x="6547347" y="1484594"/>
                  </a:cubicBezTo>
                  <a:cubicBezTo>
                    <a:pt x="6547347" y="1484594"/>
                    <a:pt x="6547347" y="1484594"/>
                    <a:pt x="6600843" y="1484594"/>
                  </a:cubicBezTo>
                  <a:cubicBezTo>
                    <a:pt x="6600843" y="1484594"/>
                    <a:pt x="6600843" y="1484594"/>
                    <a:pt x="6600843" y="1483286"/>
                  </a:cubicBezTo>
                  <a:lnTo>
                    <a:pt x="6600843" y="1474133"/>
                  </a:lnTo>
                  <a:cubicBezTo>
                    <a:pt x="6600843" y="1474133"/>
                    <a:pt x="6600843" y="1474133"/>
                    <a:pt x="6634279" y="1474133"/>
                  </a:cubicBezTo>
                  <a:cubicBezTo>
                    <a:pt x="6634279" y="1474133"/>
                    <a:pt x="6634279" y="1474133"/>
                    <a:pt x="6634279" y="1414854"/>
                  </a:cubicBezTo>
                  <a:cubicBezTo>
                    <a:pt x="6627591" y="1414854"/>
                    <a:pt x="6627591" y="1414854"/>
                    <a:pt x="6627591" y="1412238"/>
                  </a:cubicBezTo>
                  <a:lnTo>
                    <a:pt x="6627591" y="1393932"/>
                  </a:lnTo>
                  <a:lnTo>
                    <a:pt x="6634279" y="1397420"/>
                  </a:lnTo>
                  <a:cubicBezTo>
                    <a:pt x="6634279" y="1397420"/>
                    <a:pt x="6634279" y="1397420"/>
                    <a:pt x="6640967" y="1362549"/>
                  </a:cubicBezTo>
                  <a:cubicBezTo>
                    <a:pt x="6640967" y="1362549"/>
                    <a:pt x="6640967" y="1362549"/>
                    <a:pt x="6647653" y="1397420"/>
                  </a:cubicBezTo>
                  <a:cubicBezTo>
                    <a:pt x="6650997" y="1393932"/>
                    <a:pt x="6650997" y="1393932"/>
                    <a:pt x="6651415" y="1392624"/>
                  </a:cubicBezTo>
                  <a:lnTo>
                    <a:pt x="6654341" y="1383471"/>
                  </a:lnTo>
                  <a:cubicBezTo>
                    <a:pt x="6654341" y="1383471"/>
                    <a:pt x="6654341" y="1383471"/>
                    <a:pt x="6655175" y="1381728"/>
                  </a:cubicBezTo>
                  <a:lnTo>
                    <a:pt x="6661027" y="1369523"/>
                  </a:lnTo>
                  <a:cubicBezTo>
                    <a:pt x="6661027" y="1369523"/>
                    <a:pt x="6661027" y="1369523"/>
                    <a:pt x="6661863" y="1367780"/>
                  </a:cubicBezTo>
                  <a:lnTo>
                    <a:pt x="6667715" y="1355576"/>
                  </a:lnTo>
                  <a:cubicBezTo>
                    <a:pt x="6667715" y="1355576"/>
                    <a:pt x="6667715" y="1355576"/>
                    <a:pt x="6669803" y="1354268"/>
                  </a:cubicBezTo>
                  <a:lnTo>
                    <a:pt x="6684431" y="1345115"/>
                  </a:lnTo>
                  <a:cubicBezTo>
                    <a:pt x="6684431" y="1345115"/>
                    <a:pt x="6684431" y="1345115"/>
                    <a:pt x="6686939" y="1343372"/>
                  </a:cubicBezTo>
                  <a:lnTo>
                    <a:pt x="6704493" y="1331166"/>
                  </a:lnTo>
                  <a:cubicBezTo>
                    <a:pt x="6704493" y="1331166"/>
                    <a:pt x="6704493" y="1331166"/>
                    <a:pt x="6705747" y="1329423"/>
                  </a:cubicBezTo>
                  <a:lnTo>
                    <a:pt x="6714523" y="1317219"/>
                  </a:lnTo>
                  <a:cubicBezTo>
                    <a:pt x="6714523" y="1317219"/>
                    <a:pt x="6714523" y="1317219"/>
                    <a:pt x="6715359" y="1314168"/>
                  </a:cubicBezTo>
                  <a:lnTo>
                    <a:pt x="6721211" y="1292810"/>
                  </a:lnTo>
                  <a:cubicBezTo>
                    <a:pt x="6721211" y="1292810"/>
                    <a:pt x="6721211" y="1292810"/>
                    <a:pt x="6722047" y="1295861"/>
                  </a:cubicBezTo>
                  <a:lnTo>
                    <a:pt x="6727897" y="1317219"/>
                  </a:lnTo>
                  <a:cubicBezTo>
                    <a:pt x="6727897" y="1317219"/>
                    <a:pt x="6727897" y="1317219"/>
                    <a:pt x="6728733" y="1318526"/>
                  </a:cubicBezTo>
                  <a:lnTo>
                    <a:pt x="6734585" y="1327680"/>
                  </a:lnTo>
                  <a:cubicBezTo>
                    <a:pt x="6734585" y="1327680"/>
                    <a:pt x="6734585" y="1327680"/>
                    <a:pt x="6736675" y="1329423"/>
                  </a:cubicBezTo>
                  <a:lnTo>
                    <a:pt x="6751303" y="1341627"/>
                  </a:lnTo>
                  <a:cubicBezTo>
                    <a:pt x="6751303" y="1341627"/>
                    <a:pt x="6751303" y="1341627"/>
                    <a:pt x="6752975" y="1343372"/>
                  </a:cubicBezTo>
                  <a:lnTo>
                    <a:pt x="6764675" y="1355576"/>
                  </a:lnTo>
                  <a:cubicBezTo>
                    <a:pt x="6764675" y="1355576"/>
                    <a:pt x="6764675" y="1355576"/>
                    <a:pt x="6766349" y="1357319"/>
                  </a:cubicBezTo>
                  <a:lnTo>
                    <a:pt x="6778051" y="1369523"/>
                  </a:lnTo>
                  <a:cubicBezTo>
                    <a:pt x="6778051" y="1369523"/>
                    <a:pt x="6778051" y="1369523"/>
                    <a:pt x="6778469" y="1371267"/>
                  </a:cubicBezTo>
                  <a:lnTo>
                    <a:pt x="6781393" y="1383471"/>
                  </a:lnTo>
                  <a:cubicBezTo>
                    <a:pt x="6781393" y="1383471"/>
                    <a:pt x="6781393" y="1383471"/>
                    <a:pt x="6781811" y="1385214"/>
                  </a:cubicBezTo>
                  <a:lnTo>
                    <a:pt x="6784737" y="1397420"/>
                  </a:lnTo>
                  <a:cubicBezTo>
                    <a:pt x="6791423" y="1397420"/>
                    <a:pt x="6791423" y="1397420"/>
                    <a:pt x="6794767" y="1362549"/>
                  </a:cubicBezTo>
                  <a:cubicBezTo>
                    <a:pt x="6794767" y="1362549"/>
                    <a:pt x="6794767" y="1362549"/>
                    <a:pt x="6801455" y="1397420"/>
                  </a:cubicBezTo>
                  <a:cubicBezTo>
                    <a:pt x="6808141" y="1397420"/>
                    <a:pt x="6808141" y="1397420"/>
                    <a:pt x="6808141" y="1400034"/>
                  </a:cubicBezTo>
                  <a:lnTo>
                    <a:pt x="6808141" y="1418342"/>
                  </a:lnTo>
                  <a:cubicBezTo>
                    <a:pt x="6801455" y="1418342"/>
                    <a:pt x="6801455" y="1418342"/>
                    <a:pt x="6801455" y="1467159"/>
                  </a:cubicBezTo>
                  <a:cubicBezTo>
                    <a:pt x="6801455" y="1467159"/>
                    <a:pt x="6801455" y="1467159"/>
                    <a:pt x="6803127" y="1467159"/>
                  </a:cubicBezTo>
                  <a:lnTo>
                    <a:pt x="6814829" y="1467159"/>
                  </a:lnTo>
                  <a:cubicBezTo>
                    <a:pt x="6814829" y="1474133"/>
                    <a:pt x="6814829" y="1474133"/>
                    <a:pt x="6816083" y="1474133"/>
                  </a:cubicBezTo>
                  <a:lnTo>
                    <a:pt x="6824859" y="1474133"/>
                  </a:lnTo>
                  <a:cubicBezTo>
                    <a:pt x="6824859" y="1474133"/>
                    <a:pt x="6824859" y="1474133"/>
                    <a:pt x="6824859" y="1472390"/>
                  </a:cubicBezTo>
                  <a:lnTo>
                    <a:pt x="6824859" y="1460184"/>
                  </a:lnTo>
                  <a:cubicBezTo>
                    <a:pt x="6824859" y="1460184"/>
                    <a:pt x="6824859" y="1460184"/>
                    <a:pt x="6828203" y="1460184"/>
                  </a:cubicBezTo>
                  <a:lnTo>
                    <a:pt x="6851607" y="1460184"/>
                  </a:lnTo>
                  <a:cubicBezTo>
                    <a:pt x="6851607" y="1460184"/>
                    <a:pt x="6851607" y="1460184"/>
                    <a:pt x="6851607" y="1457133"/>
                  </a:cubicBezTo>
                  <a:lnTo>
                    <a:pt x="6851607" y="1435776"/>
                  </a:lnTo>
                  <a:cubicBezTo>
                    <a:pt x="6851607" y="1435776"/>
                    <a:pt x="6851607" y="1435776"/>
                    <a:pt x="6908447" y="1435776"/>
                  </a:cubicBezTo>
                  <a:cubicBezTo>
                    <a:pt x="6908447" y="1435776"/>
                    <a:pt x="6908447" y="1435776"/>
                    <a:pt x="6908447" y="1437956"/>
                  </a:cubicBezTo>
                  <a:lnTo>
                    <a:pt x="6908447" y="1453211"/>
                  </a:lnTo>
                  <a:cubicBezTo>
                    <a:pt x="6908447" y="1453211"/>
                    <a:pt x="6908447" y="1453211"/>
                    <a:pt x="6938539" y="1453211"/>
                  </a:cubicBezTo>
                  <a:cubicBezTo>
                    <a:pt x="6938539" y="1453211"/>
                    <a:pt x="6938539" y="1453211"/>
                    <a:pt x="6938539" y="1456698"/>
                  </a:cubicBezTo>
                  <a:lnTo>
                    <a:pt x="6938539" y="1481106"/>
                  </a:lnTo>
                  <a:cubicBezTo>
                    <a:pt x="6931853" y="1481106"/>
                    <a:pt x="6931853" y="1481106"/>
                    <a:pt x="6931853" y="1482414"/>
                  </a:cubicBezTo>
                  <a:lnTo>
                    <a:pt x="6931853" y="1491567"/>
                  </a:lnTo>
                  <a:cubicBezTo>
                    <a:pt x="6938539" y="1491567"/>
                    <a:pt x="6938539" y="1491567"/>
                    <a:pt x="6938539" y="1494183"/>
                  </a:cubicBezTo>
                  <a:lnTo>
                    <a:pt x="6938539" y="1512489"/>
                  </a:lnTo>
                  <a:lnTo>
                    <a:pt x="6931853" y="1519463"/>
                  </a:lnTo>
                  <a:cubicBezTo>
                    <a:pt x="6931853" y="1519463"/>
                    <a:pt x="6931853" y="1519463"/>
                    <a:pt x="6931853" y="1603151"/>
                  </a:cubicBezTo>
                  <a:cubicBezTo>
                    <a:pt x="6931853" y="1603151"/>
                    <a:pt x="6931853" y="1603151"/>
                    <a:pt x="6934777" y="1603151"/>
                  </a:cubicBezTo>
                  <a:lnTo>
                    <a:pt x="6955257" y="1603151"/>
                  </a:lnTo>
                  <a:cubicBezTo>
                    <a:pt x="6955257" y="1610124"/>
                    <a:pt x="6955257" y="1610124"/>
                    <a:pt x="6957763" y="1610124"/>
                  </a:cubicBezTo>
                  <a:lnTo>
                    <a:pt x="6975319" y="1610124"/>
                  </a:lnTo>
                  <a:cubicBezTo>
                    <a:pt x="6975319" y="1610124"/>
                    <a:pt x="6975319" y="1610124"/>
                    <a:pt x="6975319" y="1613175"/>
                  </a:cubicBezTo>
                  <a:lnTo>
                    <a:pt x="6975319" y="1634534"/>
                  </a:lnTo>
                  <a:cubicBezTo>
                    <a:pt x="6975319" y="1634534"/>
                    <a:pt x="6975319" y="1634534"/>
                    <a:pt x="6977827" y="1634534"/>
                  </a:cubicBezTo>
                  <a:lnTo>
                    <a:pt x="6995379" y="1634534"/>
                  </a:lnTo>
                  <a:cubicBezTo>
                    <a:pt x="6995379" y="1634534"/>
                    <a:pt x="6995379" y="1634534"/>
                    <a:pt x="6995379" y="1631483"/>
                  </a:cubicBezTo>
                  <a:lnTo>
                    <a:pt x="6995379" y="1610124"/>
                  </a:lnTo>
                  <a:cubicBezTo>
                    <a:pt x="6995379" y="1610124"/>
                    <a:pt x="6995379" y="1610124"/>
                    <a:pt x="6998303" y="1608381"/>
                  </a:cubicBezTo>
                  <a:lnTo>
                    <a:pt x="7018783" y="1596177"/>
                  </a:lnTo>
                  <a:cubicBezTo>
                    <a:pt x="7018783" y="1596177"/>
                    <a:pt x="7018783" y="1596177"/>
                    <a:pt x="7018783" y="1564794"/>
                  </a:cubicBezTo>
                  <a:cubicBezTo>
                    <a:pt x="7012097" y="1564794"/>
                    <a:pt x="7012097" y="1564794"/>
                    <a:pt x="7012097" y="1529924"/>
                  </a:cubicBezTo>
                  <a:cubicBezTo>
                    <a:pt x="7012097" y="1529924"/>
                    <a:pt x="7012097" y="1529924"/>
                    <a:pt x="7013767" y="1529924"/>
                  </a:cubicBezTo>
                  <a:lnTo>
                    <a:pt x="7025471" y="1529924"/>
                  </a:lnTo>
                  <a:cubicBezTo>
                    <a:pt x="7025471" y="1526438"/>
                    <a:pt x="7025471" y="1526438"/>
                    <a:pt x="7055563" y="1526438"/>
                  </a:cubicBezTo>
                  <a:cubicBezTo>
                    <a:pt x="7055563" y="1526438"/>
                    <a:pt x="7055563" y="1526438"/>
                    <a:pt x="7055563" y="1524693"/>
                  </a:cubicBezTo>
                  <a:lnTo>
                    <a:pt x="7055563" y="1512489"/>
                  </a:lnTo>
                  <a:cubicBezTo>
                    <a:pt x="7055563" y="1512489"/>
                    <a:pt x="7055563" y="1512489"/>
                    <a:pt x="7058071" y="1512489"/>
                  </a:cubicBezTo>
                  <a:lnTo>
                    <a:pt x="7075623" y="1512489"/>
                  </a:lnTo>
                  <a:cubicBezTo>
                    <a:pt x="7075623" y="1512489"/>
                    <a:pt x="7075623" y="1512489"/>
                    <a:pt x="7075623" y="1338141"/>
                  </a:cubicBezTo>
                  <a:cubicBezTo>
                    <a:pt x="7075623" y="1338141"/>
                    <a:pt x="7075623" y="1338141"/>
                    <a:pt x="7077295" y="1338141"/>
                  </a:cubicBezTo>
                  <a:lnTo>
                    <a:pt x="7088997" y="1338141"/>
                  </a:lnTo>
                  <a:cubicBezTo>
                    <a:pt x="7088997" y="1338141"/>
                    <a:pt x="7088997" y="1338141"/>
                    <a:pt x="7088997" y="1334654"/>
                  </a:cubicBezTo>
                  <a:lnTo>
                    <a:pt x="7088997" y="1310244"/>
                  </a:lnTo>
                  <a:cubicBezTo>
                    <a:pt x="7092341" y="1310244"/>
                    <a:pt x="7092341" y="1310244"/>
                    <a:pt x="7092341" y="1240505"/>
                  </a:cubicBezTo>
                  <a:cubicBezTo>
                    <a:pt x="7092341" y="1240505"/>
                    <a:pt x="7092341" y="1240505"/>
                    <a:pt x="7094013" y="1240505"/>
                  </a:cubicBezTo>
                  <a:lnTo>
                    <a:pt x="7105715" y="1240505"/>
                  </a:lnTo>
                  <a:cubicBezTo>
                    <a:pt x="7105715" y="1240505"/>
                    <a:pt x="7105715" y="1240505"/>
                    <a:pt x="7105715" y="1242249"/>
                  </a:cubicBezTo>
                  <a:lnTo>
                    <a:pt x="7105715" y="1254453"/>
                  </a:lnTo>
                  <a:cubicBezTo>
                    <a:pt x="7112401" y="1254453"/>
                    <a:pt x="7112401" y="1254453"/>
                    <a:pt x="7112401" y="1250966"/>
                  </a:cubicBezTo>
                  <a:lnTo>
                    <a:pt x="7112401" y="1226558"/>
                  </a:lnTo>
                  <a:cubicBezTo>
                    <a:pt x="7112401" y="1226558"/>
                    <a:pt x="7112401" y="1226558"/>
                    <a:pt x="7114491" y="1225686"/>
                  </a:cubicBezTo>
                  <a:lnTo>
                    <a:pt x="7129119" y="1219584"/>
                  </a:lnTo>
                  <a:cubicBezTo>
                    <a:pt x="7129119" y="1219584"/>
                    <a:pt x="7129119" y="1219584"/>
                    <a:pt x="7130791" y="1220456"/>
                  </a:cubicBezTo>
                  <a:lnTo>
                    <a:pt x="7142493" y="1226558"/>
                  </a:lnTo>
                  <a:cubicBezTo>
                    <a:pt x="7142493" y="1226558"/>
                    <a:pt x="7142493" y="1226558"/>
                    <a:pt x="7145001" y="1226558"/>
                  </a:cubicBezTo>
                  <a:lnTo>
                    <a:pt x="7162555" y="1226558"/>
                  </a:lnTo>
                  <a:cubicBezTo>
                    <a:pt x="7162555" y="1226558"/>
                    <a:pt x="7162555" y="1226558"/>
                    <a:pt x="7162555" y="1181226"/>
                  </a:cubicBezTo>
                  <a:cubicBezTo>
                    <a:pt x="7162555" y="1181226"/>
                    <a:pt x="7162555" y="1181226"/>
                    <a:pt x="7164227" y="1181226"/>
                  </a:cubicBezTo>
                  <a:lnTo>
                    <a:pt x="7175927" y="1181226"/>
                  </a:lnTo>
                  <a:cubicBezTo>
                    <a:pt x="7175927" y="1188201"/>
                    <a:pt x="7175927" y="1188201"/>
                    <a:pt x="7178017" y="1188201"/>
                  </a:cubicBezTo>
                  <a:lnTo>
                    <a:pt x="7192647" y="1188201"/>
                  </a:lnTo>
                  <a:cubicBezTo>
                    <a:pt x="7192647" y="1181226"/>
                    <a:pt x="7192647" y="1181226"/>
                    <a:pt x="7194319" y="1181226"/>
                  </a:cubicBezTo>
                  <a:lnTo>
                    <a:pt x="7206021" y="1181226"/>
                  </a:lnTo>
                  <a:cubicBezTo>
                    <a:pt x="7206021" y="1181226"/>
                    <a:pt x="7206021" y="1181226"/>
                    <a:pt x="7206021" y="1233531"/>
                  </a:cubicBezTo>
                  <a:cubicBezTo>
                    <a:pt x="7206021" y="1233531"/>
                    <a:pt x="7206021" y="1233531"/>
                    <a:pt x="7208111" y="1235274"/>
                  </a:cubicBezTo>
                  <a:lnTo>
                    <a:pt x="7222739" y="1247480"/>
                  </a:lnTo>
                  <a:cubicBezTo>
                    <a:pt x="7219395" y="1257941"/>
                    <a:pt x="7219395" y="1257941"/>
                    <a:pt x="7256173" y="1257941"/>
                  </a:cubicBezTo>
                  <a:cubicBezTo>
                    <a:pt x="7256173" y="1257941"/>
                    <a:pt x="7256173" y="1257941"/>
                    <a:pt x="7256173" y="1255761"/>
                  </a:cubicBezTo>
                  <a:lnTo>
                    <a:pt x="7256173" y="1240505"/>
                  </a:lnTo>
                  <a:cubicBezTo>
                    <a:pt x="7256173" y="1240505"/>
                    <a:pt x="7256173" y="1240505"/>
                    <a:pt x="7299639" y="1226558"/>
                  </a:cubicBezTo>
                  <a:cubicBezTo>
                    <a:pt x="7299639" y="1226558"/>
                    <a:pt x="7299639" y="1226558"/>
                    <a:pt x="7299639" y="1224815"/>
                  </a:cubicBezTo>
                  <a:lnTo>
                    <a:pt x="7299639" y="1212609"/>
                  </a:lnTo>
                  <a:cubicBezTo>
                    <a:pt x="7299639" y="1212609"/>
                    <a:pt x="7299639" y="1212609"/>
                    <a:pt x="7300893" y="1212609"/>
                  </a:cubicBezTo>
                  <a:lnTo>
                    <a:pt x="7309669" y="1212609"/>
                  </a:lnTo>
                  <a:cubicBezTo>
                    <a:pt x="7309669" y="1212609"/>
                    <a:pt x="7309669" y="1212609"/>
                    <a:pt x="7309669" y="1211303"/>
                  </a:cubicBezTo>
                  <a:lnTo>
                    <a:pt x="7309669" y="1202148"/>
                  </a:lnTo>
                  <a:cubicBezTo>
                    <a:pt x="7309669" y="1202148"/>
                    <a:pt x="7309669" y="1202148"/>
                    <a:pt x="7313013" y="1202148"/>
                  </a:cubicBezTo>
                  <a:lnTo>
                    <a:pt x="7336417" y="1202148"/>
                  </a:lnTo>
                  <a:cubicBezTo>
                    <a:pt x="7336417" y="1202148"/>
                    <a:pt x="7336417" y="1202148"/>
                    <a:pt x="7336417" y="1203456"/>
                  </a:cubicBezTo>
                  <a:lnTo>
                    <a:pt x="7336417" y="1212609"/>
                  </a:lnTo>
                  <a:cubicBezTo>
                    <a:pt x="7336417" y="1212609"/>
                    <a:pt x="7336417" y="1212609"/>
                    <a:pt x="7338925" y="1212609"/>
                  </a:cubicBezTo>
                  <a:lnTo>
                    <a:pt x="7356479" y="1212609"/>
                  </a:lnTo>
                  <a:cubicBezTo>
                    <a:pt x="7356479" y="1212609"/>
                    <a:pt x="7356479" y="1212609"/>
                    <a:pt x="7356479" y="1215225"/>
                  </a:cubicBezTo>
                  <a:lnTo>
                    <a:pt x="7356479" y="1233531"/>
                  </a:lnTo>
                  <a:cubicBezTo>
                    <a:pt x="7356479" y="1233531"/>
                    <a:pt x="7356479" y="1233531"/>
                    <a:pt x="7393257" y="1233531"/>
                  </a:cubicBezTo>
                  <a:cubicBezTo>
                    <a:pt x="7393257" y="1233531"/>
                    <a:pt x="7393257" y="1233531"/>
                    <a:pt x="7393257" y="1231788"/>
                  </a:cubicBezTo>
                  <a:lnTo>
                    <a:pt x="7393257" y="1219584"/>
                  </a:lnTo>
                  <a:cubicBezTo>
                    <a:pt x="7393257" y="1219584"/>
                    <a:pt x="7393257" y="1219584"/>
                    <a:pt x="7395347" y="1219584"/>
                  </a:cubicBezTo>
                  <a:lnTo>
                    <a:pt x="7409975" y="1219584"/>
                  </a:lnTo>
                  <a:cubicBezTo>
                    <a:pt x="7409975" y="1219584"/>
                    <a:pt x="7409975" y="1219584"/>
                    <a:pt x="7409975" y="1217840"/>
                  </a:cubicBezTo>
                  <a:lnTo>
                    <a:pt x="7409975" y="1205636"/>
                  </a:lnTo>
                  <a:cubicBezTo>
                    <a:pt x="7409975" y="1205636"/>
                    <a:pt x="7409975" y="1205636"/>
                    <a:pt x="7412483" y="1205636"/>
                  </a:cubicBezTo>
                  <a:lnTo>
                    <a:pt x="7430035" y="1205636"/>
                  </a:lnTo>
                  <a:cubicBezTo>
                    <a:pt x="7430035" y="1205636"/>
                    <a:pt x="7430035" y="1205636"/>
                    <a:pt x="7430035" y="1207379"/>
                  </a:cubicBezTo>
                  <a:lnTo>
                    <a:pt x="7430035" y="1219584"/>
                  </a:lnTo>
                  <a:cubicBezTo>
                    <a:pt x="7436723" y="1219584"/>
                    <a:pt x="7436723" y="1219584"/>
                    <a:pt x="7436723" y="1135896"/>
                  </a:cubicBezTo>
                  <a:cubicBezTo>
                    <a:pt x="7436723" y="1135896"/>
                    <a:pt x="7436723" y="1135896"/>
                    <a:pt x="7587181" y="1135896"/>
                  </a:cubicBezTo>
                  <a:cubicBezTo>
                    <a:pt x="7587181" y="1135896"/>
                    <a:pt x="7587181" y="1135896"/>
                    <a:pt x="7587181" y="1247480"/>
                  </a:cubicBezTo>
                  <a:cubicBezTo>
                    <a:pt x="7587181" y="1247480"/>
                    <a:pt x="7587181" y="1247480"/>
                    <a:pt x="7590525" y="1247480"/>
                  </a:cubicBezTo>
                  <a:lnTo>
                    <a:pt x="7613929" y="1247480"/>
                  </a:lnTo>
                  <a:cubicBezTo>
                    <a:pt x="7613929" y="1247480"/>
                    <a:pt x="7613929" y="1247480"/>
                    <a:pt x="7613929" y="1121948"/>
                  </a:cubicBezTo>
                  <a:cubicBezTo>
                    <a:pt x="7613929" y="1121948"/>
                    <a:pt x="7613929" y="1121948"/>
                    <a:pt x="7647365" y="1104513"/>
                  </a:cubicBezTo>
                  <a:cubicBezTo>
                    <a:pt x="7647365" y="1104513"/>
                    <a:pt x="7647365" y="1104513"/>
                    <a:pt x="7690831" y="1104513"/>
                  </a:cubicBezTo>
                  <a:cubicBezTo>
                    <a:pt x="7690831" y="1104513"/>
                    <a:pt x="7690831" y="1104513"/>
                    <a:pt x="7693757" y="1101899"/>
                  </a:cubicBezTo>
                  <a:lnTo>
                    <a:pt x="7714235" y="1083591"/>
                  </a:lnTo>
                  <a:cubicBezTo>
                    <a:pt x="7714235" y="1083591"/>
                    <a:pt x="7714235" y="1083591"/>
                    <a:pt x="7771075" y="1083591"/>
                  </a:cubicBezTo>
                  <a:cubicBezTo>
                    <a:pt x="7771075" y="1083591"/>
                    <a:pt x="7771075" y="1083591"/>
                    <a:pt x="7771075" y="1086207"/>
                  </a:cubicBezTo>
                  <a:lnTo>
                    <a:pt x="7771075" y="1104513"/>
                  </a:lnTo>
                  <a:cubicBezTo>
                    <a:pt x="7771075" y="1104513"/>
                    <a:pt x="7771075" y="1104513"/>
                    <a:pt x="7827915" y="1104513"/>
                  </a:cubicBezTo>
                  <a:cubicBezTo>
                    <a:pt x="7827915" y="1104513"/>
                    <a:pt x="7827915" y="1104513"/>
                    <a:pt x="7827915" y="1240505"/>
                  </a:cubicBezTo>
                  <a:cubicBezTo>
                    <a:pt x="7827915" y="1240505"/>
                    <a:pt x="7827915" y="1240505"/>
                    <a:pt x="7830005" y="1240505"/>
                  </a:cubicBezTo>
                  <a:lnTo>
                    <a:pt x="7844633" y="1240505"/>
                  </a:lnTo>
                  <a:cubicBezTo>
                    <a:pt x="7844633" y="1240505"/>
                    <a:pt x="7844633" y="1240505"/>
                    <a:pt x="7844633" y="1439262"/>
                  </a:cubicBezTo>
                  <a:cubicBezTo>
                    <a:pt x="7844633" y="1439262"/>
                    <a:pt x="7844633" y="1439262"/>
                    <a:pt x="7847975" y="1439262"/>
                  </a:cubicBezTo>
                  <a:lnTo>
                    <a:pt x="7871381" y="1439262"/>
                  </a:lnTo>
                  <a:cubicBezTo>
                    <a:pt x="7871381" y="1439262"/>
                    <a:pt x="7871381" y="1439262"/>
                    <a:pt x="7871381" y="1310244"/>
                  </a:cubicBezTo>
                  <a:cubicBezTo>
                    <a:pt x="7871381" y="1310244"/>
                    <a:pt x="7871381" y="1310244"/>
                    <a:pt x="7872635" y="1309373"/>
                  </a:cubicBezTo>
                  <a:lnTo>
                    <a:pt x="7881411" y="1303271"/>
                  </a:lnTo>
                  <a:cubicBezTo>
                    <a:pt x="7888099" y="1303271"/>
                    <a:pt x="7888099" y="1303271"/>
                    <a:pt x="7888099" y="1305014"/>
                  </a:cubicBezTo>
                  <a:lnTo>
                    <a:pt x="7888099" y="1317219"/>
                  </a:lnTo>
                  <a:cubicBezTo>
                    <a:pt x="7888099" y="1317219"/>
                    <a:pt x="7888099" y="1317219"/>
                    <a:pt x="7891441" y="1315475"/>
                  </a:cubicBezTo>
                  <a:lnTo>
                    <a:pt x="7914847" y="1303271"/>
                  </a:lnTo>
                  <a:cubicBezTo>
                    <a:pt x="7914847" y="1303271"/>
                    <a:pt x="7914847" y="1303271"/>
                    <a:pt x="7917773" y="1303271"/>
                  </a:cubicBezTo>
                  <a:lnTo>
                    <a:pt x="7938251" y="1303271"/>
                  </a:lnTo>
                  <a:cubicBezTo>
                    <a:pt x="7938251" y="1303271"/>
                    <a:pt x="7938251" y="1303271"/>
                    <a:pt x="7938251" y="1540385"/>
                  </a:cubicBezTo>
                  <a:cubicBezTo>
                    <a:pt x="7938251" y="1540385"/>
                    <a:pt x="7938251" y="1540385"/>
                    <a:pt x="7985061" y="1547360"/>
                  </a:cubicBezTo>
                  <a:cubicBezTo>
                    <a:pt x="7985061" y="1543872"/>
                    <a:pt x="7985061" y="1540385"/>
                    <a:pt x="7985061" y="1536899"/>
                  </a:cubicBezTo>
                  <a:cubicBezTo>
                    <a:pt x="8001779" y="1536899"/>
                    <a:pt x="8018495" y="1536899"/>
                    <a:pt x="8035213" y="1536899"/>
                  </a:cubicBezTo>
                  <a:cubicBezTo>
                    <a:pt x="8035213" y="1519463"/>
                    <a:pt x="8035213" y="1505516"/>
                    <a:pt x="8035213" y="1491567"/>
                  </a:cubicBezTo>
                  <a:lnTo>
                    <a:pt x="8048587" y="1491567"/>
                  </a:lnTo>
                  <a:cubicBezTo>
                    <a:pt x="8048587" y="1470645"/>
                    <a:pt x="8048587" y="1453211"/>
                    <a:pt x="8048587" y="1432289"/>
                  </a:cubicBezTo>
                  <a:cubicBezTo>
                    <a:pt x="8051931" y="1432289"/>
                    <a:pt x="8055275" y="1432289"/>
                    <a:pt x="8058619" y="1432289"/>
                  </a:cubicBezTo>
                  <a:cubicBezTo>
                    <a:pt x="8058619" y="1411367"/>
                    <a:pt x="8058619" y="1393932"/>
                    <a:pt x="8058619" y="1373010"/>
                  </a:cubicBezTo>
                  <a:cubicBezTo>
                    <a:pt x="8065305" y="1373010"/>
                    <a:pt x="8071991" y="1373010"/>
                    <a:pt x="8082023" y="1373010"/>
                  </a:cubicBezTo>
                  <a:cubicBezTo>
                    <a:pt x="8105427" y="1366037"/>
                    <a:pt x="8132175" y="1352088"/>
                    <a:pt x="8155579" y="1341627"/>
                  </a:cubicBezTo>
                  <a:cubicBezTo>
                    <a:pt x="8158923" y="1331166"/>
                    <a:pt x="8158923" y="1320705"/>
                    <a:pt x="8158923" y="1310244"/>
                  </a:cubicBezTo>
                  <a:cubicBezTo>
                    <a:pt x="8162267" y="1320705"/>
                    <a:pt x="8162267" y="1331166"/>
                    <a:pt x="8165611" y="1341627"/>
                  </a:cubicBezTo>
                  <a:cubicBezTo>
                    <a:pt x="8192359" y="1355576"/>
                    <a:pt x="8215763" y="1369523"/>
                    <a:pt x="8242511" y="1383471"/>
                  </a:cubicBezTo>
                  <a:cubicBezTo>
                    <a:pt x="8242511" y="1379993"/>
                    <a:pt x="8242511" y="1376516"/>
                    <a:pt x="8242511" y="1376498"/>
                  </a:cubicBezTo>
                  <a:cubicBezTo>
                    <a:pt x="8249197" y="1376498"/>
                    <a:pt x="8255887" y="1376498"/>
                    <a:pt x="8262573" y="1376498"/>
                  </a:cubicBezTo>
                  <a:cubicBezTo>
                    <a:pt x="8262573" y="1393932"/>
                    <a:pt x="8262573" y="1414854"/>
                    <a:pt x="8262573" y="1432289"/>
                  </a:cubicBezTo>
                  <a:cubicBezTo>
                    <a:pt x="8265917" y="1432289"/>
                    <a:pt x="8269259" y="1432289"/>
                    <a:pt x="8272603" y="1432289"/>
                  </a:cubicBezTo>
                  <a:cubicBezTo>
                    <a:pt x="8272603" y="1453211"/>
                    <a:pt x="8272603" y="1474133"/>
                    <a:pt x="8272603" y="1498541"/>
                  </a:cubicBezTo>
                  <a:cubicBezTo>
                    <a:pt x="8275947" y="1498541"/>
                    <a:pt x="8279291" y="1498541"/>
                    <a:pt x="8282635" y="1498541"/>
                  </a:cubicBezTo>
                  <a:cubicBezTo>
                    <a:pt x="8282635" y="1509002"/>
                    <a:pt x="8282635" y="1519463"/>
                    <a:pt x="8282635" y="1529924"/>
                  </a:cubicBezTo>
                  <a:cubicBezTo>
                    <a:pt x="8289321" y="1529924"/>
                    <a:pt x="8296007" y="1529924"/>
                    <a:pt x="8302695" y="1529924"/>
                  </a:cubicBezTo>
                  <a:cubicBezTo>
                    <a:pt x="8302695" y="1547360"/>
                    <a:pt x="8302695" y="1561307"/>
                    <a:pt x="8302695" y="1578741"/>
                  </a:cubicBezTo>
                  <a:cubicBezTo>
                    <a:pt x="8346161" y="1575255"/>
                    <a:pt x="8386283" y="1571768"/>
                    <a:pt x="8429747" y="1568280"/>
                  </a:cubicBezTo>
                  <a:cubicBezTo>
                    <a:pt x="8429747" y="1550846"/>
                    <a:pt x="8429747" y="1536899"/>
                    <a:pt x="8429747" y="1519463"/>
                  </a:cubicBezTo>
                  <a:cubicBezTo>
                    <a:pt x="8453153" y="1519463"/>
                    <a:pt x="8476557" y="1519463"/>
                    <a:pt x="8496619" y="1519463"/>
                  </a:cubicBezTo>
                  <a:cubicBezTo>
                    <a:pt x="8496619" y="1509002"/>
                    <a:pt x="8496619" y="1502028"/>
                    <a:pt x="8496619" y="1491567"/>
                  </a:cubicBezTo>
                  <a:cubicBezTo>
                    <a:pt x="8543429" y="1491567"/>
                    <a:pt x="8590237" y="1491567"/>
                    <a:pt x="8637047" y="1491567"/>
                  </a:cubicBezTo>
                  <a:cubicBezTo>
                    <a:pt x="8637047" y="1498541"/>
                    <a:pt x="8637047" y="1502028"/>
                    <a:pt x="8637047" y="1509002"/>
                  </a:cubicBezTo>
                  <a:cubicBezTo>
                    <a:pt x="8667139" y="1509002"/>
                    <a:pt x="8697229" y="1509002"/>
                    <a:pt x="8727321" y="1509002"/>
                  </a:cubicBezTo>
                  <a:cubicBezTo>
                    <a:pt x="8727321" y="1512489"/>
                    <a:pt x="8727321" y="1515977"/>
                    <a:pt x="8727321" y="1519463"/>
                  </a:cubicBezTo>
                  <a:cubicBezTo>
                    <a:pt x="8734007" y="1519463"/>
                    <a:pt x="8744039" y="1519463"/>
                    <a:pt x="8754069" y="1519463"/>
                  </a:cubicBezTo>
                  <a:cubicBezTo>
                    <a:pt x="8754069" y="1522950"/>
                    <a:pt x="8754069" y="1526438"/>
                    <a:pt x="8754069" y="1529924"/>
                  </a:cubicBezTo>
                  <a:cubicBezTo>
                    <a:pt x="8760755" y="1529924"/>
                    <a:pt x="8770787" y="1529924"/>
                    <a:pt x="8777473" y="1529924"/>
                  </a:cubicBezTo>
                  <a:cubicBezTo>
                    <a:pt x="8777473" y="1519920"/>
                    <a:pt x="8777473" y="1509917"/>
                    <a:pt x="8777473" y="1499913"/>
                  </a:cubicBezTo>
                  <a:lnTo>
                    <a:pt x="8882887" y="1682495"/>
                  </a:lnTo>
                  <a:lnTo>
                    <a:pt x="0" y="1682495"/>
                  </a:lnTo>
                  <a:lnTo>
                    <a:pt x="63077" y="1573241"/>
                  </a:lnTo>
                  <a:cubicBezTo>
                    <a:pt x="82889" y="1571585"/>
                    <a:pt x="102742" y="1569932"/>
                    <a:pt x="123345" y="1568279"/>
                  </a:cubicBezTo>
                  <a:cubicBezTo>
                    <a:pt x="123345" y="1550844"/>
                    <a:pt x="123345" y="1536897"/>
                    <a:pt x="123345" y="1519461"/>
                  </a:cubicBezTo>
                  <a:cubicBezTo>
                    <a:pt x="146749" y="1519461"/>
                    <a:pt x="170153" y="1519461"/>
                    <a:pt x="190215" y="1519461"/>
                  </a:cubicBezTo>
                  <a:cubicBezTo>
                    <a:pt x="190215" y="1509000"/>
                    <a:pt x="190215" y="1502027"/>
                    <a:pt x="190215" y="1491566"/>
                  </a:cubicBezTo>
                  <a:cubicBezTo>
                    <a:pt x="237025" y="1491566"/>
                    <a:pt x="283834" y="1491566"/>
                    <a:pt x="330643" y="1491566"/>
                  </a:cubicBezTo>
                  <a:cubicBezTo>
                    <a:pt x="330643" y="1498539"/>
                    <a:pt x="330643" y="1502027"/>
                    <a:pt x="330643" y="1509000"/>
                  </a:cubicBezTo>
                  <a:cubicBezTo>
                    <a:pt x="360735" y="1509000"/>
                    <a:pt x="390826" y="1509000"/>
                    <a:pt x="420917" y="1509000"/>
                  </a:cubicBezTo>
                  <a:cubicBezTo>
                    <a:pt x="420917" y="1512488"/>
                    <a:pt x="420917" y="1515975"/>
                    <a:pt x="420917" y="1519461"/>
                  </a:cubicBezTo>
                  <a:cubicBezTo>
                    <a:pt x="427605" y="1519461"/>
                    <a:pt x="437635" y="1519461"/>
                    <a:pt x="447665" y="1519461"/>
                  </a:cubicBezTo>
                  <a:cubicBezTo>
                    <a:pt x="447665" y="1522949"/>
                    <a:pt x="447665" y="1526436"/>
                    <a:pt x="447665" y="1529922"/>
                  </a:cubicBezTo>
                  <a:cubicBezTo>
                    <a:pt x="454353" y="1529922"/>
                    <a:pt x="464383" y="1529922"/>
                    <a:pt x="471070" y="1529922"/>
                  </a:cubicBezTo>
                  <a:cubicBezTo>
                    <a:pt x="471070" y="1477619"/>
                    <a:pt x="471070" y="1425314"/>
                    <a:pt x="471070" y="1373009"/>
                  </a:cubicBezTo>
                  <a:cubicBezTo>
                    <a:pt x="494475" y="1366035"/>
                    <a:pt x="517881" y="1359062"/>
                    <a:pt x="541285" y="1352087"/>
                  </a:cubicBezTo>
                  <a:cubicBezTo>
                    <a:pt x="584751" y="1352087"/>
                    <a:pt x="628216" y="1352087"/>
                    <a:pt x="671681" y="1352087"/>
                  </a:cubicBezTo>
                  <a:cubicBezTo>
                    <a:pt x="671681" y="1268400"/>
                    <a:pt x="671681" y="1184712"/>
                    <a:pt x="671681" y="1101026"/>
                  </a:cubicBezTo>
                  <a:cubicBezTo>
                    <a:pt x="681712" y="1094051"/>
                    <a:pt x="695086" y="1090565"/>
                    <a:pt x="708460" y="1083590"/>
                  </a:cubicBezTo>
                  <a:cubicBezTo>
                    <a:pt x="761956" y="1076616"/>
                    <a:pt x="815453" y="1066155"/>
                    <a:pt x="868949" y="1055694"/>
                  </a:cubicBezTo>
                  <a:cubicBezTo>
                    <a:pt x="889011" y="1062668"/>
                    <a:pt x="905728" y="1069643"/>
                    <a:pt x="925789" y="1073129"/>
                  </a:cubicBezTo>
                  <a:cubicBezTo>
                    <a:pt x="929133" y="1076616"/>
                    <a:pt x="932476" y="1080104"/>
                    <a:pt x="935819" y="1083590"/>
                  </a:cubicBezTo>
                  <a:cubicBezTo>
                    <a:pt x="935819" y="1240503"/>
                    <a:pt x="935819" y="1397418"/>
                    <a:pt x="935819" y="1550844"/>
                  </a:cubicBezTo>
                  <a:cubicBezTo>
                    <a:pt x="942507" y="1550844"/>
                    <a:pt x="949193" y="1550844"/>
                    <a:pt x="959224" y="1550844"/>
                  </a:cubicBezTo>
                  <a:cubicBezTo>
                    <a:pt x="959224" y="1488080"/>
                    <a:pt x="959224" y="1425314"/>
                    <a:pt x="959224" y="1362548"/>
                  </a:cubicBezTo>
                  <a:cubicBezTo>
                    <a:pt x="965911" y="1362548"/>
                    <a:pt x="972598" y="1362548"/>
                    <a:pt x="979285" y="1362548"/>
                  </a:cubicBezTo>
                  <a:cubicBezTo>
                    <a:pt x="979285" y="1355574"/>
                    <a:pt x="979285" y="1352087"/>
                    <a:pt x="979285" y="1345113"/>
                  </a:cubicBezTo>
                  <a:cubicBezTo>
                    <a:pt x="985972" y="1341626"/>
                    <a:pt x="992659" y="1338140"/>
                    <a:pt x="999346" y="1334652"/>
                  </a:cubicBezTo>
                  <a:lnTo>
                    <a:pt x="1016063" y="1334652"/>
                  </a:lnTo>
                  <a:cubicBezTo>
                    <a:pt x="1016063" y="1327679"/>
                    <a:pt x="1016063" y="1324191"/>
                    <a:pt x="1016063" y="1317218"/>
                  </a:cubicBezTo>
                  <a:cubicBezTo>
                    <a:pt x="1019407" y="1313730"/>
                    <a:pt x="1026094" y="1310243"/>
                    <a:pt x="1029437" y="1306757"/>
                  </a:cubicBezTo>
                  <a:cubicBezTo>
                    <a:pt x="1039469" y="1306757"/>
                    <a:pt x="1052843" y="1306757"/>
                    <a:pt x="1062874" y="1306757"/>
                  </a:cubicBezTo>
                  <a:cubicBezTo>
                    <a:pt x="1062874" y="1324191"/>
                    <a:pt x="1062874" y="1345113"/>
                    <a:pt x="1062874" y="1362548"/>
                  </a:cubicBezTo>
                  <a:cubicBezTo>
                    <a:pt x="1086279" y="1362548"/>
                    <a:pt x="1109683" y="1362548"/>
                    <a:pt x="1133087" y="1362548"/>
                  </a:cubicBezTo>
                  <a:cubicBezTo>
                    <a:pt x="1133087" y="1428801"/>
                    <a:pt x="1133087" y="1491566"/>
                    <a:pt x="1133087" y="1557819"/>
                  </a:cubicBezTo>
                  <a:cubicBezTo>
                    <a:pt x="1143118" y="1557819"/>
                    <a:pt x="1153149" y="1557819"/>
                    <a:pt x="1159835" y="1557819"/>
                  </a:cubicBezTo>
                  <a:cubicBezTo>
                    <a:pt x="1169866" y="1554332"/>
                    <a:pt x="1176553" y="1550844"/>
                    <a:pt x="1186583" y="1547358"/>
                  </a:cubicBezTo>
                  <a:cubicBezTo>
                    <a:pt x="1186583" y="1540383"/>
                    <a:pt x="1186583" y="1536897"/>
                    <a:pt x="1186583" y="1533410"/>
                  </a:cubicBezTo>
                  <a:cubicBezTo>
                    <a:pt x="1183240" y="1533410"/>
                    <a:pt x="1179897" y="1529922"/>
                    <a:pt x="1176553" y="1529922"/>
                  </a:cubicBezTo>
                  <a:cubicBezTo>
                    <a:pt x="1176553" y="1526436"/>
                    <a:pt x="1176553" y="1522949"/>
                    <a:pt x="1176553" y="1519461"/>
                  </a:cubicBezTo>
                  <a:cubicBezTo>
                    <a:pt x="1179897" y="1515975"/>
                    <a:pt x="1183240" y="1515975"/>
                    <a:pt x="1186583" y="1512488"/>
                  </a:cubicBezTo>
                  <a:cubicBezTo>
                    <a:pt x="1186583" y="1488080"/>
                    <a:pt x="1186583" y="1460183"/>
                    <a:pt x="1186583" y="1435775"/>
                  </a:cubicBezTo>
                  <a:cubicBezTo>
                    <a:pt x="1183240" y="1435775"/>
                    <a:pt x="1179897" y="1432287"/>
                    <a:pt x="1176553" y="1432287"/>
                  </a:cubicBezTo>
                  <a:cubicBezTo>
                    <a:pt x="1176553" y="1428801"/>
                    <a:pt x="1176553" y="1425314"/>
                    <a:pt x="1176553" y="1421826"/>
                  </a:cubicBezTo>
                  <a:cubicBezTo>
                    <a:pt x="1179897" y="1418340"/>
                    <a:pt x="1183240" y="1418340"/>
                    <a:pt x="1186583" y="1414853"/>
                  </a:cubicBezTo>
                  <a:lnTo>
                    <a:pt x="1193271" y="1407879"/>
                  </a:lnTo>
                  <a:lnTo>
                    <a:pt x="1193271" y="1393931"/>
                  </a:lnTo>
                  <a:cubicBezTo>
                    <a:pt x="1189927" y="1393931"/>
                    <a:pt x="1189927" y="1393931"/>
                    <a:pt x="1186583" y="1393931"/>
                  </a:cubicBezTo>
                  <a:cubicBezTo>
                    <a:pt x="1186583" y="1390443"/>
                    <a:pt x="1186583" y="1386957"/>
                    <a:pt x="1186583" y="1383470"/>
                  </a:cubicBezTo>
                  <a:cubicBezTo>
                    <a:pt x="1189927" y="1383470"/>
                    <a:pt x="1193271" y="1379982"/>
                    <a:pt x="1196614" y="1376496"/>
                  </a:cubicBezTo>
                  <a:cubicBezTo>
                    <a:pt x="1199957" y="1334652"/>
                    <a:pt x="1209988" y="1299783"/>
                    <a:pt x="1250110" y="1278861"/>
                  </a:cubicBezTo>
                  <a:cubicBezTo>
                    <a:pt x="1246767" y="1278861"/>
                    <a:pt x="1246767" y="1275374"/>
                    <a:pt x="1243423" y="1275374"/>
                  </a:cubicBezTo>
                  <a:cubicBezTo>
                    <a:pt x="1243423" y="1271886"/>
                    <a:pt x="1243423" y="1268400"/>
                    <a:pt x="1243423" y="1264913"/>
                  </a:cubicBezTo>
                  <a:cubicBezTo>
                    <a:pt x="1246767" y="1264913"/>
                    <a:pt x="1250110" y="1261425"/>
                    <a:pt x="1253453" y="1261425"/>
                  </a:cubicBezTo>
                  <a:cubicBezTo>
                    <a:pt x="1253453" y="1254452"/>
                    <a:pt x="1253453" y="1250964"/>
                    <a:pt x="1253453" y="1247478"/>
                  </a:cubicBezTo>
                  <a:cubicBezTo>
                    <a:pt x="1256797" y="1247478"/>
                    <a:pt x="1256797" y="1247478"/>
                    <a:pt x="1260141" y="1247478"/>
                  </a:cubicBezTo>
                  <a:cubicBezTo>
                    <a:pt x="1260141" y="1237017"/>
                    <a:pt x="1260141" y="1226556"/>
                    <a:pt x="1260141" y="1216095"/>
                  </a:cubicBezTo>
                  <a:cubicBezTo>
                    <a:pt x="1256797" y="1216095"/>
                    <a:pt x="1256797" y="1216095"/>
                    <a:pt x="1253453" y="1216095"/>
                  </a:cubicBezTo>
                  <a:cubicBezTo>
                    <a:pt x="1253453" y="1212608"/>
                    <a:pt x="1253453" y="1212608"/>
                    <a:pt x="1253453" y="1209122"/>
                  </a:cubicBezTo>
                  <a:lnTo>
                    <a:pt x="1260141" y="1205634"/>
                  </a:lnTo>
                  <a:cubicBezTo>
                    <a:pt x="1266827" y="1198661"/>
                    <a:pt x="1270171" y="1191686"/>
                    <a:pt x="1276858" y="1181225"/>
                  </a:cubicBezTo>
                  <a:cubicBezTo>
                    <a:pt x="1280201" y="1174251"/>
                    <a:pt x="1280201" y="1170765"/>
                    <a:pt x="1280201" y="1167278"/>
                  </a:cubicBezTo>
                  <a:cubicBezTo>
                    <a:pt x="1273515" y="1156817"/>
                    <a:pt x="1273515" y="1139382"/>
                    <a:pt x="1280201" y="1128921"/>
                  </a:cubicBezTo>
                  <a:cubicBezTo>
                    <a:pt x="1280203" y="1128917"/>
                    <a:pt x="1280225" y="1128848"/>
                    <a:pt x="1280620" y="1127613"/>
                  </a:cubicBezTo>
                  <a:lnTo>
                    <a:pt x="1283545" y="1118460"/>
                  </a:lnTo>
                  <a:cubicBezTo>
                    <a:pt x="1283547" y="1118465"/>
                    <a:pt x="1283569" y="1118534"/>
                    <a:pt x="1283963" y="1119768"/>
                  </a:cubicBezTo>
                  <a:lnTo>
                    <a:pt x="1286889" y="1128921"/>
                  </a:lnTo>
                  <a:cubicBezTo>
                    <a:pt x="1293575" y="1139382"/>
                    <a:pt x="1296919" y="1156817"/>
                    <a:pt x="1290232" y="1167278"/>
                  </a:cubicBezTo>
                  <a:cubicBezTo>
                    <a:pt x="1290232" y="1170765"/>
                    <a:pt x="1290232" y="1174251"/>
                    <a:pt x="1290232" y="1177739"/>
                  </a:cubicBezTo>
                  <a:cubicBezTo>
                    <a:pt x="1296919" y="1188200"/>
                    <a:pt x="1303606" y="1198661"/>
                    <a:pt x="1306951" y="1205634"/>
                  </a:cubicBezTo>
                  <a:cubicBezTo>
                    <a:pt x="1310295" y="1205634"/>
                    <a:pt x="1310295" y="1209122"/>
                    <a:pt x="1313638" y="1209122"/>
                  </a:cubicBezTo>
                  <a:cubicBezTo>
                    <a:pt x="1313638" y="1212608"/>
                    <a:pt x="1313638" y="1212608"/>
                    <a:pt x="1313638" y="1216095"/>
                  </a:cubicBezTo>
                  <a:cubicBezTo>
                    <a:pt x="1310295" y="1226556"/>
                    <a:pt x="1310295" y="1237017"/>
                    <a:pt x="1310295" y="1247478"/>
                  </a:cubicBezTo>
                  <a:cubicBezTo>
                    <a:pt x="1316981" y="1250964"/>
                    <a:pt x="1316981" y="1254452"/>
                    <a:pt x="1316981" y="1261425"/>
                  </a:cubicBezTo>
                  <a:lnTo>
                    <a:pt x="1323669" y="1264913"/>
                  </a:lnTo>
                  <a:cubicBezTo>
                    <a:pt x="1323669" y="1268400"/>
                    <a:pt x="1323669" y="1271886"/>
                    <a:pt x="1323669" y="1275374"/>
                  </a:cubicBezTo>
                  <a:cubicBezTo>
                    <a:pt x="1320325" y="1278861"/>
                    <a:pt x="1320325" y="1278861"/>
                    <a:pt x="1316981" y="1278861"/>
                  </a:cubicBezTo>
                  <a:cubicBezTo>
                    <a:pt x="1337042" y="1289322"/>
                    <a:pt x="1348745" y="1303270"/>
                    <a:pt x="1356268" y="1319833"/>
                  </a:cubicBezTo>
                  <a:lnTo>
                    <a:pt x="1369603" y="1373009"/>
                  </a:lnTo>
                  <a:lnTo>
                    <a:pt x="1417287" y="1373009"/>
                  </a:lnTo>
                  <a:lnTo>
                    <a:pt x="1417287" y="1329494"/>
                  </a:lnTo>
                  <a:lnTo>
                    <a:pt x="1409211" y="1329494"/>
                  </a:lnTo>
                  <a:cubicBezTo>
                    <a:pt x="1409211" y="1329459"/>
                    <a:pt x="1409211" y="1326621"/>
                    <a:pt x="1409211" y="1086294"/>
                  </a:cubicBezTo>
                  <a:cubicBezTo>
                    <a:pt x="1409228" y="1086294"/>
                    <a:pt x="1409934" y="1086294"/>
                    <a:pt x="1439612" y="1086294"/>
                  </a:cubicBezTo>
                  <a:cubicBezTo>
                    <a:pt x="1439618" y="1086285"/>
                    <a:pt x="1439673" y="1086162"/>
                    <a:pt x="1440372" y="1084673"/>
                  </a:cubicBezTo>
                  <a:lnTo>
                    <a:pt x="1445691" y="1073324"/>
                  </a:lnTo>
                  <a:cubicBezTo>
                    <a:pt x="1445705" y="1073325"/>
                    <a:pt x="1445874" y="1073352"/>
                    <a:pt x="1448352" y="1073729"/>
                  </a:cubicBezTo>
                  <a:lnTo>
                    <a:pt x="1466972" y="1076565"/>
                  </a:lnTo>
                  <a:cubicBezTo>
                    <a:pt x="1466976" y="1076580"/>
                    <a:pt x="1467033" y="1076732"/>
                    <a:pt x="1467732" y="1078593"/>
                  </a:cubicBezTo>
                  <a:lnTo>
                    <a:pt x="1473051" y="1092779"/>
                  </a:lnTo>
                  <a:cubicBezTo>
                    <a:pt x="1473072" y="1092780"/>
                    <a:pt x="1473966" y="1092855"/>
                    <a:pt x="1512572" y="1096022"/>
                  </a:cubicBezTo>
                  <a:cubicBezTo>
                    <a:pt x="1512572" y="1095992"/>
                    <a:pt x="1512572" y="1093697"/>
                    <a:pt x="1512572" y="911190"/>
                  </a:cubicBezTo>
                  <a:cubicBezTo>
                    <a:pt x="1512585" y="911190"/>
                    <a:pt x="1512764" y="911190"/>
                    <a:pt x="1515612" y="911190"/>
                  </a:cubicBezTo>
                  <a:lnTo>
                    <a:pt x="1536893" y="911190"/>
                  </a:lnTo>
                  <a:cubicBezTo>
                    <a:pt x="1536893" y="911157"/>
                    <a:pt x="1536893" y="908586"/>
                    <a:pt x="1536893" y="706902"/>
                  </a:cubicBezTo>
                  <a:cubicBezTo>
                    <a:pt x="1536905" y="706902"/>
                    <a:pt x="1537067" y="706902"/>
                    <a:pt x="1539552" y="706902"/>
                  </a:cubicBezTo>
                  <a:lnTo>
                    <a:pt x="1558173" y="706902"/>
                  </a:lnTo>
                  <a:cubicBezTo>
                    <a:pt x="1558173" y="706877"/>
                    <a:pt x="1558173" y="704768"/>
                    <a:pt x="1558173" y="535041"/>
                  </a:cubicBezTo>
                  <a:cubicBezTo>
                    <a:pt x="1564253" y="531798"/>
                    <a:pt x="1564253" y="531798"/>
                    <a:pt x="1564253" y="492885"/>
                  </a:cubicBezTo>
                  <a:cubicBezTo>
                    <a:pt x="1564263" y="492885"/>
                    <a:pt x="1564443" y="492885"/>
                    <a:pt x="1567293" y="492885"/>
                  </a:cubicBezTo>
                  <a:lnTo>
                    <a:pt x="1588574" y="492885"/>
                  </a:lnTo>
                  <a:cubicBezTo>
                    <a:pt x="1588590" y="492851"/>
                    <a:pt x="1589499" y="490800"/>
                    <a:pt x="1643294" y="369665"/>
                  </a:cubicBezTo>
                  <a:cubicBezTo>
                    <a:pt x="1643294" y="369644"/>
                    <a:pt x="1643345" y="366717"/>
                    <a:pt x="164937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sp>
          <p:nvSpPr>
            <p:cNvPr id="20" name="Freeform: Shape 19">
              <a:extLst>
                <a:ext uri="{FF2B5EF4-FFF2-40B4-BE49-F238E27FC236}">
                  <a16:creationId xmlns:a16="http://schemas.microsoft.com/office/drawing/2014/main" id="{ED957F7A-EDF8-43FC-9DE8-E82CFD646661}"/>
                </a:ext>
              </a:extLst>
            </p:cNvPr>
            <p:cNvSpPr>
              <a:spLocks/>
            </p:cNvSpPr>
            <p:nvPr/>
          </p:nvSpPr>
          <p:spPr bwMode="auto">
            <a:xfrm>
              <a:off x="6570868" y="6276408"/>
              <a:ext cx="3651746" cy="581593"/>
            </a:xfrm>
            <a:custGeom>
              <a:avLst/>
              <a:gdLst>
                <a:gd name="connsiteX0" fmla="*/ 5307865 w 12192148"/>
                <a:gd name="connsiteY0" fmla="*/ 0 h 1941773"/>
                <a:gd name="connsiteX1" fmla="*/ 5817217 w 12192148"/>
                <a:gd name="connsiteY1" fmla="*/ 0 h 1941773"/>
                <a:gd name="connsiteX2" fmla="*/ 5817217 w 12192148"/>
                <a:gd name="connsiteY2" fmla="*/ 697113 h 1941773"/>
                <a:gd name="connsiteX3" fmla="*/ 6190042 w 12192148"/>
                <a:gd name="connsiteY3" fmla="*/ 697113 h 1941773"/>
                <a:gd name="connsiteX4" fmla="*/ 6190042 w 12192148"/>
                <a:gd name="connsiteY4" fmla="*/ 1325570 h 1941773"/>
                <a:gd name="connsiteX5" fmla="*/ 6489353 w 12192148"/>
                <a:gd name="connsiteY5" fmla="*/ 1325570 h 1941773"/>
                <a:gd name="connsiteX6" fmla="*/ 6489353 w 12192148"/>
                <a:gd name="connsiteY6" fmla="*/ 1114324 h 1941773"/>
                <a:gd name="connsiteX7" fmla="*/ 6898935 w 12192148"/>
                <a:gd name="connsiteY7" fmla="*/ 1114324 h 1941773"/>
                <a:gd name="connsiteX8" fmla="*/ 6898935 w 12192148"/>
                <a:gd name="connsiteY8" fmla="*/ 348556 h 1941773"/>
                <a:gd name="connsiteX9" fmla="*/ 7219249 w 12192148"/>
                <a:gd name="connsiteY9" fmla="*/ 348556 h 1941773"/>
                <a:gd name="connsiteX10" fmla="*/ 7219249 w 12192148"/>
                <a:gd name="connsiteY10" fmla="*/ 1093199 h 1941773"/>
                <a:gd name="connsiteX11" fmla="*/ 7413539 w 12192148"/>
                <a:gd name="connsiteY11" fmla="*/ 1093199 h 1941773"/>
                <a:gd name="connsiteX12" fmla="*/ 7413539 w 12192148"/>
                <a:gd name="connsiteY12" fmla="*/ 517553 h 1941773"/>
                <a:gd name="connsiteX13" fmla="*/ 7875631 w 12192148"/>
                <a:gd name="connsiteY13" fmla="*/ 517553 h 1941773"/>
                <a:gd name="connsiteX14" fmla="*/ 7875631 w 12192148"/>
                <a:gd name="connsiteY14" fmla="*/ 1103761 h 1941773"/>
                <a:gd name="connsiteX15" fmla="*/ 8342975 w 12192148"/>
                <a:gd name="connsiteY15" fmla="*/ 1103761 h 1941773"/>
                <a:gd name="connsiteX16" fmla="*/ 8342975 w 12192148"/>
                <a:gd name="connsiteY16" fmla="*/ 739362 h 1941773"/>
                <a:gd name="connsiteX17" fmla="*/ 8852328 w 12192148"/>
                <a:gd name="connsiteY17" fmla="*/ 739362 h 1941773"/>
                <a:gd name="connsiteX18" fmla="*/ 8852328 w 12192148"/>
                <a:gd name="connsiteY18" fmla="*/ 1093199 h 1941773"/>
                <a:gd name="connsiteX19" fmla="*/ 9240906 w 12192148"/>
                <a:gd name="connsiteY19" fmla="*/ 1093199 h 1941773"/>
                <a:gd name="connsiteX20" fmla="*/ 9240906 w 12192148"/>
                <a:gd name="connsiteY20" fmla="*/ 924202 h 1941773"/>
                <a:gd name="connsiteX21" fmla="*/ 9503459 w 12192148"/>
                <a:gd name="connsiteY21" fmla="*/ 929483 h 1941773"/>
                <a:gd name="connsiteX22" fmla="*/ 9503459 w 12192148"/>
                <a:gd name="connsiteY22" fmla="*/ 781611 h 1941773"/>
                <a:gd name="connsiteX23" fmla="*/ 9771263 w 12192148"/>
                <a:gd name="connsiteY23" fmla="*/ 781611 h 1941773"/>
                <a:gd name="connsiteX24" fmla="*/ 9771263 w 12192148"/>
                <a:gd name="connsiteY24" fmla="*/ 918921 h 1941773"/>
                <a:gd name="connsiteX25" fmla="*/ 10028565 w 12192148"/>
                <a:gd name="connsiteY25" fmla="*/ 918921 h 1941773"/>
                <a:gd name="connsiteX26" fmla="*/ 10028565 w 12192148"/>
                <a:gd name="connsiteY26" fmla="*/ 765768 h 1941773"/>
                <a:gd name="connsiteX27" fmla="*/ 10280615 w 12192148"/>
                <a:gd name="connsiteY27" fmla="*/ 771049 h 1941773"/>
                <a:gd name="connsiteX28" fmla="*/ 10280615 w 12192148"/>
                <a:gd name="connsiteY28" fmla="*/ 190122 h 1941773"/>
                <a:gd name="connsiteX29" fmla="*/ 10789968 w 12192148"/>
                <a:gd name="connsiteY29" fmla="*/ 190122 h 1941773"/>
                <a:gd name="connsiteX30" fmla="*/ 10789968 w 12192148"/>
                <a:gd name="connsiteY30" fmla="*/ 697113 h 1941773"/>
                <a:gd name="connsiteX31" fmla="*/ 11168044 w 12192148"/>
                <a:gd name="connsiteY31" fmla="*/ 697113 h 1941773"/>
                <a:gd name="connsiteX32" fmla="*/ 11168044 w 12192148"/>
                <a:gd name="connsiteY32" fmla="*/ 1621315 h 1941773"/>
                <a:gd name="connsiteX33" fmla="*/ 11467354 w 12192148"/>
                <a:gd name="connsiteY33" fmla="*/ 1621315 h 1941773"/>
                <a:gd name="connsiteX34" fmla="*/ 11467354 w 12192148"/>
                <a:gd name="connsiteY34" fmla="*/ 1114324 h 1941773"/>
                <a:gd name="connsiteX35" fmla="*/ 11871686 w 12192148"/>
                <a:gd name="connsiteY35" fmla="*/ 1114324 h 1941773"/>
                <a:gd name="connsiteX36" fmla="*/ 11871686 w 12192148"/>
                <a:gd name="connsiteY36" fmla="*/ 348556 h 1941773"/>
                <a:gd name="connsiteX37" fmla="*/ 12192000 w 12192148"/>
                <a:gd name="connsiteY37" fmla="*/ 348556 h 1941773"/>
                <a:gd name="connsiteX38" fmla="*/ 12192000 w 12192148"/>
                <a:gd name="connsiteY38" fmla="*/ 1754103 h 1941773"/>
                <a:gd name="connsiteX39" fmla="*/ 12192000 w 12192148"/>
                <a:gd name="connsiteY39" fmla="*/ 1896676 h 1941773"/>
                <a:gd name="connsiteX40" fmla="*/ 12192148 w 12192148"/>
                <a:gd name="connsiteY40" fmla="*/ 1896676 h 1941773"/>
                <a:gd name="connsiteX41" fmla="*/ 12192148 w 12192148"/>
                <a:gd name="connsiteY41" fmla="*/ 1941773 h 1941773"/>
                <a:gd name="connsiteX42" fmla="*/ 0 w 12192148"/>
                <a:gd name="connsiteY42" fmla="*/ 1941773 h 1941773"/>
                <a:gd name="connsiteX43" fmla="*/ 0 w 12192148"/>
                <a:gd name="connsiteY43" fmla="*/ 1896676 h 1941773"/>
                <a:gd name="connsiteX44" fmla="*/ 0 w 12192148"/>
                <a:gd name="connsiteY44" fmla="*/ 1573784 h 1941773"/>
                <a:gd name="connsiteX45" fmla="*/ 112847 w 12192148"/>
                <a:gd name="connsiteY45" fmla="*/ 1573784 h 1941773"/>
                <a:gd name="connsiteX46" fmla="*/ 293106 w 12192148"/>
                <a:gd name="connsiteY46" fmla="*/ 1573784 h 1941773"/>
                <a:gd name="connsiteX47" fmla="*/ 293106 w 12192148"/>
                <a:gd name="connsiteY47" fmla="*/ 411930 h 1941773"/>
                <a:gd name="connsiteX48" fmla="*/ 655428 w 12192148"/>
                <a:gd name="connsiteY48" fmla="*/ 411930 h 1941773"/>
                <a:gd name="connsiteX49" fmla="*/ 655428 w 12192148"/>
                <a:gd name="connsiteY49" fmla="*/ 1373100 h 1941773"/>
                <a:gd name="connsiteX50" fmla="*/ 791956 w 12192148"/>
                <a:gd name="connsiteY50" fmla="*/ 1188260 h 1941773"/>
                <a:gd name="connsiteX51" fmla="*/ 954739 w 12192148"/>
                <a:gd name="connsiteY51" fmla="*/ 1399506 h 1941773"/>
                <a:gd name="connsiteX52" fmla="*/ 1101768 w 12192148"/>
                <a:gd name="connsiteY52" fmla="*/ 1188260 h 1941773"/>
                <a:gd name="connsiteX53" fmla="*/ 1264551 w 12192148"/>
                <a:gd name="connsiteY53" fmla="*/ 1399506 h 1941773"/>
                <a:gd name="connsiteX54" fmla="*/ 1411580 w 12192148"/>
                <a:gd name="connsiteY54" fmla="*/ 1188260 h 1941773"/>
                <a:gd name="connsiteX55" fmla="*/ 1574363 w 12192148"/>
                <a:gd name="connsiteY55" fmla="*/ 1399506 h 1941773"/>
                <a:gd name="connsiteX56" fmla="*/ 1574363 w 12192148"/>
                <a:gd name="connsiteY56" fmla="*/ 1447036 h 1941773"/>
                <a:gd name="connsiteX57" fmla="*/ 1721393 w 12192148"/>
                <a:gd name="connsiteY57" fmla="*/ 1447036 h 1941773"/>
                <a:gd name="connsiteX58" fmla="*/ 1721393 w 12192148"/>
                <a:gd name="connsiteY58" fmla="*/ 1299164 h 1941773"/>
                <a:gd name="connsiteX59" fmla="*/ 1537606 w 12192148"/>
                <a:gd name="connsiteY59" fmla="*/ 1072074 h 1941773"/>
                <a:gd name="connsiteX60" fmla="*/ 1721393 w 12192148"/>
                <a:gd name="connsiteY60" fmla="*/ 844985 h 1941773"/>
                <a:gd name="connsiteX61" fmla="*/ 1721393 w 12192148"/>
                <a:gd name="connsiteY61" fmla="*/ 586208 h 1941773"/>
                <a:gd name="connsiteX62" fmla="*/ 1815912 w 12192148"/>
                <a:gd name="connsiteY62" fmla="*/ 586208 h 1941773"/>
                <a:gd name="connsiteX63" fmla="*/ 1815912 w 12192148"/>
                <a:gd name="connsiteY63" fmla="*/ 844985 h 1941773"/>
                <a:gd name="connsiteX64" fmla="*/ 1999699 w 12192148"/>
                <a:gd name="connsiteY64" fmla="*/ 1072074 h 1941773"/>
                <a:gd name="connsiteX65" fmla="*/ 1815912 w 12192148"/>
                <a:gd name="connsiteY65" fmla="*/ 1299164 h 1941773"/>
                <a:gd name="connsiteX66" fmla="*/ 1815912 w 12192148"/>
                <a:gd name="connsiteY66" fmla="*/ 1447036 h 1941773"/>
                <a:gd name="connsiteX67" fmla="*/ 1941937 w 12192148"/>
                <a:gd name="connsiteY67" fmla="*/ 1447036 h 1941773"/>
                <a:gd name="connsiteX68" fmla="*/ 1941937 w 12192148"/>
                <a:gd name="connsiteY68" fmla="*/ 1293883 h 1941773"/>
                <a:gd name="connsiteX69" fmla="*/ 2099469 w 12192148"/>
                <a:gd name="connsiteY69" fmla="*/ 1293883 h 1941773"/>
                <a:gd name="connsiteX70" fmla="*/ 2099469 w 12192148"/>
                <a:gd name="connsiteY70" fmla="*/ 1093199 h 1941773"/>
                <a:gd name="connsiteX71" fmla="*/ 2440788 w 12192148"/>
                <a:gd name="connsiteY71" fmla="*/ 1093199 h 1941773"/>
                <a:gd name="connsiteX72" fmla="*/ 2440788 w 12192148"/>
                <a:gd name="connsiteY72" fmla="*/ 517553 h 1941773"/>
                <a:gd name="connsiteX73" fmla="*/ 2897630 w 12192148"/>
                <a:gd name="connsiteY73" fmla="*/ 517553 h 1941773"/>
                <a:gd name="connsiteX74" fmla="*/ 2897630 w 12192148"/>
                <a:gd name="connsiteY74" fmla="*/ 1103761 h 1941773"/>
                <a:gd name="connsiteX75" fmla="*/ 3364974 w 12192148"/>
                <a:gd name="connsiteY75" fmla="*/ 1103761 h 1941773"/>
                <a:gd name="connsiteX76" fmla="*/ 3364974 w 12192148"/>
                <a:gd name="connsiteY76" fmla="*/ 739362 h 1941773"/>
                <a:gd name="connsiteX77" fmla="*/ 3879577 w 12192148"/>
                <a:gd name="connsiteY77" fmla="*/ 739362 h 1941773"/>
                <a:gd name="connsiteX78" fmla="*/ 3879577 w 12192148"/>
                <a:gd name="connsiteY78" fmla="*/ 1093199 h 1941773"/>
                <a:gd name="connsiteX79" fmla="*/ 4268157 w 12192148"/>
                <a:gd name="connsiteY79" fmla="*/ 1093199 h 1941773"/>
                <a:gd name="connsiteX80" fmla="*/ 4268157 w 12192148"/>
                <a:gd name="connsiteY80" fmla="*/ 924202 h 1941773"/>
                <a:gd name="connsiteX81" fmla="*/ 4530710 w 12192148"/>
                <a:gd name="connsiteY81" fmla="*/ 929483 h 1941773"/>
                <a:gd name="connsiteX82" fmla="*/ 4530710 w 12192148"/>
                <a:gd name="connsiteY82" fmla="*/ 781611 h 1941773"/>
                <a:gd name="connsiteX83" fmla="*/ 4798513 w 12192148"/>
                <a:gd name="connsiteY83" fmla="*/ 781611 h 1941773"/>
                <a:gd name="connsiteX84" fmla="*/ 4798513 w 12192148"/>
                <a:gd name="connsiteY84" fmla="*/ 918921 h 1941773"/>
                <a:gd name="connsiteX85" fmla="*/ 5055815 w 12192148"/>
                <a:gd name="connsiteY85" fmla="*/ 918921 h 1941773"/>
                <a:gd name="connsiteX86" fmla="*/ 5055815 w 12192148"/>
                <a:gd name="connsiteY86" fmla="*/ 765768 h 1941773"/>
                <a:gd name="connsiteX87" fmla="*/ 5307865 w 12192148"/>
                <a:gd name="connsiteY87" fmla="*/ 771049 h 1941773"/>
                <a:gd name="connsiteX88" fmla="*/ 5307865 w 12192148"/>
                <a:gd name="connsiteY88" fmla="*/ 0 h 1941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2192148" h="1941773">
                  <a:moveTo>
                    <a:pt x="5307865" y="0"/>
                  </a:moveTo>
                  <a:cubicBezTo>
                    <a:pt x="5307865" y="0"/>
                    <a:pt x="5307865" y="0"/>
                    <a:pt x="5817217" y="0"/>
                  </a:cubicBezTo>
                  <a:cubicBezTo>
                    <a:pt x="5817217" y="0"/>
                    <a:pt x="5817217" y="0"/>
                    <a:pt x="5817217" y="697113"/>
                  </a:cubicBezTo>
                  <a:cubicBezTo>
                    <a:pt x="5817217" y="697113"/>
                    <a:pt x="5817217" y="697113"/>
                    <a:pt x="6190042" y="697113"/>
                  </a:cubicBezTo>
                  <a:cubicBezTo>
                    <a:pt x="6190042" y="697113"/>
                    <a:pt x="6190042" y="697113"/>
                    <a:pt x="6190042" y="1325570"/>
                  </a:cubicBezTo>
                  <a:cubicBezTo>
                    <a:pt x="6190042" y="1325570"/>
                    <a:pt x="6190042" y="1325570"/>
                    <a:pt x="6489353" y="1325570"/>
                  </a:cubicBezTo>
                  <a:cubicBezTo>
                    <a:pt x="6489353" y="1325570"/>
                    <a:pt x="6489353" y="1325570"/>
                    <a:pt x="6489353" y="1114324"/>
                  </a:cubicBezTo>
                  <a:cubicBezTo>
                    <a:pt x="6489353" y="1114324"/>
                    <a:pt x="6489353" y="1114324"/>
                    <a:pt x="6898935" y="1114324"/>
                  </a:cubicBezTo>
                  <a:cubicBezTo>
                    <a:pt x="6898935" y="1114324"/>
                    <a:pt x="6898935" y="1114324"/>
                    <a:pt x="6898935" y="348556"/>
                  </a:cubicBezTo>
                  <a:cubicBezTo>
                    <a:pt x="6898935" y="348556"/>
                    <a:pt x="6898935" y="348556"/>
                    <a:pt x="7219249" y="348556"/>
                  </a:cubicBezTo>
                  <a:cubicBezTo>
                    <a:pt x="7219249" y="348556"/>
                    <a:pt x="7219249" y="348556"/>
                    <a:pt x="7219249" y="1093199"/>
                  </a:cubicBezTo>
                  <a:cubicBezTo>
                    <a:pt x="7219249" y="1093199"/>
                    <a:pt x="7219249" y="1093199"/>
                    <a:pt x="7413539" y="1093199"/>
                  </a:cubicBezTo>
                  <a:cubicBezTo>
                    <a:pt x="7413539" y="1093199"/>
                    <a:pt x="7413539" y="1093199"/>
                    <a:pt x="7413539" y="517553"/>
                  </a:cubicBezTo>
                  <a:cubicBezTo>
                    <a:pt x="7413539" y="517553"/>
                    <a:pt x="7413539" y="517553"/>
                    <a:pt x="7875631" y="517553"/>
                  </a:cubicBezTo>
                  <a:cubicBezTo>
                    <a:pt x="7875631" y="517553"/>
                    <a:pt x="7875631" y="517553"/>
                    <a:pt x="7875631" y="1103761"/>
                  </a:cubicBezTo>
                  <a:cubicBezTo>
                    <a:pt x="7875631" y="1103761"/>
                    <a:pt x="7875631" y="1103761"/>
                    <a:pt x="8342975" y="1103761"/>
                  </a:cubicBezTo>
                  <a:cubicBezTo>
                    <a:pt x="8342975" y="1103761"/>
                    <a:pt x="8342975" y="1103761"/>
                    <a:pt x="8342975" y="739362"/>
                  </a:cubicBezTo>
                  <a:cubicBezTo>
                    <a:pt x="8342975" y="739362"/>
                    <a:pt x="8342975" y="739362"/>
                    <a:pt x="8852328" y="739362"/>
                  </a:cubicBezTo>
                  <a:cubicBezTo>
                    <a:pt x="8852328" y="739362"/>
                    <a:pt x="8852328" y="739362"/>
                    <a:pt x="8852328" y="1093199"/>
                  </a:cubicBezTo>
                  <a:cubicBezTo>
                    <a:pt x="8852328" y="1093199"/>
                    <a:pt x="8852328" y="1093199"/>
                    <a:pt x="9240906" y="1093199"/>
                  </a:cubicBezTo>
                  <a:cubicBezTo>
                    <a:pt x="9240906" y="1093199"/>
                    <a:pt x="9240906" y="1093199"/>
                    <a:pt x="9240906" y="924202"/>
                  </a:cubicBezTo>
                  <a:cubicBezTo>
                    <a:pt x="9240906" y="924202"/>
                    <a:pt x="9240906" y="924202"/>
                    <a:pt x="9503459" y="929483"/>
                  </a:cubicBezTo>
                  <a:cubicBezTo>
                    <a:pt x="9503459" y="929483"/>
                    <a:pt x="9503459" y="929483"/>
                    <a:pt x="9503459" y="781611"/>
                  </a:cubicBezTo>
                  <a:cubicBezTo>
                    <a:pt x="9503459" y="781611"/>
                    <a:pt x="9503459" y="781611"/>
                    <a:pt x="9771263" y="781611"/>
                  </a:cubicBezTo>
                  <a:cubicBezTo>
                    <a:pt x="9771263" y="781611"/>
                    <a:pt x="9771263" y="781611"/>
                    <a:pt x="9771263" y="918921"/>
                  </a:cubicBezTo>
                  <a:cubicBezTo>
                    <a:pt x="9771263" y="918921"/>
                    <a:pt x="9771263" y="918921"/>
                    <a:pt x="10028565" y="918921"/>
                  </a:cubicBezTo>
                  <a:cubicBezTo>
                    <a:pt x="10028565" y="918921"/>
                    <a:pt x="10028565" y="918921"/>
                    <a:pt x="10028565" y="765768"/>
                  </a:cubicBezTo>
                  <a:cubicBezTo>
                    <a:pt x="10028565" y="765768"/>
                    <a:pt x="10028565" y="765768"/>
                    <a:pt x="10280615" y="771049"/>
                  </a:cubicBezTo>
                  <a:cubicBezTo>
                    <a:pt x="10280615" y="771049"/>
                    <a:pt x="10280615" y="771049"/>
                    <a:pt x="10280615" y="190122"/>
                  </a:cubicBezTo>
                  <a:cubicBezTo>
                    <a:pt x="10280615" y="190122"/>
                    <a:pt x="10280615" y="190122"/>
                    <a:pt x="10789968" y="190122"/>
                  </a:cubicBezTo>
                  <a:cubicBezTo>
                    <a:pt x="10789968" y="190122"/>
                    <a:pt x="10789968" y="190122"/>
                    <a:pt x="10789968" y="697113"/>
                  </a:cubicBezTo>
                  <a:cubicBezTo>
                    <a:pt x="10789968" y="697113"/>
                    <a:pt x="10789968" y="697113"/>
                    <a:pt x="11168044" y="697113"/>
                  </a:cubicBezTo>
                  <a:cubicBezTo>
                    <a:pt x="11168044" y="697113"/>
                    <a:pt x="11168044" y="697113"/>
                    <a:pt x="11168044" y="1621315"/>
                  </a:cubicBezTo>
                  <a:cubicBezTo>
                    <a:pt x="11168044" y="1621315"/>
                    <a:pt x="11168044" y="1621315"/>
                    <a:pt x="11467354" y="1621315"/>
                  </a:cubicBezTo>
                  <a:cubicBezTo>
                    <a:pt x="11467354" y="1621315"/>
                    <a:pt x="11467354" y="1621315"/>
                    <a:pt x="11467354" y="1114324"/>
                  </a:cubicBezTo>
                  <a:cubicBezTo>
                    <a:pt x="11467354" y="1114324"/>
                    <a:pt x="11467354" y="1114324"/>
                    <a:pt x="11871686" y="1114324"/>
                  </a:cubicBezTo>
                  <a:cubicBezTo>
                    <a:pt x="11871686" y="1114324"/>
                    <a:pt x="11871686" y="1114324"/>
                    <a:pt x="11871686" y="348556"/>
                  </a:cubicBezTo>
                  <a:cubicBezTo>
                    <a:pt x="11871686" y="348556"/>
                    <a:pt x="11871686" y="348556"/>
                    <a:pt x="12192000" y="348556"/>
                  </a:cubicBezTo>
                  <a:cubicBezTo>
                    <a:pt x="12192000" y="348556"/>
                    <a:pt x="12192000" y="348556"/>
                    <a:pt x="12192000" y="1754103"/>
                  </a:cubicBezTo>
                  <a:lnTo>
                    <a:pt x="12192000" y="1896676"/>
                  </a:lnTo>
                  <a:lnTo>
                    <a:pt x="12192148" y="1896676"/>
                  </a:lnTo>
                  <a:lnTo>
                    <a:pt x="12192148" y="1941773"/>
                  </a:lnTo>
                  <a:lnTo>
                    <a:pt x="0" y="1941773"/>
                  </a:lnTo>
                  <a:lnTo>
                    <a:pt x="0" y="1896676"/>
                  </a:lnTo>
                  <a:lnTo>
                    <a:pt x="0" y="1573784"/>
                  </a:lnTo>
                  <a:lnTo>
                    <a:pt x="112847" y="1573784"/>
                  </a:lnTo>
                  <a:cubicBezTo>
                    <a:pt x="165111" y="1573784"/>
                    <a:pt x="224842" y="1573784"/>
                    <a:pt x="293106" y="1573784"/>
                  </a:cubicBezTo>
                  <a:cubicBezTo>
                    <a:pt x="293106" y="1573784"/>
                    <a:pt x="293106" y="1573784"/>
                    <a:pt x="293106" y="411930"/>
                  </a:cubicBezTo>
                  <a:cubicBezTo>
                    <a:pt x="293106" y="411930"/>
                    <a:pt x="293106" y="411930"/>
                    <a:pt x="655428" y="411930"/>
                  </a:cubicBezTo>
                  <a:cubicBezTo>
                    <a:pt x="655428" y="411930"/>
                    <a:pt x="655428" y="411930"/>
                    <a:pt x="655428" y="1373100"/>
                  </a:cubicBezTo>
                  <a:cubicBezTo>
                    <a:pt x="676433" y="1315008"/>
                    <a:pt x="734194" y="1188260"/>
                    <a:pt x="791956" y="1188260"/>
                  </a:cubicBezTo>
                  <a:cubicBezTo>
                    <a:pt x="875973" y="1188260"/>
                    <a:pt x="954739" y="1399506"/>
                    <a:pt x="954739" y="1399506"/>
                  </a:cubicBezTo>
                  <a:cubicBezTo>
                    <a:pt x="954739" y="1399506"/>
                    <a:pt x="1023002" y="1188260"/>
                    <a:pt x="1101768" y="1188260"/>
                  </a:cubicBezTo>
                  <a:cubicBezTo>
                    <a:pt x="1180534" y="1188260"/>
                    <a:pt x="1264551" y="1399506"/>
                    <a:pt x="1264551" y="1399506"/>
                  </a:cubicBezTo>
                  <a:cubicBezTo>
                    <a:pt x="1264551" y="1399506"/>
                    <a:pt x="1332815" y="1188260"/>
                    <a:pt x="1411580" y="1188260"/>
                  </a:cubicBezTo>
                  <a:cubicBezTo>
                    <a:pt x="1490347" y="1188260"/>
                    <a:pt x="1574363" y="1399506"/>
                    <a:pt x="1574363" y="1399506"/>
                  </a:cubicBezTo>
                  <a:cubicBezTo>
                    <a:pt x="1574363" y="1399506"/>
                    <a:pt x="1574363" y="1399506"/>
                    <a:pt x="1574363" y="1447036"/>
                  </a:cubicBezTo>
                  <a:cubicBezTo>
                    <a:pt x="1574363" y="1447036"/>
                    <a:pt x="1574363" y="1447036"/>
                    <a:pt x="1721393" y="1447036"/>
                  </a:cubicBezTo>
                  <a:cubicBezTo>
                    <a:pt x="1721393" y="1447036"/>
                    <a:pt x="1721393" y="1447036"/>
                    <a:pt x="1721393" y="1299164"/>
                  </a:cubicBezTo>
                  <a:cubicBezTo>
                    <a:pt x="1616372" y="1278040"/>
                    <a:pt x="1537606" y="1182979"/>
                    <a:pt x="1537606" y="1072074"/>
                  </a:cubicBezTo>
                  <a:cubicBezTo>
                    <a:pt x="1537606" y="961170"/>
                    <a:pt x="1616372" y="866110"/>
                    <a:pt x="1721393" y="844985"/>
                  </a:cubicBezTo>
                  <a:cubicBezTo>
                    <a:pt x="1721393" y="844985"/>
                    <a:pt x="1721393" y="844985"/>
                    <a:pt x="1721393" y="586208"/>
                  </a:cubicBezTo>
                  <a:cubicBezTo>
                    <a:pt x="1721393" y="586208"/>
                    <a:pt x="1721393" y="586208"/>
                    <a:pt x="1815912" y="586208"/>
                  </a:cubicBezTo>
                  <a:cubicBezTo>
                    <a:pt x="1815912" y="586208"/>
                    <a:pt x="1815912" y="586208"/>
                    <a:pt x="1815912" y="844985"/>
                  </a:cubicBezTo>
                  <a:cubicBezTo>
                    <a:pt x="1920933" y="866110"/>
                    <a:pt x="1999699" y="961170"/>
                    <a:pt x="1999699" y="1072074"/>
                  </a:cubicBezTo>
                  <a:cubicBezTo>
                    <a:pt x="1999699" y="1188260"/>
                    <a:pt x="1920933" y="1278040"/>
                    <a:pt x="1815912" y="1299164"/>
                  </a:cubicBezTo>
                  <a:cubicBezTo>
                    <a:pt x="1815912" y="1299164"/>
                    <a:pt x="1815912" y="1299164"/>
                    <a:pt x="1815912" y="1447036"/>
                  </a:cubicBezTo>
                  <a:cubicBezTo>
                    <a:pt x="1815912" y="1447036"/>
                    <a:pt x="1815912" y="1447036"/>
                    <a:pt x="1941937" y="1447036"/>
                  </a:cubicBezTo>
                  <a:cubicBezTo>
                    <a:pt x="1941937" y="1447036"/>
                    <a:pt x="1941937" y="1447036"/>
                    <a:pt x="1941937" y="1293883"/>
                  </a:cubicBezTo>
                  <a:cubicBezTo>
                    <a:pt x="1941937" y="1293883"/>
                    <a:pt x="1941937" y="1293883"/>
                    <a:pt x="2099469" y="1293883"/>
                  </a:cubicBezTo>
                  <a:cubicBezTo>
                    <a:pt x="2099469" y="1293883"/>
                    <a:pt x="2099469" y="1293883"/>
                    <a:pt x="2099469" y="1093199"/>
                  </a:cubicBezTo>
                  <a:cubicBezTo>
                    <a:pt x="2099469" y="1093199"/>
                    <a:pt x="2099469" y="1093199"/>
                    <a:pt x="2440788" y="1093199"/>
                  </a:cubicBezTo>
                  <a:cubicBezTo>
                    <a:pt x="2440788" y="1093199"/>
                    <a:pt x="2440788" y="1093199"/>
                    <a:pt x="2440788" y="517553"/>
                  </a:cubicBezTo>
                  <a:cubicBezTo>
                    <a:pt x="2440788" y="517553"/>
                    <a:pt x="2440788" y="517553"/>
                    <a:pt x="2897630" y="517553"/>
                  </a:cubicBezTo>
                  <a:cubicBezTo>
                    <a:pt x="2897630" y="517553"/>
                    <a:pt x="2897630" y="517553"/>
                    <a:pt x="2897630" y="1103761"/>
                  </a:cubicBezTo>
                  <a:cubicBezTo>
                    <a:pt x="2897630" y="1103761"/>
                    <a:pt x="2897630" y="1103761"/>
                    <a:pt x="3364974" y="1103761"/>
                  </a:cubicBezTo>
                  <a:cubicBezTo>
                    <a:pt x="3364974" y="1103761"/>
                    <a:pt x="3364974" y="1103761"/>
                    <a:pt x="3364974" y="739362"/>
                  </a:cubicBezTo>
                  <a:cubicBezTo>
                    <a:pt x="3364974" y="739362"/>
                    <a:pt x="3364974" y="739362"/>
                    <a:pt x="3879577" y="739362"/>
                  </a:cubicBezTo>
                  <a:cubicBezTo>
                    <a:pt x="3879577" y="739362"/>
                    <a:pt x="3879577" y="739362"/>
                    <a:pt x="3879577" y="1093199"/>
                  </a:cubicBezTo>
                  <a:cubicBezTo>
                    <a:pt x="3879577" y="1093199"/>
                    <a:pt x="3879577" y="1093199"/>
                    <a:pt x="4268157" y="1093199"/>
                  </a:cubicBezTo>
                  <a:cubicBezTo>
                    <a:pt x="4268157" y="1093199"/>
                    <a:pt x="4268157" y="1093199"/>
                    <a:pt x="4268157" y="924202"/>
                  </a:cubicBezTo>
                  <a:cubicBezTo>
                    <a:pt x="4268157" y="924202"/>
                    <a:pt x="4268157" y="924202"/>
                    <a:pt x="4530710" y="929483"/>
                  </a:cubicBezTo>
                  <a:cubicBezTo>
                    <a:pt x="4530710" y="929483"/>
                    <a:pt x="4530710" y="929483"/>
                    <a:pt x="4530710" y="781611"/>
                  </a:cubicBezTo>
                  <a:cubicBezTo>
                    <a:pt x="4530710" y="781611"/>
                    <a:pt x="4530710" y="781611"/>
                    <a:pt x="4798513" y="781611"/>
                  </a:cubicBezTo>
                  <a:cubicBezTo>
                    <a:pt x="4798513" y="781611"/>
                    <a:pt x="4798513" y="781611"/>
                    <a:pt x="4798513" y="918921"/>
                  </a:cubicBezTo>
                  <a:cubicBezTo>
                    <a:pt x="4798513" y="918921"/>
                    <a:pt x="4798513" y="918921"/>
                    <a:pt x="5055815" y="918921"/>
                  </a:cubicBezTo>
                  <a:cubicBezTo>
                    <a:pt x="5055815" y="918921"/>
                    <a:pt x="5055815" y="918921"/>
                    <a:pt x="5055815" y="765768"/>
                  </a:cubicBezTo>
                  <a:cubicBezTo>
                    <a:pt x="5055815" y="765768"/>
                    <a:pt x="5055815" y="765768"/>
                    <a:pt x="5307865" y="771049"/>
                  </a:cubicBezTo>
                  <a:cubicBezTo>
                    <a:pt x="5307865" y="771049"/>
                    <a:pt x="5307865" y="771049"/>
                    <a:pt x="5307865" y="0"/>
                  </a:cubicBezTo>
                  <a:close/>
                </a:path>
              </a:pathLst>
            </a:custGeom>
            <a:grp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26" name="Freeform: Shape 25">
              <a:extLst>
                <a:ext uri="{FF2B5EF4-FFF2-40B4-BE49-F238E27FC236}">
                  <a16:creationId xmlns:a16="http://schemas.microsoft.com/office/drawing/2014/main" id="{E71BA293-E6AE-457B-8E32-60896AFAD169}"/>
                </a:ext>
              </a:extLst>
            </p:cNvPr>
            <p:cNvSpPr>
              <a:spLocks/>
            </p:cNvSpPr>
            <p:nvPr/>
          </p:nvSpPr>
          <p:spPr bwMode="auto">
            <a:xfrm flipH="1">
              <a:off x="11318872" y="6387731"/>
              <a:ext cx="873128" cy="470270"/>
            </a:xfrm>
            <a:custGeom>
              <a:avLst/>
              <a:gdLst>
                <a:gd name="connsiteX0" fmla="*/ 651947 w 873128"/>
                <a:gd name="connsiteY0" fmla="*/ 0 h 470270"/>
                <a:gd name="connsiteX1" fmla="*/ 694592 w 873128"/>
                <a:gd name="connsiteY1" fmla="*/ 13081 h 470270"/>
                <a:gd name="connsiteX2" fmla="*/ 702118 w 873128"/>
                <a:gd name="connsiteY2" fmla="*/ 20929 h 470270"/>
                <a:gd name="connsiteX3" fmla="*/ 702118 w 873128"/>
                <a:gd name="connsiteY3" fmla="*/ 371496 h 470270"/>
                <a:gd name="connsiteX4" fmla="*/ 719678 w 873128"/>
                <a:gd name="connsiteY4" fmla="*/ 371496 h 470270"/>
                <a:gd name="connsiteX5" fmla="*/ 719678 w 873128"/>
                <a:gd name="connsiteY5" fmla="*/ 230223 h 470270"/>
                <a:gd name="connsiteX6" fmla="*/ 734729 w 873128"/>
                <a:gd name="connsiteY6" fmla="*/ 230223 h 470270"/>
                <a:gd name="connsiteX7" fmla="*/ 734729 w 873128"/>
                <a:gd name="connsiteY7" fmla="*/ 217142 h 470270"/>
                <a:gd name="connsiteX8" fmla="*/ 749780 w 873128"/>
                <a:gd name="connsiteY8" fmla="*/ 209294 h 470270"/>
                <a:gd name="connsiteX9" fmla="*/ 762322 w 873128"/>
                <a:gd name="connsiteY9" fmla="*/ 209294 h 470270"/>
                <a:gd name="connsiteX10" fmla="*/ 762322 w 873128"/>
                <a:gd name="connsiteY10" fmla="*/ 196214 h 470270"/>
                <a:gd name="connsiteX11" fmla="*/ 772356 w 873128"/>
                <a:gd name="connsiteY11" fmla="*/ 188365 h 470270"/>
                <a:gd name="connsiteX12" fmla="*/ 797443 w 873128"/>
                <a:gd name="connsiteY12" fmla="*/ 188365 h 470270"/>
                <a:gd name="connsiteX13" fmla="*/ 797443 w 873128"/>
                <a:gd name="connsiteY13" fmla="*/ 230223 h 470270"/>
                <a:gd name="connsiteX14" fmla="*/ 850122 w 873128"/>
                <a:gd name="connsiteY14" fmla="*/ 230223 h 470270"/>
                <a:gd name="connsiteX15" fmla="*/ 850122 w 873128"/>
                <a:gd name="connsiteY15" fmla="*/ 376729 h 470270"/>
                <a:gd name="connsiteX16" fmla="*/ 870190 w 873128"/>
                <a:gd name="connsiteY16" fmla="*/ 376729 h 470270"/>
                <a:gd name="connsiteX17" fmla="*/ 873128 w 873128"/>
                <a:gd name="connsiteY17" fmla="*/ 375580 h 470270"/>
                <a:gd name="connsiteX18" fmla="*/ 873128 w 873128"/>
                <a:gd name="connsiteY18" fmla="*/ 470270 h 470270"/>
                <a:gd name="connsiteX19" fmla="*/ 0 w 873128"/>
                <a:gd name="connsiteY19" fmla="*/ 470270 h 470270"/>
                <a:gd name="connsiteX20" fmla="*/ 47325 w 873128"/>
                <a:gd name="connsiteY20" fmla="*/ 388300 h 470270"/>
                <a:gd name="connsiteX21" fmla="*/ 92542 w 873128"/>
                <a:gd name="connsiteY21" fmla="*/ 384577 h 470270"/>
                <a:gd name="connsiteX22" fmla="*/ 92542 w 873128"/>
                <a:gd name="connsiteY22" fmla="*/ 347950 h 470270"/>
                <a:gd name="connsiteX23" fmla="*/ 142713 w 873128"/>
                <a:gd name="connsiteY23" fmla="*/ 347950 h 470270"/>
                <a:gd name="connsiteX24" fmla="*/ 142713 w 873128"/>
                <a:gd name="connsiteY24" fmla="*/ 327022 h 470270"/>
                <a:gd name="connsiteX25" fmla="*/ 248072 w 873128"/>
                <a:gd name="connsiteY25" fmla="*/ 327022 h 470270"/>
                <a:gd name="connsiteX26" fmla="*/ 248072 w 873128"/>
                <a:gd name="connsiteY26" fmla="*/ 340102 h 470270"/>
                <a:gd name="connsiteX27" fmla="*/ 315802 w 873128"/>
                <a:gd name="connsiteY27" fmla="*/ 340102 h 470270"/>
                <a:gd name="connsiteX28" fmla="*/ 315802 w 873128"/>
                <a:gd name="connsiteY28" fmla="*/ 347950 h 470270"/>
                <a:gd name="connsiteX29" fmla="*/ 335870 w 873128"/>
                <a:gd name="connsiteY29" fmla="*/ 347950 h 470270"/>
                <a:gd name="connsiteX30" fmla="*/ 335870 w 873128"/>
                <a:gd name="connsiteY30" fmla="*/ 355799 h 470270"/>
                <a:gd name="connsiteX31" fmla="*/ 353430 w 873128"/>
                <a:gd name="connsiteY31" fmla="*/ 355799 h 470270"/>
                <a:gd name="connsiteX32" fmla="*/ 353430 w 873128"/>
                <a:gd name="connsiteY32" fmla="*/ 238072 h 470270"/>
                <a:gd name="connsiteX33" fmla="*/ 406110 w 873128"/>
                <a:gd name="connsiteY33" fmla="*/ 222375 h 470270"/>
                <a:gd name="connsiteX34" fmla="*/ 503943 w 873128"/>
                <a:gd name="connsiteY34" fmla="*/ 222375 h 470270"/>
                <a:gd name="connsiteX35" fmla="*/ 503943 w 873128"/>
                <a:gd name="connsiteY35" fmla="*/ 34011 h 470270"/>
                <a:gd name="connsiteX36" fmla="*/ 531537 w 873128"/>
                <a:gd name="connsiteY36" fmla="*/ 20929 h 470270"/>
                <a:gd name="connsiteX37" fmla="*/ 651947 w 873128"/>
                <a:gd name="connsiteY37" fmla="*/ 0 h 47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73128" h="470270">
                  <a:moveTo>
                    <a:pt x="651947" y="0"/>
                  </a:moveTo>
                  <a:cubicBezTo>
                    <a:pt x="666999" y="5232"/>
                    <a:pt x="679541" y="10465"/>
                    <a:pt x="694592" y="13081"/>
                  </a:cubicBezTo>
                  <a:cubicBezTo>
                    <a:pt x="697101" y="15697"/>
                    <a:pt x="699609" y="18314"/>
                    <a:pt x="702118" y="20929"/>
                  </a:cubicBezTo>
                  <a:cubicBezTo>
                    <a:pt x="702118" y="138657"/>
                    <a:pt x="702118" y="256385"/>
                    <a:pt x="702118" y="371496"/>
                  </a:cubicBezTo>
                  <a:cubicBezTo>
                    <a:pt x="707135" y="371496"/>
                    <a:pt x="712152" y="371496"/>
                    <a:pt x="719678" y="371496"/>
                  </a:cubicBezTo>
                  <a:cubicBezTo>
                    <a:pt x="719678" y="324406"/>
                    <a:pt x="719678" y="277315"/>
                    <a:pt x="719678" y="230223"/>
                  </a:cubicBezTo>
                  <a:cubicBezTo>
                    <a:pt x="724695" y="230223"/>
                    <a:pt x="729712" y="230223"/>
                    <a:pt x="734729" y="230223"/>
                  </a:cubicBezTo>
                  <a:cubicBezTo>
                    <a:pt x="734729" y="224991"/>
                    <a:pt x="734729" y="222375"/>
                    <a:pt x="734729" y="217142"/>
                  </a:cubicBezTo>
                  <a:cubicBezTo>
                    <a:pt x="739746" y="214526"/>
                    <a:pt x="744763" y="211911"/>
                    <a:pt x="749780" y="209294"/>
                  </a:cubicBezTo>
                  <a:lnTo>
                    <a:pt x="762322" y="209294"/>
                  </a:lnTo>
                  <a:cubicBezTo>
                    <a:pt x="762322" y="204062"/>
                    <a:pt x="762322" y="201445"/>
                    <a:pt x="762322" y="196214"/>
                  </a:cubicBezTo>
                  <a:cubicBezTo>
                    <a:pt x="764831" y="193597"/>
                    <a:pt x="769848" y="190980"/>
                    <a:pt x="772356" y="188365"/>
                  </a:cubicBezTo>
                  <a:cubicBezTo>
                    <a:pt x="779883" y="188365"/>
                    <a:pt x="789917" y="188365"/>
                    <a:pt x="797443" y="188365"/>
                  </a:cubicBezTo>
                  <a:cubicBezTo>
                    <a:pt x="797443" y="201445"/>
                    <a:pt x="797443" y="217142"/>
                    <a:pt x="797443" y="230223"/>
                  </a:cubicBezTo>
                  <a:cubicBezTo>
                    <a:pt x="815003" y="230223"/>
                    <a:pt x="832563" y="230223"/>
                    <a:pt x="850122" y="230223"/>
                  </a:cubicBezTo>
                  <a:cubicBezTo>
                    <a:pt x="850122" y="279931"/>
                    <a:pt x="850122" y="327022"/>
                    <a:pt x="850122" y="376729"/>
                  </a:cubicBezTo>
                  <a:cubicBezTo>
                    <a:pt x="857648" y="376729"/>
                    <a:pt x="865174" y="376729"/>
                    <a:pt x="870190" y="376729"/>
                  </a:cubicBezTo>
                  <a:lnTo>
                    <a:pt x="873128" y="375580"/>
                  </a:lnTo>
                  <a:lnTo>
                    <a:pt x="873128" y="470270"/>
                  </a:lnTo>
                  <a:lnTo>
                    <a:pt x="0" y="470270"/>
                  </a:lnTo>
                  <a:lnTo>
                    <a:pt x="47325" y="388300"/>
                  </a:lnTo>
                  <a:cubicBezTo>
                    <a:pt x="62189" y="387058"/>
                    <a:pt x="77084" y="385817"/>
                    <a:pt x="92542" y="384577"/>
                  </a:cubicBezTo>
                  <a:cubicBezTo>
                    <a:pt x="92542" y="371496"/>
                    <a:pt x="92542" y="361032"/>
                    <a:pt x="92542" y="347950"/>
                  </a:cubicBezTo>
                  <a:cubicBezTo>
                    <a:pt x="110102" y="347950"/>
                    <a:pt x="127661" y="347950"/>
                    <a:pt x="142713" y="347950"/>
                  </a:cubicBezTo>
                  <a:cubicBezTo>
                    <a:pt x="142713" y="340102"/>
                    <a:pt x="142713" y="334870"/>
                    <a:pt x="142713" y="327022"/>
                  </a:cubicBezTo>
                  <a:cubicBezTo>
                    <a:pt x="177833" y="327022"/>
                    <a:pt x="212952" y="327022"/>
                    <a:pt x="248072" y="327022"/>
                  </a:cubicBezTo>
                  <a:cubicBezTo>
                    <a:pt x="248072" y="332253"/>
                    <a:pt x="248072" y="334870"/>
                    <a:pt x="248072" y="340102"/>
                  </a:cubicBezTo>
                  <a:cubicBezTo>
                    <a:pt x="270649" y="340102"/>
                    <a:pt x="293225" y="340102"/>
                    <a:pt x="315802" y="340102"/>
                  </a:cubicBezTo>
                  <a:cubicBezTo>
                    <a:pt x="315802" y="342719"/>
                    <a:pt x="315802" y="345335"/>
                    <a:pt x="315802" y="347950"/>
                  </a:cubicBezTo>
                  <a:cubicBezTo>
                    <a:pt x="320820" y="347950"/>
                    <a:pt x="328345" y="347950"/>
                    <a:pt x="335870" y="347950"/>
                  </a:cubicBezTo>
                  <a:cubicBezTo>
                    <a:pt x="335870" y="350567"/>
                    <a:pt x="335870" y="353184"/>
                    <a:pt x="335870" y="355799"/>
                  </a:cubicBezTo>
                  <a:cubicBezTo>
                    <a:pt x="340888" y="355799"/>
                    <a:pt x="348413" y="355799"/>
                    <a:pt x="353430" y="355799"/>
                  </a:cubicBezTo>
                  <a:cubicBezTo>
                    <a:pt x="353430" y="316558"/>
                    <a:pt x="353430" y="277315"/>
                    <a:pt x="353430" y="238072"/>
                  </a:cubicBezTo>
                  <a:cubicBezTo>
                    <a:pt x="370990" y="232840"/>
                    <a:pt x="388551" y="227608"/>
                    <a:pt x="406110" y="222375"/>
                  </a:cubicBezTo>
                  <a:cubicBezTo>
                    <a:pt x="438722" y="222375"/>
                    <a:pt x="471332" y="222375"/>
                    <a:pt x="503943" y="222375"/>
                  </a:cubicBezTo>
                  <a:cubicBezTo>
                    <a:pt x="503943" y="159587"/>
                    <a:pt x="503943" y="96798"/>
                    <a:pt x="503943" y="34011"/>
                  </a:cubicBezTo>
                  <a:cubicBezTo>
                    <a:pt x="511469" y="28778"/>
                    <a:pt x="521503" y="26163"/>
                    <a:pt x="531537" y="20929"/>
                  </a:cubicBezTo>
                  <a:cubicBezTo>
                    <a:pt x="571673" y="15697"/>
                    <a:pt x="611811" y="7849"/>
                    <a:pt x="65194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sp>
          <p:nvSpPr>
            <p:cNvPr id="25" name="Freeform: Shape 24">
              <a:extLst>
                <a:ext uri="{FF2B5EF4-FFF2-40B4-BE49-F238E27FC236}">
                  <a16:creationId xmlns:a16="http://schemas.microsoft.com/office/drawing/2014/main" id="{26A6BFDA-FDC9-4A14-B2A2-F1297D691270}"/>
                </a:ext>
              </a:extLst>
            </p:cNvPr>
            <p:cNvSpPr>
              <a:spLocks/>
            </p:cNvSpPr>
            <p:nvPr/>
          </p:nvSpPr>
          <p:spPr bwMode="auto">
            <a:xfrm>
              <a:off x="10222614" y="6322479"/>
              <a:ext cx="1673378" cy="535522"/>
            </a:xfrm>
            <a:custGeom>
              <a:avLst/>
              <a:gdLst>
                <a:gd name="connsiteX0" fmla="*/ 527275 w 1404080"/>
                <a:gd name="connsiteY0" fmla="*/ 0 h 449340"/>
                <a:gd name="connsiteX1" fmla="*/ 569920 w 1404080"/>
                <a:gd name="connsiteY1" fmla="*/ 0 h 449340"/>
                <a:gd name="connsiteX2" fmla="*/ 569920 w 1404080"/>
                <a:gd name="connsiteY2" fmla="*/ 1963 h 449340"/>
                <a:gd name="connsiteX3" fmla="*/ 569920 w 1404080"/>
                <a:gd name="connsiteY3" fmla="*/ 15697 h 449340"/>
                <a:gd name="connsiteX4" fmla="*/ 612566 w 1404080"/>
                <a:gd name="connsiteY4" fmla="*/ 15697 h 449340"/>
                <a:gd name="connsiteX5" fmla="*/ 612566 w 1404080"/>
                <a:gd name="connsiteY5" fmla="*/ 117728 h 449340"/>
                <a:gd name="connsiteX6" fmla="*/ 614134 w 1404080"/>
                <a:gd name="connsiteY6" fmla="*/ 117728 h 449340"/>
                <a:gd name="connsiteX7" fmla="*/ 625109 w 1404080"/>
                <a:gd name="connsiteY7" fmla="*/ 117728 h 449340"/>
                <a:gd name="connsiteX8" fmla="*/ 625109 w 1404080"/>
                <a:gd name="connsiteY8" fmla="*/ 266850 h 449340"/>
                <a:gd name="connsiteX9" fmla="*/ 627616 w 1404080"/>
                <a:gd name="connsiteY9" fmla="*/ 266850 h 449340"/>
                <a:gd name="connsiteX10" fmla="*/ 645177 w 1404080"/>
                <a:gd name="connsiteY10" fmla="*/ 266850 h 449340"/>
                <a:gd name="connsiteX11" fmla="*/ 645177 w 1404080"/>
                <a:gd name="connsiteY11" fmla="*/ 170051 h 449340"/>
                <a:gd name="connsiteX12" fmla="*/ 646118 w 1404080"/>
                <a:gd name="connsiteY12" fmla="*/ 169398 h 449340"/>
                <a:gd name="connsiteX13" fmla="*/ 652702 w 1404080"/>
                <a:gd name="connsiteY13" fmla="*/ 164820 h 449340"/>
                <a:gd name="connsiteX14" fmla="*/ 657720 w 1404080"/>
                <a:gd name="connsiteY14" fmla="*/ 166127 h 449340"/>
                <a:gd name="connsiteX15" fmla="*/ 657720 w 1404080"/>
                <a:gd name="connsiteY15" fmla="*/ 175284 h 449340"/>
                <a:gd name="connsiteX16" fmla="*/ 660227 w 1404080"/>
                <a:gd name="connsiteY16" fmla="*/ 173976 h 449340"/>
                <a:gd name="connsiteX17" fmla="*/ 677788 w 1404080"/>
                <a:gd name="connsiteY17" fmla="*/ 164820 h 449340"/>
                <a:gd name="connsiteX18" fmla="*/ 679984 w 1404080"/>
                <a:gd name="connsiteY18" fmla="*/ 164820 h 449340"/>
                <a:gd name="connsiteX19" fmla="*/ 695348 w 1404080"/>
                <a:gd name="connsiteY19" fmla="*/ 164820 h 449340"/>
                <a:gd name="connsiteX20" fmla="*/ 695348 w 1404080"/>
                <a:gd name="connsiteY20" fmla="*/ 342719 h 449340"/>
                <a:gd name="connsiteX21" fmla="*/ 730468 w 1404080"/>
                <a:gd name="connsiteY21" fmla="*/ 347952 h 449340"/>
                <a:gd name="connsiteX22" fmla="*/ 730468 w 1404080"/>
                <a:gd name="connsiteY22" fmla="*/ 340104 h 449340"/>
                <a:gd name="connsiteX23" fmla="*/ 768095 w 1404080"/>
                <a:gd name="connsiteY23" fmla="*/ 340104 h 449340"/>
                <a:gd name="connsiteX24" fmla="*/ 768095 w 1404080"/>
                <a:gd name="connsiteY24" fmla="*/ 306093 h 449340"/>
                <a:gd name="connsiteX25" fmla="*/ 778129 w 1404080"/>
                <a:gd name="connsiteY25" fmla="*/ 306093 h 449340"/>
                <a:gd name="connsiteX26" fmla="*/ 778129 w 1404080"/>
                <a:gd name="connsiteY26" fmla="*/ 261618 h 449340"/>
                <a:gd name="connsiteX27" fmla="*/ 785656 w 1404080"/>
                <a:gd name="connsiteY27" fmla="*/ 261618 h 449340"/>
                <a:gd name="connsiteX28" fmla="*/ 785656 w 1404080"/>
                <a:gd name="connsiteY28" fmla="*/ 217143 h 449340"/>
                <a:gd name="connsiteX29" fmla="*/ 803216 w 1404080"/>
                <a:gd name="connsiteY29" fmla="*/ 217143 h 449340"/>
                <a:gd name="connsiteX30" fmla="*/ 858402 w 1404080"/>
                <a:gd name="connsiteY30" fmla="*/ 193597 h 449340"/>
                <a:gd name="connsiteX31" fmla="*/ 860911 w 1404080"/>
                <a:gd name="connsiteY31" fmla="*/ 170051 h 449340"/>
                <a:gd name="connsiteX32" fmla="*/ 865929 w 1404080"/>
                <a:gd name="connsiteY32" fmla="*/ 193597 h 449340"/>
                <a:gd name="connsiteX33" fmla="*/ 923625 w 1404080"/>
                <a:gd name="connsiteY33" fmla="*/ 224991 h 449340"/>
                <a:gd name="connsiteX34" fmla="*/ 923625 w 1404080"/>
                <a:gd name="connsiteY34" fmla="*/ 219760 h 449340"/>
                <a:gd name="connsiteX35" fmla="*/ 938677 w 1404080"/>
                <a:gd name="connsiteY35" fmla="*/ 219760 h 449340"/>
                <a:gd name="connsiteX36" fmla="*/ 938677 w 1404080"/>
                <a:gd name="connsiteY36" fmla="*/ 261618 h 449340"/>
                <a:gd name="connsiteX37" fmla="*/ 946202 w 1404080"/>
                <a:gd name="connsiteY37" fmla="*/ 261618 h 449340"/>
                <a:gd name="connsiteX38" fmla="*/ 946202 w 1404080"/>
                <a:gd name="connsiteY38" fmla="*/ 311325 h 449340"/>
                <a:gd name="connsiteX39" fmla="*/ 953729 w 1404080"/>
                <a:gd name="connsiteY39" fmla="*/ 311325 h 449340"/>
                <a:gd name="connsiteX40" fmla="*/ 953729 w 1404080"/>
                <a:gd name="connsiteY40" fmla="*/ 334871 h 449340"/>
                <a:gd name="connsiteX41" fmla="*/ 968779 w 1404080"/>
                <a:gd name="connsiteY41" fmla="*/ 334871 h 449340"/>
                <a:gd name="connsiteX42" fmla="*/ 968779 w 1404080"/>
                <a:gd name="connsiteY42" fmla="*/ 371497 h 449340"/>
                <a:gd name="connsiteX43" fmla="*/ 1064103 w 1404080"/>
                <a:gd name="connsiteY43" fmla="*/ 363648 h 449340"/>
                <a:gd name="connsiteX44" fmla="*/ 1064103 w 1404080"/>
                <a:gd name="connsiteY44" fmla="*/ 327022 h 449340"/>
                <a:gd name="connsiteX45" fmla="*/ 1114275 w 1404080"/>
                <a:gd name="connsiteY45" fmla="*/ 327022 h 449340"/>
                <a:gd name="connsiteX46" fmla="*/ 1114275 w 1404080"/>
                <a:gd name="connsiteY46" fmla="*/ 306093 h 449340"/>
                <a:gd name="connsiteX47" fmla="*/ 1219634 w 1404080"/>
                <a:gd name="connsiteY47" fmla="*/ 306093 h 449340"/>
                <a:gd name="connsiteX48" fmla="*/ 1219634 w 1404080"/>
                <a:gd name="connsiteY48" fmla="*/ 319174 h 449340"/>
                <a:gd name="connsiteX49" fmla="*/ 1287364 w 1404080"/>
                <a:gd name="connsiteY49" fmla="*/ 319174 h 449340"/>
                <a:gd name="connsiteX50" fmla="*/ 1287364 w 1404080"/>
                <a:gd name="connsiteY50" fmla="*/ 327022 h 449340"/>
                <a:gd name="connsiteX51" fmla="*/ 1307432 w 1404080"/>
                <a:gd name="connsiteY51" fmla="*/ 327022 h 449340"/>
                <a:gd name="connsiteX52" fmla="*/ 1307432 w 1404080"/>
                <a:gd name="connsiteY52" fmla="*/ 334871 h 449340"/>
                <a:gd name="connsiteX53" fmla="*/ 1324991 w 1404080"/>
                <a:gd name="connsiteY53" fmla="*/ 334871 h 449340"/>
                <a:gd name="connsiteX54" fmla="*/ 1324991 w 1404080"/>
                <a:gd name="connsiteY54" fmla="*/ 312354 h 449340"/>
                <a:gd name="connsiteX55" fmla="*/ 1404080 w 1404080"/>
                <a:gd name="connsiteY55" fmla="*/ 449340 h 449340"/>
                <a:gd name="connsiteX56" fmla="*/ 0 w 1404080"/>
                <a:gd name="connsiteY56" fmla="*/ 449340 h 449340"/>
                <a:gd name="connsiteX57" fmla="*/ 0 w 1404080"/>
                <a:gd name="connsiteY57" fmla="*/ 387854 h 449340"/>
                <a:gd name="connsiteX58" fmla="*/ 5498 w 1404080"/>
                <a:gd name="connsiteY58" fmla="*/ 384578 h 449340"/>
                <a:gd name="connsiteX59" fmla="*/ 5498 w 1404080"/>
                <a:gd name="connsiteY59" fmla="*/ 361033 h 449340"/>
                <a:gd name="connsiteX60" fmla="*/ 482 w 1404080"/>
                <a:gd name="connsiteY60" fmla="*/ 334871 h 449340"/>
                <a:gd name="connsiteX61" fmla="*/ 1734 w 1404080"/>
                <a:gd name="connsiteY61" fmla="*/ 334871 h 449340"/>
                <a:gd name="connsiteX62" fmla="*/ 10516 w 1404080"/>
                <a:gd name="connsiteY62" fmla="*/ 334871 h 449340"/>
                <a:gd name="connsiteX63" fmla="*/ 33093 w 1404080"/>
                <a:gd name="connsiteY63" fmla="*/ 332255 h 449340"/>
                <a:gd name="connsiteX64" fmla="*/ 33093 w 1404080"/>
                <a:gd name="connsiteY64" fmla="*/ 330946 h 449340"/>
                <a:gd name="connsiteX65" fmla="*/ 33093 w 1404080"/>
                <a:gd name="connsiteY65" fmla="*/ 321790 h 449340"/>
                <a:gd name="connsiteX66" fmla="*/ 34974 w 1404080"/>
                <a:gd name="connsiteY66" fmla="*/ 321790 h 449340"/>
                <a:gd name="connsiteX67" fmla="*/ 48143 w 1404080"/>
                <a:gd name="connsiteY67" fmla="*/ 321790 h 449340"/>
                <a:gd name="connsiteX68" fmla="*/ 48143 w 1404080"/>
                <a:gd name="connsiteY68" fmla="*/ 190982 h 449340"/>
                <a:gd name="connsiteX69" fmla="*/ 49398 w 1404080"/>
                <a:gd name="connsiteY69" fmla="*/ 190982 h 449340"/>
                <a:gd name="connsiteX70" fmla="*/ 58177 w 1404080"/>
                <a:gd name="connsiteY70" fmla="*/ 190982 h 449340"/>
                <a:gd name="connsiteX71" fmla="*/ 58177 w 1404080"/>
                <a:gd name="connsiteY71" fmla="*/ 188365 h 449340"/>
                <a:gd name="connsiteX72" fmla="*/ 58177 w 1404080"/>
                <a:gd name="connsiteY72" fmla="*/ 170051 h 449340"/>
                <a:gd name="connsiteX73" fmla="*/ 60686 w 1404080"/>
                <a:gd name="connsiteY73" fmla="*/ 117728 h 449340"/>
                <a:gd name="connsiteX74" fmla="*/ 61941 w 1404080"/>
                <a:gd name="connsiteY74" fmla="*/ 117728 h 449340"/>
                <a:gd name="connsiteX75" fmla="*/ 70720 w 1404080"/>
                <a:gd name="connsiteY75" fmla="*/ 117728 h 449340"/>
                <a:gd name="connsiteX76" fmla="*/ 70720 w 1404080"/>
                <a:gd name="connsiteY76" fmla="*/ 119037 h 449340"/>
                <a:gd name="connsiteX77" fmla="*/ 70720 w 1404080"/>
                <a:gd name="connsiteY77" fmla="*/ 128193 h 449340"/>
                <a:gd name="connsiteX78" fmla="*/ 75737 w 1404080"/>
                <a:gd name="connsiteY78" fmla="*/ 125577 h 449340"/>
                <a:gd name="connsiteX79" fmla="*/ 75737 w 1404080"/>
                <a:gd name="connsiteY79" fmla="*/ 107264 h 449340"/>
                <a:gd name="connsiteX80" fmla="*/ 77305 w 1404080"/>
                <a:gd name="connsiteY80" fmla="*/ 106610 h 449340"/>
                <a:gd name="connsiteX81" fmla="*/ 88280 w 1404080"/>
                <a:gd name="connsiteY81" fmla="*/ 102032 h 449340"/>
                <a:gd name="connsiteX82" fmla="*/ 89534 w 1404080"/>
                <a:gd name="connsiteY82" fmla="*/ 102686 h 449340"/>
                <a:gd name="connsiteX83" fmla="*/ 98314 w 1404080"/>
                <a:gd name="connsiteY83" fmla="*/ 107264 h 449340"/>
                <a:gd name="connsiteX84" fmla="*/ 100195 w 1404080"/>
                <a:gd name="connsiteY84" fmla="*/ 107264 h 449340"/>
                <a:gd name="connsiteX85" fmla="*/ 113366 w 1404080"/>
                <a:gd name="connsiteY85" fmla="*/ 107264 h 449340"/>
                <a:gd name="connsiteX86" fmla="*/ 113366 w 1404080"/>
                <a:gd name="connsiteY86" fmla="*/ 73253 h 449340"/>
                <a:gd name="connsiteX87" fmla="*/ 114620 w 1404080"/>
                <a:gd name="connsiteY87" fmla="*/ 73253 h 449340"/>
                <a:gd name="connsiteX88" fmla="*/ 123398 w 1404080"/>
                <a:gd name="connsiteY88" fmla="*/ 73253 h 449340"/>
                <a:gd name="connsiteX89" fmla="*/ 124966 w 1404080"/>
                <a:gd name="connsiteY89" fmla="*/ 78486 h 449340"/>
                <a:gd name="connsiteX90" fmla="*/ 135943 w 1404080"/>
                <a:gd name="connsiteY90" fmla="*/ 78486 h 449340"/>
                <a:gd name="connsiteX91" fmla="*/ 137197 w 1404080"/>
                <a:gd name="connsiteY91" fmla="*/ 73253 h 449340"/>
                <a:gd name="connsiteX92" fmla="*/ 145977 w 1404080"/>
                <a:gd name="connsiteY92" fmla="*/ 73253 h 449340"/>
                <a:gd name="connsiteX93" fmla="*/ 145977 w 1404080"/>
                <a:gd name="connsiteY93" fmla="*/ 112496 h 449340"/>
                <a:gd name="connsiteX94" fmla="*/ 147545 w 1404080"/>
                <a:gd name="connsiteY94" fmla="*/ 113804 h 449340"/>
                <a:gd name="connsiteX95" fmla="*/ 158520 w 1404080"/>
                <a:gd name="connsiteY95" fmla="*/ 122961 h 449340"/>
                <a:gd name="connsiteX96" fmla="*/ 183605 w 1404080"/>
                <a:gd name="connsiteY96" fmla="*/ 130810 h 449340"/>
                <a:gd name="connsiteX97" fmla="*/ 183605 w 1404080"/>
                <a:gd name="connsiteY97" fmla="*/ 129174 h 449340"/>
                <a:gd name="connsiteX98" fmla="*/ 183605 w 1404080"/>
                <a:gd name="connsiteY98" fmla="*/ 117728 h 449340"/>
                <a:gd name="connsiteX99" fmla="*/ 216216 w 1404080"/>
                <a:gd name="connsiteY99" fmla="*/ 107264 h 449340"/>
                <a:gd name="connsiteX100" fmla="*/ 216216 w 1404080"/>
                <a:gd name="connsiteY100" fmla="*/ 105957 h 449340"/>
                <a:gd name="connsiteX101" fmla="*/ 216216 w 1404080"/>
                <a:gd name="connsiteY101" fmla="*/ 96799 h 449340"/>
                <a:gd name="connsiteX102" fmla="*/ 217157 w 1404080"/>
                <a:gd name="connsiteY102" fmla="*/ 96799 h 449340"/>
                <a:gd name="connsiteX103" fmla="*/ 223741 w 1404080"/>
                <a:gd name="connsiteY103" fmla="*/ 96799 h 449340"/>
                <a:gd name="connsiteX104" fmla="*/ 223741 w 1404080"/>
                <a:gd name="connsiteY104" fmla="*/ 95819 h 449340"/>
                <a:gd name="connsiteX105" fmla="*/ 223741 w 1404080"/>
                <a:gd name="connsiteY105" fmla="*/ 88950 h 449340"/>
                <a:gd name="connsiteX106" fmla="*/ 226250 w 1404080"/>
                <a:gd name="connsiteY106" fmla="*/ 88950 h 449340"/>
                <a:gd name="connsiteX107" fmla="*/ 243809 w 1404080"/>
                <a:gd name="connsiteY107" fmla="*/ 88950 h 449340"/>
                <a:gd name="connsiteX108" fmla="*/ 243809 w 1404080"/>
                <a:gd name="connsiteY108" fmla="*/ 89931 h 449340"/>
                <a:gd name="connsiteX109" fmla="*/ 243809 w 1404080"/>
                <a:gd name="connsiteY109" fmla="*/ 96799 h 449340"/>
                <a:gd name="connsiteX110" fmla="*/ 245691 w 1404080"/>
                <a:gd name="connsiteY110" fmla="*/ 96799 h 449340"/>
                <a:gd name="connsiteX111" fmla="*/ 258861 w 1404080"/>
                <a:gd name="connsiteY111" fmla="*/ 96799 h 449340"/>
                <a:gd name="connsiteX112" fmla="*/ 258861 w 1404080"/>
                <a:gd name="connsiteY112" fmla="*/ 98761 h 449340"/>
                <a:gd name="connsiteX113" fmla="*/ 258861 w 1404080"/>
                <a:gd name="connsiteY113" fmla="*/ 112496 h 449340"/>
                <a:gd name="connsiteX114" fmla="*/ 286455 w 1404080"/>
                <a:gd name="connsiteY114" fmla="*/ 112496 h 449340"/>
                <a:gd name="connsiteX115" fmla="*/ 286455 w 1404080"/>
                <a:gd name="connsiteY115" fmla="*/ 111188 h 449340"/>
                <a:gd name="connsiteX116" fmla="*/ 286455 w 1404080"/>
                <a:gd name="connsiteY116" fmla="*/ 102032 h 449340"/>
                <a:gd name="connsiteX117" fmla="*/ 288023 w 1404080"/>
                <a:gd name="connsiteY117" fmla="*/ 102032 h 449340"/>
                <a:gd name="connsiteX118" fmla="*/ 298998 w 1404080"/>
                <a:gd name="connsiteY118" fmla="*/ 102032 h 449340"/>
                <a:gd name="connsiteX119" fmla="*/ 298998 w 1404080"/>
                <a:gd name="connsiteY119" fmla="*/ 100723 h 449340"/>
                <a:gd name="connsiteX120" fmla="*/ 298998 w 1404080"/>
                <a:gd name="connsiteY120" fmla="*/ 91567 h 449340"/>
                <a:gd name="connsiteX121" fmla="*/ 300879 w 1404080"/>
                <a:gd name="connsiteY121" fmla="*/ 91567 h 449340"/>
                <a:gd name="connsiteX122" fmla="*/ 314048 w 1404080"/>
                <a:gd name="connsiteY122" fmla="*/ 91567 h 449340"/>
                <a:gd name="connsiteX123" fmla="*/ 314048 w 1404080"/>
                <a:gd name="connsiteY123" fmla="*/ 92875 h 449340"/>
                <a:gd name="connsiteX124" fmla="*/ 314048 w 1404080"/>
                <a:gd name="connsiteY124" fmla="*/ 102032 h 449340"/>
                <a:gd name="connsiteX125" fmla="*/ 319066 w 1404080"/>
                <a:gd name="connsiteY125" fmla="*/ 39243 h 449340"/>
                <a:gd name="connsiteX126" fmla="*/ 431950 w 1404080"/>
                <a:gd name="connsiteY126" fmla="*/ 39243 h 449340"/>
                <a:gd name="connsiteX127" fmla="*/ 431950 w 1404080"/>
                <a:gd name="connsiteY127" fmla="*/ 122961 h 449340"/>
                <a:gd name="connsiteX128" fmla="*/ 434459 w 1404080"/>
                <a:gd name="connsiteY128" fmla="*/ 122961 h 449340"/>
                <a:gd name="connsiteX129" fmla="*/ 452018 w 1404080"/>
                <a:gd name="connsiteY129" fmla="*/ 122961 h 449340"/>
                <a:gd name="connsiteX130" fmla="*/ 452018 w 1404080"/>
                <a:gd name="connsiteY130" fmla="*/ 28778 h 449340"/>
                <a:gd name="connsiteX131" fmla="*/ 477104 w 1404080"/>
                <a:gd name="connsiteY131" fmla="*/ 15697 h 449340"/>
                <a:gd name="connsiteX132" fmla="*/ 509716 w 1404080"/>
                <a:gd name="connsiteY132" fmla="*/ 15697 h 449340"/>
                <a:gd name="connsiteX133" fmla="*/ 511911 w 1404080"/>
                <a:gd name="connsiteY133" fmla="*/ 13736 h 44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1404080" h="449340">
                  <a:moveTo>
                    <a:pt x="527275" y="0"/>
                  </a:moveTo>
                  <a:cubicBezTo>
                    <a:pt x="527275" y="0"/>
                    <a:pt x="527275" y="0"/>
                    <a:pt x="569920" y="0"/>
                  </a:cubicBezTo>
                  <a:cubicBezTo>
                    <a:pt x="569920" y="0"/>
                    <a:pt x="569920" y="0"/>
                    <a:pt x="569920" y="1963"/>
                  </a:cubicBezTo>
                  <a:lnTo>
                    <a:pt x="569920" y="15697"/>
                  </a:lnTo>
                  <a:cubicBezTo>
                    <a:pt x="569920" y="15697"/>
                    <a:pt x="569920" y="15697"/>
                    <a:pt x="612566" y="15697"/>
                  </a:cubicBezTo>
                  <a:cubicBezTo>
                    <a:pt x="612566" y="15697"/>
                    <a:pt x="612566" y="15697"/>
                    <a:pt x="612566" y="117728"/>
                  </a:cubicBezTo>
                  <a:cubicBezTo>
                    <a:pt x="612566" y="117728"/>
                    <a:pt x="612566" y="117728"/>
                    <a:pt x="614134" y="117728"/>
                  </a:cubicBezTo>
                  <a:lnTo>
                    <a:pt x="625109" y="117728"/>
                  </a:lnTo>
                  <a:cubicBezTo>
                    <a:pt x="625109" y="117728"/>
                    <a:pt x="625109" y="117728"/>
                    <a:pt x="625109" y="266850"/>
                  </a:cubicBezTo>
                  <a:cubicBezTo>
                    <a:pt x="625109" y="266850"/>
                    <a:pt x="625109" y="266850"/>
                    <a:pt x="627616" y="266850"/>
                  </a:cubicBezTo>
                  <a:lnTo>
                    <a:pt x="645177" y="266850"/>
                  </a:lnTo>
                  <a:cubicBezTo>
                    <a:pt x="645177" y="266850"/>
                    <a:pt x="645177" y="266850"/>
                    <a:pt x="645177" y="170051"/>
                  </a:cubicBezTo>
                  <a:cubicBezTo>
                    <a:pt x="645177" y="170051"/>
                    <a:pt x="645177" y="170051"/>
                    <a:pt x="646118" y="169398"/>
                  </a:cubicBezTo>
                  <a:lnTo>
                    <a:pt x="652702" y="164820"/>
                  </a:lnTo>
                  <a:cubicBezTo>
                    <a:pt x="657720" y="164820"/>
                    <a:pt x="657720" y="164820"/>
                    <a:pt x="657720" y="166127"/>
                  </a:cubicBezTo>
                  <a:lnTo>
                    <a:pt x="657720" y="175284"/>
                  </a:lnTo>
                  <a:cubicBezTo>
                    <a:pt x="657720" y="175284"/>
                    <a:pt x="657720" y="175284"/>
                    <a:pt x="660227" y="173976"/>
                  </a:cubicBezTo>
                  <a:lnTo>
                    <a:pt x="677788" y="164820"/>
                  </a:lnTo>
                  <a:cubicBezTo>
                    <a:pt x="677788" y="164820"/>
                    <a:pt x="677788" y="164820"/>
                    <a:pt x="679984" y="164820"/>
                  </a:cubicBezTo>
                  <a:lnTo>
                    <a:pt x="695348" y="164820"/>
                  </a:lnTo>
                  <a:cubicBezTo>
                    <a:pt x="695348" y="164820"/>
                    <a:pt x="695348" y="164820"/>
                    <a:pt x="695348" y="342719"/>
                  </a:cubicBezTo>
                  <a:cubicBezTo>
                    <a:pt x="695348" y="342719"/>
                    <a:pt x="695348" y="342719"/>
                    <a:pt x="730468" y="347952"/>
                  </a:cubicBezTo>
                  <a:cubicBezTo>
                    <a:pt x="730468" y="345335"/>
                    <a:pt x="730468" y="342719"/>
                    <a:pt x="730468" y="340104"/>
                  </a:cubicBezTo>
                  <a:cubicBezTo>
                    <a:pt x="743011" y="340104"/>
                    <a:pt x="755552" y="340104"/>
                    <a:pt x="768095" y="340104"/>
                  </a:cubicBezTo>
                  <a:cubicBezTo>
                    <a:pt x="768095" y="327022"/>
                    <a:pt x="768095" y="316558"/>
                    <a:pt x="768095" y="306093"/>
                  </a:cubicBezTo>
                  <a:lnTo>
                    <a:pt x="778129" y="306093"/>
                  </a:lnTo>
                  <a:cubicBezTo>
                    <a:pt x="778129" y="290395"/>
                    <a:pt x="778129" y="277315"/>
                    <a:pt x="778129" y="261618"/>
                  </a:cubicBezTo>
                  <a:cubicBezTo>
                    <a:pt x="780638" y="261618"/>
                    <a:pt x="783147" y="261618"/>
                    <a:pt x="785656" y="261618"/>
                  </a:cubicBezTo>
                  <a:cubicBezTo>
                    <a:pt x="785656" y="245921"/>
                    <a:pt x="785656" y="232840"/>
                    <a:pt x="785656" y="217143"/>
                  </a:cubicBezTo>
                  <a:cubicBezTo>
                    <a:pt x="790673" y="217143"/>
                    <a:pt x="795689" y="217143"/>
                    <a:pt x="803216" y="217143"/>
                  </a:cubicBezTo>
                  <a:cubicBezTo>
                    <a:pt x="820775" y="211911"/>
                    <a:pt x="840843" y="201446"/>
                    <a:pt x="858402" y="193597"/>
                  </a:cubicBezTo>
                  <a:cubicBezTo>
                    <a:pt x="860911" y="185749"/>
                    <a:pt x="860911" y="177900"/>
                    <a:pt x="860911" y="170051"/>
                  </a:cubicBezTo>
                  <a:cubicBezTo>
                    <a:pt x="863420" y="177900"/>
                    <a:pt x="863420" y="185749"/>
                    <a:pt x="865929" y="193597"/>
                  </a:cubicBezTo>
                  <a:cubicBezTo>
                    <a:pt x="885997" y="204063"/>
                    <a:pt x="903557" y="214527"/>
                    <a:pt x="923625" y="224991"/>
                  </a:cubicBezTo>
                  <a:cubicBezTo>
                    <a:pt x="923625" y="222382"/>
                    <a:pt x="923625" y="219773"/>
                    <a:pt x="923625" y="219760"/>
                  </a:cubicBezTo>
                  <a:cubicBezTo>
                    <a:pt x="928641" y="219760"/>
                    <a:pt x="933661" y="219760"/>
                    <a:pt x="938677" y="219760"/>
                  </a:cubicBezTo>
                  <a:cubicBezTo>
                    <a:pt x="938677" y="232840"/>
                    <a:pt x="938677" y="248537"/>
                    <a:pt x="938677" y="261618"/>
                  </a:cubicBezTo>
                  <a:cubicBezTo>
                    <a:pt x="941186" y="261618"/>
                    <a:pt x="943693" y="261618"/>
                    <a:pt x="946202" y="261618"/>
                  </a:cubicBezTo>
                  <a:cubicBezTo>
                    <a:pt x="946202" y="277315"/>
                    <a:pt x="946202" y="293012"/>
                    <a:pt x="946202" y="311325"/>
                  </a:cubicBezTo>
                  <a:cubicBezTo>
                    <a:pt x="948711" y="311325"/>
                    <a:pt x="951220" y="311325"/>
                    <a:pt x="953729" y="311325"/>
                  </a:cubicBezTo>
                  <a:cubicBezTo>
                    <a:pt x="953729" y="319174"/>
                    <a:pt x="953729" y="327022"/>
                    <a:pt x="953729" y="334871"/>
                  </a:cubicBezTo>
                  <a:cubicBezTo>
                    <a:pt x="958745" y="334871"/>
                    <a:pt x="963761" y="334871"/>
                    <a:pt x="968779" y="334871"/>
                  </a:cubicBezTo>
                  <a:cubicBezTo>
                    <a:pt x="968779" y="347952"/>
                    <a:pt x="968779" y="358416"/>
                    <a:pt x="968779" y="371497"/>
                  </a:cubicBezTo>
                  <a:cubicBezTo>
                    <a:pt x="1001391" y="368881"/>
                    <a:pt x="1031493" y="366265"/>
                    <a:pt x="1064103" y="363648"/>
                  </a:cubicBezTo>
                  <a:cubicBezTo>
                    <a:pt x="1064103" y="350568"/>
                    <a:pt x="1064103" y="340104"/>
                    <a:pt x="1064103" y="327022"/>
                  </a:cubicBezTo>
                  <a:cubicBezTo>
                    <a:pt x="1081663" y="327022"/>
                    <a:pt x="1099223" y="327022"/>
                    <a:pt x="1114275" y="327022"/>
                  </a:cubicBezTo>
                  <a:cubicBezTo>
                    <a:pt x="1114275" y="319174"/>
                    <a:pt x="1114275" y="313941"/>
                    <a:pt x="1114275" y="306093"/>
                  </a:cubicBezTo>
                  <a:cubicBezTo>
                    <a:pt x="1149395" y="306093"/>
                    <a:pt x="1184514" y="306093"/>
                    <a:pt x="1219634" y="306093"/>
                  </a:cubicBezTo>
                  <a:cubicBezTo>
                    <a:pt x="1219634" y="311325"/>
                    <a:pt x="1219634" y="313941"/>
                    <a:pt x="1219634" y="319174"/>
                  </a:cubicBezTo>
                  <a:cubicBezTo>
                    <a:pt x="1242211" y="319174"/>
                    <a:pt x="1264787" y="319174"/>
                    <a:pt x="1287364" y="319174"/>
                  </a:cubicBezTo>
                  <a:cubicBezTo>
                    <a:pt x="1287364" y="321790"/>
                    <a:pt x="1287364" y="324407"/>
                    <a:pt x="1287364" y="327022"/>
                  </a:cubicBezTo>
                  <a:cubicBezTo>
                    <a:pt x="1292380" y="327022"/>
                    <a:pt x="1299907" y="327022"/>
                    <a:pt x="1307432" y="327022"/>
                  </a:cubicBezTo>
                  <a:cubicBezTo>
                    <a:pt x="1307432" y="329638"/>
                    <a:pt x="1307432" y="332255"/>
                    <a:pt x="1307432" y="334871"/>
                  </a:cubicBezTo>
                  <a:cubicBezTo>
                    <a:pt x="1312448" y="334871"/>
                    <a:pt x="1319975" y="334871"/>
                    <a:pt x="1324991" y="334871"/>
                  </a:cubicBezTo>
                  <a:cubicBezTo>
                    <a:pt x="1324991" y="327365"/>
                    <a:pt x="1324991" y="319860"/>
                    <a:pt x="1324991" y="312354"/>
                  </a:cubicBezTo>
                  <a:lnTo>
                    <a:pt x="1404080" y="449340"/>
                  </a:lnTo>
                  <a:lnTo>
                    <a:pt x="0" y="449340"/>
                  </a:lnTo>
                  <a:lnTo>
                    <a:pt x="0" y="387854"/>
                  </a:lnTo>
                  <a:lnTo>
                    <a:pt x="5498" y="384578"/>
                  </a:lnTo>
                  <a:cubicBezTo>
                    <a:pt x="5498" y="384578"/>
                    <a:pt x="5498" y="384578"/>
                    <a:pt x="5498" y="361033"/>
                  </a:cubicBezTo>
                  <a:cubicBezTo>
                    <a:pt x="482" y="361033"/>
                    <a:pt x="482" y="361033"/>
                    <a:pt x="482" y="334871"/>
                  </a:cubicBezTo>
                  <a:cubicBezTo>
                    <a:pt x="482" y="334871"/>
                    <a:pt x="482" y="334871"/>
                    <a:pt x="1734" y="334871"/>
                  </a:cubicBezTo>
                  <a:lnTo>
                    <a:pt x="10516" y="334871"/>
                  </a:lnTo>
                  <a:cubicBezTo>
                    <a:pt x="10516" y="332255"/>
                    <a:pt x="10516" y="332255"/>
                    <a:pt x="33093" y="332255"/>
                  </a:cubicBezTo>
                  <a:cubicBezTo>
                    <a:pt x="33093" y="332255"/>
                    <a:pt x="33093" y="332255"/>
                    <a:pt x="33093" y="330946"/>
                  </a:cubicBezTo>
                  <a:lnTo>
                    <a:pt x="33093" y="321790"/>
                  </a:lnTo>
                  <a:cubicBezTo>
                    <a:pt x="33093" y="321790"/>
                    <a:pt x="33093" y="321790"/>
                    <a:pt x="34974" y="321790"/>
                  </a:cubicBezTo>
                  <a:lnTo>
                    <a:pt x="48143" y="321790"/>
                  </a:lnTo>
                  <a:cubicBezTo>
                    <a:pt x="48143" y="321790"/>
                    <a:pt x="48143" y="321790"/>
                    <a:pt x="48143" y="190982"/>
                  </a:cubicBezTo>
                  <a:cubicBezTo>
                    <a:pt x="48143" y="190982"/>
                    <a:pt x="48143" y="190982"/>
                    <a:pt x="49398" y="190982"/>
                  </a:cubicBezTo>
                  <a:lnTo>
                    <a:pt x="58177" y="190982"/>
                  </a:lnTo>
                  <a:cubicBezTo>
                    <a:pt x="58177" y="190982"/>
                    <a:pt x="58177" y="190982"/>
                    <a:pt x="58177" y="188365"/>
                  </a:cubicBezTo>
                  <a:lnTo>
                    <a:pt x="58177" y="170051"/>
                  </a:lnTo>
                  <a:cubicBezTo>
                    <a:pt x="60686" y="170051"/>
                    <a:pt x="60686" y="170051"/>
                    <a:pt x="60686" y="117728"/>
                  </a:cubicBezTo>
                  <a:cubicBezTo>
                    <a:pt x="60686" y="117728"/>
                    <a:pt x="60686" y="117728"/>
                    <a:pt x="61941" y="117728"/>
                  </a:cubicBezTo>
                  <a:lnTo>
                    <a:pt x="70720" y="117728"/>
                  </a:lnTo>
                  <a:cubicBezTo>
                    <a:pt x="70720" y="117728"/>
                    <a:pt x="70720" y="117728"/>
                    <a:pt x="70720" y="119037"/>
                  </a:cubicBezTo>
                  <a:lnTo>
                    <a:pt x="70720" y="128193"/>
                  </a:lnTo>
                  <a:cubicBezTo>
                    <a:pt x="75737" y="128193"/>
                    <a:pt x="75737" y="128193"/>
                    <a:pt x="75737" y="125577"/>
                  </a:cubicBezTo>
                  <a:lnTo>
                    <a:pt x="75737" y="107264"/>
                  </a:lnTo>
                  <a:cubicBezTo>
                    <a:pt x="75737" y="107264"/>
                    <a:pt x="75737" y="107264"/>
                    <a:pt x="77305" y="106610"/>
                  </a:cubicBezTo>
                  <a:lnTo>
                    <a:pt x="88280" y="102032"/>
                  </a:lnTo>
                  <a:cubicBezTo>
                    <a:pt x="88280" y="102032"/>
                    <a:pt x="88280" y="102032"/>
                    <a:pt x="89534" y="102686"/>
                  </a:cubicBezTo>
                  <a:lnTo>
                    <a:pt x="98314" y="107264"/>
                  </a:lnTo>
                  <a:cubicBezTo>
                    <a:pt x="98314" y="107264"/>
                    <a:pt x="98314" y="107264"/>
                    <a:pt x="100195" y="107264"/>
                  </a:cubicBezTo>
                  <a:lnTo>
                    <a:pt x="113366" y="107264"/>
                  </a:lnTo>
                  <a:cubicBezTo>
                    <a:pt x="113366" y="107264"/>
                    <a:pt x="113366" y="107264"/>
                    <a:pt x="113366" y="73253"/>
                  </a:cubicBezTo>
                  <a:cubicBezTo>
                    <a:pt x="113366" y="73253"/>
                    <a:pt x="113366" y="73253"/>
                    <a:pt x="114620" y="73253"/>
                  </a:cubicBezTo>
                  <a:lnTo>
                    <a:pt x="123398" y="73253"/>
                  </a:lnTo>
                  <a:cubicBezTo>
                    <a:pt x="123398" y="78486"/>
                    <a:pt x="123398" y="78486"/>
                    <a:pt x="124966" y="78486"/>
                  </a:cubicBezTo>
                  <a:lnTo>
                    <a:pt x="135943" y="78486"/>
                  </a:lnTo>
                  <a:cubicBezTo>
                    <a:pt x="135943" y="73253"/>
                    <a:pt x="135943" y="73253"/>
                    <a:pt x="137197" y="73253"/>
                  </a:cubicBezTo>
                  <a:lnTo>
                    <a:pt x="145977" y="73253"/>
                  </a:lnTo>
                  <a:cubicBezTo>
                    <a:pt x="145977" y="73253"/>
                    <a:pt x="145977" y="73253"/>
                    <a:pt x="145977" y="112496"/>
                  </a:cubicBezTo>
                  <a:cubicBezTo>
                    <a:pt x="145977" y="112496"/>
                    <a:pt x="145977" y="112496"/>
                    <a:pt x="147545" y="113804"/>
                  </a:cubicBezTo>
                  <a:lnTo>
                    <a:pt x="158520" y="122961"/>
                  </a:lnTo>
                  <a:cubicBezTo>
                    <a:pt x="156011" y="130810"/>
                    <a:pt x="156011" y="130810"/>
                    <a:pt x="183605" y="130810"/>
                  </a:cubicBezTo>
                  <a:cubicBezTo>
                    <a:pt x="183605" y="130810"/>
                    <a:pt x="183605" y="130810"/>
                    <a:pt x="183605" y="129174"/>
                  </a:cubicBezTo>
                  <a:lnTo>
                    <a:pt x="183605" y="117728"/>
                  </a:lnTo>
                  <a:cubicBezTo>
                    <a:pt x="183605" y="117728"/>
                    <a:pt x="183605" y="117728"/>
                    <a:pt x="216216" y="107264"/>
                  </a:cubicBezTo>
                  <a:cubicBezTo>
                    <a:pt x="216216" y="107264"/>
                    <a:pt x="216216" y="107264"/>
                    <a:pt x="216216" y="105957"/>
                  </a:cubicBezTo>
                  <a:lnTo>
                    <a:pt x="216216" y="96799"/>
                  </a:lnTo>
                  <a:cubicBezTo>
                    <a:pt x="216216" y="96799"/>
                    <a:pt x="216216" y="96799"/>
                    <a:pt x="217157" y="96799"/>
                  </a:cubicBezTo>
                  <a:lnTo>
                    <a:pt x="223741" y="96799"/>
                  </a:lnTo>
                  <a:cubicBezTo>
                    <a:pt x="223741" y="96799"/>
                    <a:pt x="223741" y="96799"/>
                    <a:pt x="223741" y="95819"/>
                  </a:cubicBezTo>
                  <a:lnTo>
                    <a:pt x="223741" y="88950"/>
                  </a:lnTo>
                  <a:cubicBezTo>
                    <a:pt x="223741" y="88950"/>
                    <a:pt x="223741" y="88950"/>
                    <a:pt x="226250" y="88950"/>
                  </a:cubicBezTo>
                  <a:lnTo>
                    <a:pt x="243809" y="88950"/>
                  </a:lnTo>
                  <a:cubicBezTo>
                    <a:pt x="243809" y="88950"/>
                    <a:pt x="243809" y="88950"/>
                    <a:pt x="243809" y="89931"/>
                  </a:cubicBezTo>
                  <a:lnTo>
                    <a:pt x="243809" y="96799"/>
                  </a:lnTo>
                  <a:cubicBezTo>
                    <a:pt x="243809" y="96799"/>
                    <a:pt x="243809" y="96799"/>
                    <a:pt x="245691" y="96799"/>
                  </a:cubicBezTo>
                  <a:lnTo>
                    <a:pt x="258861" y="96799"/>
                  </a:lnTo>
                  <a:cubicBezTo>
                    <a:pt x="258861" y="96799"/>
                    <a:pt x="258861" y="96799"/>
                    <a:pt x="258861" y="98761"/>
                  </a:cubicBezTo>
                  <a:lnTo>
                    <a:pt x="258861" y="112496"/>
                  </a:lnTo>
                  <a:cubicBezTo>
                    <a:pt x="258861" y="112496"/>
                    <a:pt x="258861" y="112496"/>
                    <a:pt x="286455" y="112496"/>
                  </a:cubicBezTo>
                  <a:cubicBezTo>
                    <a:pt x="286455" y="112496"/>
                    <a:pt x="286455" y="112496"/>
                    <a:pt x="286455" y="111188"/>
                  </a:cubicBezTo>
                  <a:lnTo>
                    <a:pt x="286455" y="102032"/>
                  </a:lnTo>
                  <a:cubicBezTo>
                    <a:pt x="286455" y="102032"/>
                    <a:pt x="286455" y="102032"/>
                    <a:pt x="288023" y="102032"/>
                  </a:cubicBezTo>
                  <a:lnTo>
                    <a:pt x="298998" y="102032"/>
                  </a:lnTo>
                  <a:cubicBezTo>
                    <a:pt x="298998" y="102032"/>
                    <a:pt x="298998" y="102032"/>
                    <a:pt x="298998" y="100723"/>
                  </a:cubicBezTo>
                  <a:lnTo>
                    <a:pt x="298998" y="91567"/>
                  </a:lnTo>
                  <a:cubicBezTo>
                    <a:pt x="298998" y="91567"/>
                    <a:pt x="298998" y="91567"/>
                    <a:pt x="300879" y="91567"/>
                  </a:cubicBezTo>
                  <a:lnTo>
                    <a:pt x="314048" y="91567"/>
                  </a:lnTo>
                  <a:cubicBezTo>
                    <a:pt x="314048" y="91567"/>
                    <a:pt x="314048" y="91567"/>
                    <a:pt x="314048" y="92875"/>
                  </a:cubicBezTo>
                  <a:lnTo>
                    <a:pt x="314048" y="102032"/>
                  </a:lnTo>
                  <a:cubicBezTo>
                    <a:pt x="319066" y="102032"/>
                    <a:pt x="319066" y="102032"/>
                    <a:pt x="319066" y="39243"/>
                  </a:cubicBezTo>
                  <a:cubicBezTo>
                    <a:pt x="319066" y="39243"/>
                    <a:pt x="319066" y="39243"/>
                    <a:pt x="431950" y="39243"/>
                  </a:cubicBezTo>
                  <a:cubicBezTo>
                    <a:pt x="431950" y="39243"/>
                    <a:pt x="431950" y="39243"/>
                    <a:pt x="431950" y="122961"/>
                  </a:cubicBezTo>
                  <a:cubicBezTo>
                    <a:pt x="431950" y="122961"/>
                    <a:pt x="431950" y="122961"/>
                    <a:pt x="434459" y="122961"/>
                  </a:cubicBezTo>
                  <a:lnTo>
                    <a:pt x="452018" y="122961"/>
                  </a:lnTo>
                  <a:cubicBezTo>
                    <a:pt x="452018" y="122961"/>
                    <a:pt x="452018" y="122961"/>
                    <a:pt x="452018" y="28778"/>
                  </a:cubicBezTo>
                  <a:cubicBezTo>
                    <a:pt x="452018" y="28778"/>
                    <a:pt x="452018" y="28778"/>
                    <a:pt x="477104" y="15697"/>
                  </a:cubicBezTo>
                  <a:cubicBezTo>
                    <a:pt x="477104" y="15697"/>
                    <a:pt x="477104" y="15697"/>
                    <a:pt x="509716" y="15697"/>
                  </a:cubicBezTo>
                  <a:cubicBezTo>
                    <a:pt x="509716" y="15697"/>
                    <a:pt x="509716" y="15697"/>
                    <a:pt x="511911" y="137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grpSp>
      <p:sp>
        <p:nvSpPr>
          <p:cNvPr id="4" name="TextBox 3">
            <a:extLst>
              <a:ext uri="{FF2B5EF4-FFF2-40B4-BE49-F238E27FC236}">
                <a16:creationId xmlns:a16="http://schemas.microsoft.com/office/drawing/2014/main" id="{948A2979-A456-4286-B8FC-8FF4C0C58EFD}"/>
              </a:ext>
            </a:extLst>
          </p:cNvPr>
          <p:cNvSpPr txBox="1"/>
          <p:nvPr/>
        </p:nvSpPr>
        <p:spPr>
          <a:xfrm>
            <a:off x="2568878" y="3487055"/>
            <a:ext cx="7054245" cy="830997"/>
          </a:xfrm>
          <a:prstGeom prst="rect">
            <a:avLst/>
          </a:prstGeom>
          <a:noFill/>
        </p:spPr>
        <p:txBody>
          <a:bodyPr wrap="square" rtlCol="0" anchor="ctr">
            <a:spAutoFit/>
          </a:bodyPr>
          <a:lstStyle/>
          <a:p>
            <a:pPr algn="ctr"/>
            <a:r>
              <a:rPr lang="en-US" altLang="ko-KR" sz="4800" dirty="0">
                <a:solidFill>
                  <a:schemeClr val="bg1"/>
                </a:solidFill>
                <a:latin typeface="Eras Demi ITC" panose="020B0805030504020804" pitchFamily="34" charset="0"/>
                <a:cs typeface="Arial" pitchFamily="34" charset="0"/>
              </a:rPr>
              <a:t>Introduction</a:t>
            </a:r>
            <a:endParaRPr lang="ko-KR" altLang="en-US" sz="4800" dirty="0">
              <a:solidFill>
                <a:schemeClr val="bg1"/>
              </a:solidFill>
              <a:latin typeface="Eras Demi ITC" panose="020B0805030504020804" pitchFamily="34" charset="0"/>
              <a:cs typeface="Arial" pitchFamily="34" charset="0"/>
            </a:endParaRPr>
          </a:p>
        </p:txBody>
      </p:sp>
      <p:grpSp>
        <p:nvGrpSpPr>
          <p:cNvPr id="16" name="Group 15">
            <a:extLst>
              <a:ext uri="{FF2B5EF4-FFF2-40B4-BE49-F238E27FC236}">
                <a16:creationId xmlns:a16="http://schemas.microsoft.com/office/drawing/2014/main" id="{AE5EEE44-FEBA-40F7-B0EF-9237C4864333}"/>
              </a:ext>
            </a:extLst>
          </p:cNvPr>
          <p:cNvGrpSpPr/>
          <p:nvPr/>
        </p:nvGrpSpPr>
        <p:grpSpPr>
          <a:xfrm>
            <a:off x="5293641" y="1717900"/>
            <a:ext cx="1570335" cy="946374"/>
            <a:chOff x="3767143" y="2846931"/>
            <a:chExt cx="1053838" cy="635103"/>
          </a:xfrm>
        </p:grpSpPr>
        <p:sp>
          <p:nvSpPr>
            <p:cNvPr id="15" name="Freeform: Shape 14">
              <a:extLst>
                <a:ext uri="{FF2B5EF4-FFF2-40B4-BE49-F238E27FC236}">
                  <a16:creationId xmlns:a16="http://schemas.microsoft.com/office/drawing/2014/main" id="{1DF3FDEF-D3D4-4589-8A28-7AE612D65109}"/>
                </a:ext>
              </a:extLst>
            </p:cNvPr>
            <p:cNvSpPr/>
            <p:nvPr/>
          </p:nvSpPr>
          <p:spPr>
            <a:xfrm>
              <a:off x="3813737" y="2889799"/>
              <a:ext cx="967795" cy="543968"/>
            </a:xfrm>
            <a:custGeom>
              <a:avLst/>
              <a:gdLst>
                <a:gd name="connsiteX0" fmla="*/ 0 w 967795"/>
                <a:gd name="connsiteY0" fmla="*/ 543968 h 543968"/>
                <a:gd name="connsiteX1" fmla="*/ 240280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80336 w 967795"/>
                <a:gd name="connsiteY2" fmla="*/ 430652 h 543968"/>
                <a:gd name="connsiteX3" fmla="*/ 724178 w 967795"/>
                <a:gd name="connsiteY3" fmla="*/ 280327 h 543968"/>
                <a:gd name="connsiteX4" fmla="*/ 967795 w 967795"/>
                <a:gd name="connsiteY4" fmla="*/ 0 h 543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795" h="543968">
                  <a:moveTo>
                    <a:pt x="0" y="543968"/>
                  </a:moveTo>
                  <a:lnTo>
                    <a:pt x="230044" y="233606"/>
                  </a:lnTo>
                  <a:lnTo>
                    <a:pt x="480336" y="430652"/>
                  </a:lnTo>
                  <a:lnTo>
                    <a:pt x="724178" y="280327"/>
                  </a:lnTo>
                  <a:lnTo>
                    <a:pt x="967795" y="0"/>
                  </a:lnTo>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258E0B52-FD3F-4E68-AB60-2B0200FFF3B8}"/>
                </a:ext>
              </a:extLst>
            </p:cNvPr>
            <p:cNvSpPr/>
            <p:nvPr/>
          </p:nvSpPr>
          <p:spPr>
            <a:xfrm>
              <a:off x="3767143" y="3389488"/>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1DFA4BE8-0E34-48B1-B39D-B84BE8FC98A2}"/>
                </a:ext>
              </a:extLst>
            </p:cNvPr>
            <p:cNvSpPr/>
            <p:nvPr/>
          </p:nvSpPr>
          <p:spPr>
            <a:xfrm>
              <a:off x="4000642" y="3081351"/>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33E0C768-B403-4783-A56B-A48CC4314C72}"/>
                </a:ext>
              </a:extLst>
            </p:cNvPr>
            <p:cNvSpPr/>
            <p:nvPr/>
          </p:nvSpPr>
          <p:spPr>
            <a:xfrm>
              <a:off x="4247789" y="3267775"/>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7C0A5F38-4569-4A0B-8D8A-DE087F2E9571}"/>
                </a:ext>
              </a:extLst>
            </p:cNvPr>
            <p:cNvSpPr/>
            <p:nvPr/>
          </p:nvSpPr>
          <p:spPr>
            <a:xfrm>
              <a:off x="4488112" y="3127624"/>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6E79D9C2-B681-42F2-91BD-2889582B702C}"/>
                </a:ext>
              </a:extLst>
            </p:cNvPr>
            <p:cNvSpPr/>
            <p:nvPr/>
          </p:nvSpPr>
          <p:spPr>
            <a:xfrm>
              <a:off x="4728435" y="2846931"/>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 name="Freeform: Shape 23">
            <a:extLst>
              <a:ext uri="{FF2B5EF4-FFF2-40B4-BE49-F238E27FC236}">
                <a16:creationId xmlns:a16="http://schemas.microsoft.com/office/drawing/2014/main" id="{94527DBF-6B4A-40FF-BD05-C68E49046F15}"/>
              </a:ext>
            </a:extLst>
          </p:cNvPr>
          <p:cNvSpPr/>
          <p:nvPr/>
        </p:nvSpPr>
        <p:spPr>
          <a:xfrm>
            <a:off x="5228214" y="2039497"/>
            <a:ext cx="1751173" cy="1412801"/>
          </a:xfrm>
          <a:custGeom>
            <a:avLst/>
            <a:gdLst>
              <a:gd name="connsiteX0" fmla="*/ 716218 w 1751173"/>
              <a:gd name="connsiteY0" fmla="*/ 1355596 h 1412801"/>
              <a:gd name="connsiteX1" fmla="*/ 723219 w 1751173"/>
              <a:gd name="connsiteY1" fmla="*/ 1361289 h 1412801"/>
              <a:gd name="connsiteX2" fmla="*/ 752605 w 1751173"/>
              <a:gd name="connsiteY2" fmla="*/ 1363344 h 1412801"/>
              <a:gd name="connsiteX3" fmla="*/ 827317 w 1751173"/>
              <a:gd name="connsiteY3" fmla="*/ 1364186 h 1412801"/>
              <a:gd name="connsiteX4" fmla="*/ 882043 w 1751173"/>
              <a:gd name="connsiteY4" fmla="*/ 1381863 h 1412801"/>
              <a:gd name="connsiteX5" fmla="*/ 913873 w 1751173"/>
              <a:gd name="connsiteY5" fmla="*/ 1412801 h 1412801"/>
              <a:gd name="connsiteX6" fmla="*/ 716218 w 1751173"/>
              <a:gd name="connsiteY6" fmla="*/ 1412801 h 1412801"/>
              <a:gd name="connsiteX7" fmla="*/ 716218 w 1751173"/>
              <a:gd name="connsiteY7" fmla="*/ 967749 h 1412801"/>
              <a:gd name="connsiteX8" fmla="*/ 730124 w 1751173"/>
              <a:gd name="connsiteY8" fmla="*/ 992585 h 1412801"/>
              <a:gd name="connsiteX9" fmla="*/ 724456 w 1751173"/>
              <a:gd name="connsiteY9" fmla="*/ 1049695 h 1412801"/>
              <a:gd name="connsiteX10" fmla="*/ 716218 w 1751173"/>
              <a:gd name="connsiteY10" fmla="*/ 1058849 h 1412801"/>
              <a:gd name="connsiteX11" fmla="*/ 716218 w 1751173"/>
              <a:gd name="connsiteY11" fmla="*/ 891198 h 1412801"/>
              <a:gd name="connsiteX12" fmla="*/ 734723 w 1751173"/>
              <a:gd name="connsiteY12" fmla="*/ 892319 h 1412801"/>
              <a:gd name="connsiteX13" fmla="*/ 748523 w 1751173"/>
              <a:gd name="connsiteY13" fmla="*/ 901625 h 1412801"/>
              <a:gd name="connsiteX14" fmla="*/ 748890 w 1751173"/>
              <a:gd name="connsiteY14" fmla="*/ 913801 h 1412801"/>
              <a:gd name="connsiteX15" fmla="*/ 732355 w 1751173"/>
              <a:gd name="connsiteY15" fmla="*/ 913168 h 1412801"/>
              <a:gd name="connsiteX16" fmla="*/ 716218 w 1751173"/>
              <a:gd name="connsiteY16" fmla="*/ 908013 h 1412801"/>
              <a:gd name="connsiteX17" fmla="*/ 1393066 w 1751173"/>
              <a:gd name="connsiteY17" fmla="*/ 841122 h 1412801"/>
              <a:gd name="connsiteX18" fmla="*/ 1393066 w 1751173"/>
              <a:gd name="connsiteY18" fmla="*/ 884095 h 1412801"/>
              <a:gd name="connsiteX19" fmla="*/ 1348413 w 1751173"/>
              <a:gd name="connsiteY19" fmla="*/ 853981 h 1412801"/>
              <a:gd name="connsiteX20" fmla="*/ 1353727 w 1751173"/>
              <a:gd name="connsiteY20" fmla="*/ 851356 h 1412801"/>
              <a:gd name="connsiteX21" fmla="*/ 0 w 1751173"/>
              <a:gd name="connsiteY21" fmla="*/ 818414 h 1412801"/>
              <a:gd name="connsiteX22" fmla="*/ 318741 w 1751173"/>
              <a:gd name="connsiteY22" fmla="*/ 818414 h 1412801"/>
              <a:gd name="connsiteX23" fmla="*/ 318741 w 1751173"/>
              <a:gd name="connsiteY23" fmla="*/ 1412801 h 1412801"/>
              <a:gd name="connsiteX24" fmla="*/ 0 w 1751173"/>
              <a:gd name="connsiteY24" fmla="*/ 1412801 h 1412801"/>
              <a:gd name="connsiteX25" fmla="*/ 716218 w 1751173"/>
              <a:gd name="connsiteY25" fmla="*/ 602228 h 1412801"/>
              <a:gd name="connsiteX26" fmla="*/ 1034959 w 1751173"/>
              <a:gd name="connsiteY26" fmla="*/ 602228 h 1412801"/>
              <a:gd name="connsiteX27" fmla="*/ 1034959 w 1751173"/>
              <a:gd name="connsiteY27" fmla="*/ 709706 h 1412801"/>
              <a:gd name="connsiteX28" fmla="*/ 1006499 w 1751173"/>
              <a:gd name="connsiteY28" fmla="*/ 710265 h 1412801"/>
              <a:gd name="connsiteX29" fmla="*/ 851884 w 1751173"/>
              <a:gd name="connsiteY29" fmla="*/ 763881 h 1412801"/>
              <a:gd name="connsiteX30" fmla="*/ 828700 w 1751173"/>
              <a:gd name="connsiteY30" fmla="*/ 775736 h 1412801"/>
              <a:gd name="connsiteX31" fmla="*/ 736876 w 1751173"/>
              <a:gd name="connsiteY31" fmla="*/ 779981 h 1412801"/>
              <a:gd name="connsiteX32" fmla="*/ 716218 w 1751173"/>
              <a:gd name="connsiteY32" fmla="*/ 778011 h 1412801"/>
              <a:gd name="connsiteX33" fmla="*/ 1074325 w 1751173"/>
              <a:gd name="connsiteY33" fmla="*/ 469735 h 1412801"/>
              <a:gd name="connsiteX34" fmla="*/ 1393066 w 1751173"/>
              <a:gd name="connsiteY34" fmla="*/ 469735 h 1412801"/>
              <a:gd name="connsiteX35" fmla="*/ 1393066 w 1751173"/>
              <a:gd name="connsiteY35" fmla="*/ 669661 h 1412801"/>
              <a:gd name="connsiteX36" fmla="*/ 1389145 w 1751173"/>
              <a:gd name="connsiteY36" fmla="*/ 667880 h 1412801"/>
              <a:gd name="connsiteX37" fmla="*/ 1113926 w 1751173"/>
              <a:gd name="connsiteY37" fmla="*/ 505370 h 1412801"/>
              <a:gd name="connsiteX38" fmla="*/ 1086705 w 1751173"/>
              <a:gd name="connsiteY38" fmla="*/ 492673 h 1412801"/>
              <a:gd name="connsiteX39" fmla="*/ 1077710 w 1751173"/>
              <a:gd name="connsiteY39" fmla="*/ 501335 h 1412801"/>
              <a:gd name="connsiteX40" fmla="*/ 1095581 w 1751173"/>
              <a:gd name="connsiteY40" fmla="*/ 540720 h 1412801"/>
              <a:gd name="connsiteX41" fmla="*/ 1206427 w 1751173"/>
              <a:gd name="connsiteY41" fmla="*/ 644294 h 1412801"/>
              <a:gd name="connsiteX42" fmla="*/ 1309675 w 1751173"/>
              <a:gd name="connsiteY42" fmla="*/ 721258 h 1412801"/>
              <a:gd name="connsiteX43" fmla="*/ 1323442 w 1751173"/>
              <a:gd name="connsiteY43" fmla="*/ 737193 h 1412801"/>
              <a:gd name="connsiteX44" fmla="*/ 1273905 w 1751173"/>
              <a:gd name="connsiteY44" fmla="*/ 734193 h 1412801"/>
              <a:gd name="connsiteX45" fmla="*/ 1261116 w 1751173"/>
              <a:gd name="connsiteY45" fmla="*/ 726420 h 1412801"/>
              <a:gd name="connsiteX46" fmla="*/ 1219529 w 1751173"/>
              <a:gd name="connsiteY46" fmla="*/ 707697 h 1412801"/>
              <a:gd name="connsiteX47" fmla="*/ 1196812 w 1751173"/>
              <a:gd name="connsiteY47" fmla="*/ 711846 h 1412801"/>
              <a:gd name="connsiteX48" fmla="*/ 1173893 w 1751173"/>
              <a:gd name="connsiteY48" fmla="*/ 707144 h 1412801"/>
              <a:gd name="connsiteX49" fmla="*/ 1136565 w 1751173"/>
              <a:gd name="connsiteY49" fmla="*/ 697148 h 1412801"/>
              <a:gd name="connsiteX50" fmla="*/ 1089818 w 1751173"/>
              <a:gd name="connsiteY50" fmla="*/ 702789 h 1412801"/>
              <a:gd name="connsiteX51" fmla="*/ 1074325 w 1751173"/>
              <a:gd name="connsiteY51" fmla="*/ 705277 h 1412801"/>
              <a:gd name="connsiteX52" fmla="*/ 358111 w 1751173"/>
              <a:gd name="connsiteY52" fmla="*/ 453168 h 1412801"/>
              <a:gd name="connsiteX53" fmla="*/ 676852 w 1751173"/>
              <a:gd name="connsiteY53" fmla="*/ 453168 h 1412801"/>
              <a:gd name="connsiteX54" fmla="*/ 676852 w 1751173"/>
              <a:gd name="connsiteY54" fmla="*/ 774258 h 1412801"/>
              <a:gd name="connsiteX55" fmla="*/ 645560 w 1751173"/>
              <a:gd name="connsiteY55" fmla="*/ 771275 h 1412801"/>
              <a:gd name="connsiteX56" fmla="*/ 536987 w 1751173"/>
              <a:gd name="connsiteY56" fmla="*/ 739656 h 1412801"/>
              <a:gd name="connsiteX57" fmla="*/ 522018 w 1751173"/>
              <a:gd name="connsiteY57" fmla="*/ 719230 h 1412801"/>
              <a:gd name="connsiteX58" fmla="*/ 526608 w 1751173"/>
              <a:gd name="connsiteY58" fmla="*/ 673839 h 1412801"/>
              <a:gd name="connsiteX59" fmla="*/ 539304 w 1751173"/>
              <a:gd name="connsiteY59" fmla="*/ 610156 h 1412801"/>
              <a:gd name="connsiteX60" fmla="*/ 521244 w 1751173"/>
              <a:gd name="connsiteY60" fmla="*/ 579968 h 1412801"/>
              <a:gd name="connsiteX61" fmla="*/ 525804 w 1751173"/>
              <a:gd name="connsiteY61" fmla="*/ 589819 h 1412801"/>
              <a:gd name="connsiteX62" fmla="*/ 509936 w 1751173"/>
              <a:gd name="connsiteY62" fmla="*/ 590332 h 1412801"/>
              <a:gd name="connsiteX63" fmla="*/ 467009 w 1751173"/>
              <a:gd name="connsiteY63" fmla="*/ 709270 h 1412801"/>
              <a:gd name="connsiteX64" fmla="*/ 479355 w 1751173"/>
              <a:gd name="connsiteY64" fmla="*/ 785149 h 1412801"/>
              <a:gd name="connsiteX65" fmla="*/ 540895 w 1751173"/>
              <a:gd name="connsiteY65" fmla="*/ 839332 h 1412801"/>
              <a:gd name="connsiteX66" fmla="*/ 670841 w 1751173"/>
              <a:gd name="connsiteY66" fmla="*/ 882925 h 1412801"/>
              <a:gd name="connsiteX67" fmla="*/ 676852 w 1751173"/>
              <a:gd name="connsiteY67" fmla="*/ 884343 h 1412801"/>
              <a:gd name="connsiteX68" fmla="*/ 676852 w 1751173"/>
              <a:gd name="connsiteY68" fmla="*/ 1111682 h 1412801"/>
              <a:gd name="connsiteX69" fmla="*/ 663280 w 1751173"/>
              <a:gd name="connsiteY69" fmla="*/ 1123332 h 1412801"/>
              <a:gd name="connsiteX70" fmla="*/ 637206 w 1751173"/>
              <a:gd name="connsiteY70" fmla="*/ 1158583 h 1412801"/>
              <a:gd name="connsiteX71" fmla="*/ 637167 w 1751173"/>
              <a:gd name="connsiteY71" fmla="*/ 1256546 h 1412801"/>
              <a:gd name="connsiteX72" fmla="*/ 651158 w 1751173"/>
              <a:gd name="connsiteY72" fmla="*/ 1293855 h 1412801"/>
              <a:gd name="connsiteX73" fmla="*/ 676852 w 1751173"/>
              <a:gd name="connsiteY73" fmla="*/ 1319676 h 1412801"/>
              <a:gd name="connsiteX74" fmla="*/ 676852 w 1751173"/>
              <a:gd name="connsiteY74" fmla="*/ 1412801 h 1412801"/>
              <a:gd name="connsiteX75" fmla="*/ 358111 w 1751173"/>
              <a:gd name="connsiteY75" fmla="*/ 1412801 h 1412801"/>
              <a:gd name="connsiteX76" fmla="*/ 1432432 w 1751173"/>
              <a:gd name="connsiteY76" fmla="*/ 0 h 1412801"/>
              <a:gd name="connsiteX77" fmla="*/ 1751173 w 1751173"/>
              <a:gd name="connsiteY77" fmla="*/ 0 h 1412801"/>
              <a:gd name="connsiteX78" fmla="*/ 1751173 w 1751173"/>
              <a:gd name="connsiteY78" fmla="*/ 1165798 h 1412801"/>
              <a:gd name="connsiteX79" fmla="*/ 1692337 w 1751173"/>
              <a:gd name="connsiteY79" fmla="*/ 1109788 h 1412801"/>
              <a:gd name="connsiteX80" fmla="*/ 1531914 w 1751173"/>
              <a:gd name="connsiteY80" fmla="*/ 974108 h 1412801"/>
              <a:gd name="connsiteX81" fmla="*/ 1440528 w 1751173"/>
              <a:gd name="connsiteY81" fmla="*/ 912791 h 1412801"/>
              <a:gd name="connsiteX82" fmla="*/ 1432432 w 1751173"/>
              <a:gd name="connsiteY82" fmla="*/ 908491 h 1412801"/>
              <a:gd name="connsiteX83" fmla="*/ 1432432 w 1751173"/>
              <a:gd name="connsiteY83" fmla="*/ 827424 h 1412801"/>
              <a:gd name="connsiteX84" fmla="*/ 1451232 w 1751173"/>
              <a:gd name="connsiteY84" fmla="*/ 817163 h 1412801"/>
              <a:gd name="connsiteX85" fmla="*/ 1468879 w 1751173"/>
              <a:gd name="connsiteY85" fmla="*/ 786512 h 1412801"/>
              <a:gd name="connsiteX86" fmla="*/ 1447325 w 1751173"/>
              <a:gd name="connsiteY86" fmla="*/ 701978 h 1412801"/>
              <a:gd name="connsiteX87" fmla="*/ 1432432 w 1751173"/>
              <a:gd name="connsiteY87" fmla="*/ 690545 h 141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751173" h="1412801">
                <a:moveTo>
                  <a:pt x="716218" y="1355596"/>
                </a:moveTo>
                <a:lnTo>
                  <a:pt x="723219" y="1361289"/>
                </a:lnTo>
                <a:cubicBezTo>
                  <a:pt x="732095" y="1364496"/>
                  <a:pt x="742014" y="1364913"/>
                  <a:pt x="752605" y="1363344"/>
                </a:cubicBezTo>
                <a:cubicBezTo>
                  <a:pt x="777523" y="1359329"/>
                  <a:pt x="802153" y="1360084"/>
                  <a:pt x="827317" y="1364186"/>
                </a:cubicBezTo>
                <a:cubicBezTo>
                  <a:pt x="847388" y="1367243"/>
                  <a:pt x="865841" y="1372688"/>
                  <a:pt x="882043" y="1381863"/>
                </a:cubicBezTo>
                <a:lnTo>
                  <a:pt x="913873" y="1412801"/>
                </a:lnTo>
                <a:lnTo>
                  <a:pt x="716218" y="1412801"/>
                </a:lnTo>
                <a:close/>
                <a:moveTo>
                  <a:pt x="716218" y="967749"/>
                </a:moveTo>
                <a:lnTo>
                  <a:pt x="730124" y="992585"/>
                </a:lnTo>
                <a:cubicBezTo>
                  <a:pt x="746827" y="1020849"/>
                  <a:pt x="746627" y="1024152"/>
                  <a:pt x="724456" y="1049695"/>
                </a:cubicBezTo>
                <a:lnTo>
                  <a:pt x="716218" y="1058849"/>
                </a:lnTo>
                <a:close/>
                <a:moveTo>
                  <a:pt x="716218" y="891198"/>
                </a:moveTo>
                <a:lnTo>
                  <a:pt x="734723" y="892319"/>
                </a:lnTo>
                <a:cubicBezTo>
                  <a:pt x="741028" y="891595"/>
                  <a:pt x="746332" y="895231"/>
                  <a:pt x="748523" y="901625"/>
                </a:cubicBezTo>
                <a:cubicBezTo>
                  <a:pt x="749746" y="905750"/>
                  <a:pt x="750836" y="912077"/>
                  <a:pt x="748890" y="913801"/>
                </a:cubicBezTo>
                <a:cubicBezTo>
                  <a:pt x="744221" y="917938"/>
                  <a:pt x="737771" y="914969"/>
                  <a:pt x="732355" y="913168"/>
                </a:cubicBezTo>
                <a:lnTo>
                  <a:pt x="716218" y="908013"/>
                </a:lnTo>
                <a:close/>
                <a:moveTo>
                  <a:pt x="1393066" y="841122"/>
                </a:moveTo>
                <a:lnTo>
                  <a:pt x="1393066" y="884095"/>
                </a:lnTo>
                <a:lnTo>
                  <a:pt x="1348413" y="853981"/>
                </a:lnTo>
                <a:cubicBezTo>
                  <a:pt x="1350681" y="853013"/>
                  <a:pt x="1352215" y="852001"/>
                  <a:pt x="1353727" y="851356"/>
                </a:cubicBezTo>
                <a:close/>
                <a:moveTo>
                  <a:pt x="0" y="818414"/>
                </a:moveTo>
                <a:lnTo>
                  <a:pt x="318741" y="818414"/>
                </a:lnTo>
                <a:lnTo>
                  <a:pt x="318741" y="1412801"/>
                </a:lnTo>
                <a:lnTo>
                  <a:pt x="0" y="1412801"/>
                </a:lnTo>
                <a:close/>
                <a:moveTo>
                  <a:pt x="716218" y="602228"/>
                </a:moveTo>
                <a:lnTo>
                  <a:pt x="1034959" y="602228"/>
                </a:lnTo>
                <a:lnTo>
                  <a:pt x="1034959" y="709706"/>
                </a:lnTo>
                <a:lnTo>
                  <a:pt x="1006499" y="710265"/>
                </a:lnTo>
                <a:cubicBezTo>
                  <a:pt x="946520" y="703319"/>
                  <a:pt x="894314" y="720045"/>
                  <a:pt x="851884" y="763881"/>
                </a:cubicBezTo>
                <a:cubicBezTo>
                  <a:pt x="845223" y="770475"/>
                  <a:pt x="838352" y="774479"/>
                  <a:pt x="828700" y="775736"/>
                </a:cubicBezTo>
                <a:cubicBezTo>
                  <a:pt x="798083" y="779590"/>
                  <a:pt x="767437" y="780865"/>
                  <a:pt x="736876" y="779981"/>
                </a:cubicBezTo>
                <a:lnTo>
                  <a:pt x="716218" y="778011"/>
                </a:lnTo>
                <a:close/>
                <a:moveTo>
                  <a:pt x="1074325" y="469735"/>
                </a:moveTo>
                <a:lnTo>
                  <a:pt x="1393066" y="469735"/>
                </a:lnTo>
                <a:lnTo>
                  <a:pt x="1393066" y="669661"/>
                </a:lnTo>
                <a:lnTo>
                  <a:pt x="1389145" y="667880"/>
                </a:lnTo>
                <a:cubicBezTo>
                  <a:pt x="1290023" y="626153"/>
                  <a:pt x="1190467" y="585505"/>
                  <a:pt x="1113926" y="505370"/>
                </a:cubicBezTo>
                <a:cubicBezTo>
                  <a:pt x="1106643" y="497931"/>
                  <a:pt x="1097692" y="493706"/>
                  <a:pt x="1086705" y="492673"/>
                </a:cubicBezTo>
                <a:cubicBezTo>
                  <a:pt x="1079733" y="492250"/>
                  <a:pt x="1078110" y="494730"/>
                  <a:pt x="1077710" y="501335"/>
                </a:cubicBezTo>
                <a:cubicBezTo>
                  <a:pt x="1077099" y="517504"/>
                  <a:pt x="1085195" y="529779"/>
                  <a:pt x="1095581" y="540720"/>
                </a:cubicBezTo>
                <a:cubicBezTo>
                  <a:pt x="1130554" y="577457"/>
                  <a:pt x="1165961" y="613116"/>
                  <a:pt x="1206427" y="644294"/>
                </a:cubicBezTo>
                <a:cubicBezTo>
                  <a:pt x="1240576" y="670301"/>
                  <a:pt x="1277539" y="692427"/>
                  <a:pt x="1309675" y="721258"/>
                </a:cubicBezTo>
                <a:cubicBezTo>
                  <a:pt x="1314568" y="725606"/>
                  <a:pt x="1320585" y="729654"/>
                  <a:pt x="1323442" y="737193"/>
                </a:cubicBezTo>
                <a:cubicBezTo>
                  <a:pt x="1306196" y="736148"/>
                  <a:pt x="1290072" y="734803"/>
                  <a:pt x="1273905" y="734193"/>
                </a:cubicBezTo>
                <a:cubicBezTo>
                  <a:pt x="1267667" y="733815"/>
                  <a:pt x="1264086" y="732125"/>
                  <a:pt x="1261116" y="726420"/>
                </a:cubicBezTo>
                <a:cubicBezTo>
                  <a:pt x="1252187" y="709674"/>
                  <a:pt x="1237798" y="704015"/>
                  <a:pt x="1219529" y="707697"/>
                </a:cubicBezTo>
                <a:lnTo>
                  <a:pt x="1196812" y="711846"/>
                </a:lnTo>
                <a:cubicBezTo>
                  <a:pt x="1188605" y="713559"/>
                  <a:pt x="1180554" y="712703"/>
                  <a:pt x="1173893" y="707144"/>
                </a:cubicBezTo>
                <a:cubicBezTo>
                  <a:pt x="1163029" y="698015"/>
                  <a:pt x="1150230" y="696503"/>
                  <a:pt x="1136565" y="697148"/>
                </a:cubicBezTo>
                <a:cubicBezTo>
                  <a:pt x="1120675" y="698028"/>
                  <a:pt x="1105430" y="700419"/>
                  <a:pt x="1089818" y="702789"/>
                </a:cubicBezTo>
                <a:lnTo>
                  <a:pt x="1074325" y="705277"/>
                </a:lnTo>
                <a:close/>
                <a:moveTo>
                  <a:pt x="358111" y="453168"/>
                </a:moveTo>
                <a:lnTo>
                  <a:pt x="676852" y="453168"/>
                </a:lnTo>
                <a:lnTo>
                  <a:pt x="676852" y="774258"/>
                </a:lnTo>
                <a:lnTo>
                  <a:pt x="645560" y="771275"/>
                </a:lnTo>
                <a:cubicBezTo>
                  <a:pt x="608353" y="765338"/>
                  <a:pt x="571324" y="756467"/>
                  <a:pt x="536987" y="739656"/>
                </a:cubicBezTo>
                <a:cubicBezTo>
                  <a:pt x="528035" y="735431"/>
                  <a:pt x="523643" y="728904"/>
                  <a:pt x="522018" y="719230"/>
                </a:cubicBezTo>
                <a:cubicBezTo>
                  <a:pt x="518915" y="703573"/>
                  <a:pt x="523129" y="688729"/>
                  <a:pt x="526608" y="673839"/>
                </a:cubicBezTo>
                <a:cubicBezTo>
                  <a:pt x="531200" y="652756"/>
                  <a:pt x="539071" y="632240"/>
                  <a:pt x="539304" y="610156"/>
                </a:cubicBezTo>
                <a:cubicBezTo>
                  <a:pt x="539548" y="593967"/>
                  <a:pt x="533843" y="584782"/>
                  <a:pt x="521244" y="579968"/>
                </a:cubicBezTo>
                <a:cubicBezTo>
                  <a:pt x="518365" y="584949"/>
                  <a:pt x="525682" y="585761"/>
                  <a:pt x="525804" y="589819"/>
                </a:cubicBezTo>
                <a:cubicBezTo>
                  <a:pt x="512772" y="586084"/>
                  <a:pt x="512427" y="585695"/>
                  <a:pt x="509936" y="590332"/>
                </a:cubicBezTo>
                <a:cubicBezTo>
                  <a:pt x="489256" y="627751"/>
                  <a:pt x="472178" y="666492"/>
                  <a:pt x="467009" y="709270"/>
                </a:cubicBezTo>
                <a:cubicBezTo>
                  <a:pt x="463941" y="735600"/>
                  <a:pt x="462386" y="761287"/>
                  <a:pt x="479355" y="785149"/>
                </a:cubicBezTo>
                <a:cubicBezTo>
                  <a:pt x="496003" y="808255"/>
                  <a:pt x="516286" y="826056"/>
                  <a:pt x="540895" y="839332"/>
                </a:cubicBezTo>
                <a:cubicBezTo>
                  <a:pt x="581549" y="861313"/>
                  <a:pt x="626172" y="872486"/>
                  <a:pt x="670841" y="882925"/>
                </a:cubicBezTo>
                <a:lnTo>
                  <a:pt x="676852" y="884343"/>
                </a:lnTo>
                <a:lnTo>
                  <a:pt x="676852" y="1111682"/>
                </a:lnTo>
                <a:lnTo>
                  <a:pt x="663280" y="1123332"/>
                </a:lnTo>
                <a:cubicBezTo>
                  <a:pt x="650226" y="1132117"/>
                  <a:pt x="642865" y="1144194"/>
                  <a:pt x="637206" y="1158583"/>
                </a:cubicBezTo>
                <a:cubicBezTo>
                  <a:pt x="624543" y="1191330"/>
                  <a:pt x="631049" y="1223766"/>
                  <a:pt x="637167" y="1256546"/>
                </a:cubicBezTo>
                <a:cubicBezTo>
                  <a:pt x="639831" y="1270334"/>
                  <a:pt x="644321" y="1282852"/>
                  <a:pt x="651158" y="1293855"/>
                </a:cubicBezTo>
                <a:lnTo>
                  <a:pt x="676852" y="1319676"/>
                </a:lnTo>
                <a:lnTo>
                  <a:pt x="676852" y="1412801"/>
                </a:lnTo>
                <a:lnTo>
                  <a:pt x="358111" y="1412801"/>
                </a:lnTo>
                <a:close/>
                <a:moveTo>
                  <a:pt x="1432432" y="0"/>
                </a:moveTo>
                <a:lnTo>
                  <a:pt x="1751173" y="0"/>
                </a:lnTo>
                <a:lnTo>
                  <a:pt x="1751173" y="1165798"/>
                </a:lnTo>
                <a:lnTo>
                  <a:pt x="1692337" y="1109788"/>
                </a:lnTo>
                <a:cubicBezTo>
                  <a:pt x="1629069" y="1053679"/>
                  <a:pt x="1570584" y="1008137"/>
                  <a:pt x="1531914" y="974108"/>
                </a:cubicBezTo>
                <a:cubicBezTo>
                  <a:pt x="1473908" y="923064"/>
                  <a:pt x="1459972" y="920988"/>
                  <a:pt x="1440528" y="912791"/>
                </a:cubicBezTo>
                <a:lnTo>
                  <a:pt x="1432432" y="908491"/>
                </a:lnTo>
                <a:lnTo>
                  <a:pt x="1432432" y="827424"/>
                </a:lnTo>
                <a:lnTo>
                  <a:pt x="1451232" y="817163"/>
                </a:lnTo>
                <a:cubicBezTo>
                  <a:pt x="1459487" y="809330"/>
                  <a:pt x="1465533" y="799200"/>
                  <a:pt x="1468879" y="786512"/>
                </a:cubicBezTo>
                <a:cubicBezTo>
                  <a:pt x="1476766" y="756605"/>
                  <a:pt x="1468010" y="724448"/>
                  <a:pt x="1447325" y="701978"/>
                </a:cubicBezTo>
                <a:lnTo>
                  <a:pt x="1432432" y="69054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Tree>
    <p:extLst>
      <p:ext uri="{BB962C8B-B14F-4D97-AF65-F5344CB8AC3E}">
        <p14:creationId xmlns:p14="http://schemas.microsoft.com/office/powerpoint/2010/main" val="19089945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latin typeface="Assassin$" panose="02000000000000000000" pitchFamily="2" charset="0"/>
              </a:rPr>
              <a:t>Stock Market</a:t>
            </a:r>
          </a:p>
        </p:txBody>
      </p:sp>
      <p:grpSp>
        <p:nvGrpSpPr>
          <p:cNvPr id="49" name="Group 48">
            <a:extLst>
              <a:ext uri="{FF2B5EF4-FFF2-40B4-BE49-F238E27FC236}">
                <a16:creationId xmlns:a16="http://schemas.microsoft.com/office/drawing/2014/main" id="{77C1B8E7-6156-4951-BB53-4DB54E528CCE}"/>
              </a:ext>
            </a:extLst>
          </p:cNvPr>
          <p:cNvGrpSpPr/>
          <p:nvPr/>
        </p:nvGrpSpPr>
        <p:grpSpPr>
          <a:xfrm>
            <a:off x="3845278" y="1429982"/>
            <a:ext cx="4445055" cy="1759197"/>
            <a:chOff x="3764519" y="1564907"/>
            <a:chExt cx="4445055" cy="1759197"/>
          </a:xfrm>
        </p:grpSpPr>
        <p:sp>
          <p:nvSpPr>
            <p:cNvPr id="45" name="Round Same Side Corner Rectangle 11">
              <a:extLst>
                <a:ext uri="{FF2B5EF4-FFF2-40B4-BE49-F238E27FC236}">
                  <a16:creationId xmlns:a16="http://schemas.microsoft.com/office/drawing/2014/main" id="{7DC80240-3990-4EE6-935A-DD709A95D021}"/>
                </a:ext>
              </a:extLst>
            </p:cNvPr>
            <p:cNvSpPr>
              <a:spLocks noChangeAspect="1"/>
            </p:cNvSpPr>
            <p:nvPr/>
          </p:nvSpPr>
          <p:spPr>
            <a:xfrm rot="9900000">
              <a:off x="7813574" y="2987778"/>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6" name="Rounded Rectangle 27">
              <a:extLst>
                <a:ext uri="{FF2B5EF4-FFF2-40B4-BE49-F238E27FC236}">
                  <a16:creationId xmlns:a16="http://schemas.microsoft.com/office/drawing/2014/main" id="{46D9E24F-D90F-495F-8E69-5352E030F5F5}"/>
                </a:ext>
              </a:extLst>
            </p:cNvPr>
            <p:cNvSpPr/>
            <p:nvPr/>
          </p:nvSpPr>
          <p:spPr>
            <a:xfrm>
              <a:off x="3800874" y="2988933"/>
              <a:ext cx="346396" cy="26607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7" name="Oval 7">
              <a:extLst>
                <a:ext uri="{FF2B5EF4-FFF2-40B4-BE49-F238E27FC236}">
                  <a16:creationId xmlns:a16="http://schemas.microsoft.com/office/drawing/2014/main" id="{5C24C5F9-47E8-4E0D-A750-39DF29D65E82}"/>
                </a:ext>
              </a:extLst>
            </p:cNvPr>
            <p:cNvSpPr/>
            <p:nvPr/>
          </p:nvSpPr>
          <p:spPr>
            <a:xfrm>
              <a:off x="3764519" y="1564907"/>
              <a:ext cx="387172" cy="387172"/>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ko-KR" altLang="en-US" dirty="0"/>
            </a:p>
          </p:txBody>
        </p:sp>
        <p:sp>
          <p:nvSpPr>
            <p:cNvPr id="48" name="Block Arc 10">
              <a:extLst>
                <a:ext uri="{FF2B5EF4-FFF2-40B4-BE49-F238E27FC236}">
                  <a16:creationId xmlns:a16="http://schemas.microsoft.com/office/drawing/2014/main" id="{A140B612-4BE2-4573-B7D5-BD8157364C6D}"/>
                </a:ext>
              </a:extLst>
            </p:cNvPr>
            <p:cNvSpPr/>
            <p:nvPr/>
          </p:nvSpPr>
          <p:spPr>
            <a:xfrm>
              <a:off x="7726429" y="1610892"/>
              <a:ext cx="435826" cy="295205"/>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5" name="Group 4">
            <a:extLst>
              <a:ext uri="{FF2B5EF4-FFF2-40B4-BE49-F238E27FC236}">
                <a16:creationId xmlns:a16="http://schemas.microsoft.com/office/drawing/2014/main" id="{24304796-3085-4D5F-AC4D-946E33B2B15D}"/>
              </a:ext>
            </a:extLst>
          </p:cNvPr>
          <p:cNvGrpSpPr>
            <a:grpSpLocks noChangeAspect="1"/>
          </p:cNvGrpSpPr>
          <p:nvPr/>
        </p:nvGrpSpPr>
        <p:grpSpPr>
          <a:xfrm>
            <a:off x="1528466" y="3807305"/>
            <a:ext cx="9057741" cy="2916000"/>
            <a:chOff x="1099076" y="3498327"/>
            <a:chExt cx="9959729" cy="3206381"/>
          </a:xfrm>
        </p:grpSpPr>
        <p:grpSp>
          <p:nvGrpSpPr>
            <p:cNvPr id="23" name="Group 22">
              <a:extLst>
                <a:ext uri="{FF2B5EF4-FFF2-40B4-BE49-F238E27FC236}">
                  <a16:creationId xmlns:a16="http://schemas.microsoft.com/office/drawing/2014/main" id="{A7675746-E33D-460E-A221-9274779A8C3B}"/>
                </a:ext>
              </a:extLst>
            </p:cNvPr>
            <p:cNvGrpSpPr/>
            <p:nvPr/>
          </p:nvGrpSpPr>
          <p:grpSpPr>
            <a:xfrm>
              <a:off x="3279805" y="3498327"/>
              <a:ext cx="5632390" cy="2591736"/>
              <a:chOff x="2245828" y="2111063"/>
              <a:chExt cx="7700344" cy="3543302"/>
            </a:xfrm>
          </p:grpSpPr>
          <p:sp>
            <p:nvSpPr>
              <p:cNvPr id="21" name="Freeform: Shape 20">
                <a:extLst>
                  <a:ext uri="{FF2B5EF4-FFF2-40B4-BE49-F238E27FC236}">
                    <a16:creationId xmlns:a16="http://schemas.microsoft.com/office/drawing/2014/main" id="{34F47BEB-35A2-4CE8-8EA2-E46E03D85C34}"/>
                  </a:ext>
                </a:extLst>
              </p:cNvPr>
              <p:cNvSpPr/>
              <p:nvPr/>
            </p:nvSpPr>
            <p:spPr>
              <a:xfrm rot="20829115" flipH="1">
                <a:off x="2387548" y="2111063"/>
                <a:ext cx="2915765" cy="2538898"/>
              </a:xfrm>
              <a:custGeom>
                <a:avLst/>
                <a:gdLst>
                  <a:gd name="connsiteX0" fmla="*/ 3387857 w 3391285"/>
                  <a:gd name="connsiteY0" fmla="*/ 2317148 h 2952956"/>
                  <a:gd name="connsiteX1" fmla="*/ 3368939 w 3391285"/>
                  <a:gd name="connsiteY1" fmla="*/ 2283927 h 2952956"/>
                  <a:gd name="connsiteX2" fmla="*/ 3343562 w 3391285"/>
                  <a:gd name="connsiteY2" fmla="*/ 2247015 h 2952956"/>
                  <a:gd name="connsiteX3" fmla="*/ 3346792 w 3391285"/>
                  <a:gd name="connsiteY3" fmla="*/ 2224868 h 2952956"/>
                  <a:gd name="connsiteX4" fmla="*/ 3350483 w 3391285"/>
                  <a:gd name="connsiteY4" fmla="*/ 2200414 h 2952956"/>
                  <a:gd name="connsiteX5" fmla="*/ 3297884 w 3391285"/>
                  <a:gd name="connsiteY5" fmla="*/ 2112748 h 2952956"/>
                  <a:gd name="connsiteX6" fmla="*/ 3242516 w 3391285"/>
                  <a:gd name="connsiteY6" fmla="*/ 1912500 h 2952956"/>
                  <a:gd name="connsiteX7" fmla="*/ 3230519 w 3391285"/>
                  <a:gd name="connsiteY7" fmla="*/ 1788384 h 2952956"/>
                  <a:gd name="connsiteX8" fmla="*/ 3216216 w 3391285"/>
                  <a:gd name="connsiteY8" fmla="*/ 1769467 h 2952956"/>
                  <a:gd name="connsiteX9" fmla="*/ 3137778 w 3391285"/>
                  <a:gd name="connsiteY9" fmla="*/ 1700718 h 2952956"/>
                  <a:gd name="connsiteX10" fmla="*/ 3157157 w 3391285"/>
                  <a:gd name="connsiteY10" fmla="*/ 1637506 h 2952956"/>
                  <a:gd name="connsiteX11" fmla="*/ 3182534 w 3391285"/>
                  <a:gd name="connsiteY11" fmla="*/ 1611207 h 2952956"/>
                  <a:gd name="connsiteX12" fmla="*/ 3177459 w 3391285"/>
                  <a:gd name="connsiteY12" fmla="*/ 1454792 h 2952956"/>
                  <a:gd name="connsiteX13" fmla="*/ 3104097 w 3391285"/>
                  <a:gd name="connsiteY13" fmla="*/ 1081520 h 2952956"/>
                  <a:gd name="connsiteX14" fmla="*/ 3089331 w 3391285"/>
                  <a:gd name="connsiteY14" fmla="*/ 941716 h 2952956"/>
                  <a:gd name="connsiteX15" fmla="*/ 3003511 w 3391285"/>
                  <a:gd name="connsiteY15" fmla="*/ 788070 h 2952956"/>
                  <a:gd name="connsiteX16" fmla="*/ 2788499 w 3391285"/>
                  <a:gd name="connsiteY16" fmla="*/ 735932 h 2952956"/>
                  <a:gd name="connsiteX17" fmla="*/ 2612706 w 3391285"/>
                  <a:gd name="connsiteY17" fmla="*/ 813447 h 2952956"/>
                  <a:gd name="connsiteX18" fmla="*/ 2555031 w 3391285"/>
                  <a:gd name="connsiteY18" fmla="*/ 838824 h 2952956"/>
                  <a:gd name="connsiteX19" fmla="*/ 2493665 w 3391285"/>
                  <a:gd name="connsiteY19" fmla="*/ 849898 h 2952956"/>
                  <a:gd name="connsiteX20" fmla="*/ 2263427 w 3391285"/>
                  <a:gd name="connsiteY20" fmla="*/ 879889 h 2952956"/>
                  <a:gd name="connsiteX21" fmla="*/ 1903535 w 3391285"/>
                  <a:gd name="connsiteY21" fmla="*/ 851743 h 2952956"/>
                  <a:gd name="connsiteX22" fmla="*/ 1690369 w 3391285"/>
                  <a:gd name="connsiteY22" fmla="*/ 770076 h 2952956"/>
                  <a:gd name="connsiteX23" fmla="*/ 1531186 w 3391285"/>
                  <a:gd name="connsiteY23" fmla="*/ 681487 h 2952956"/>
                  <a:gd name="connsiteX24" fmla="*/ 1447673 w 3391285"/>
                  <a:gd name="connsiteY24" fmla="*/ 631656 h 2952956"/>
                  <a:gd name="connsiteX25" fmla="*/ 1354931 w 3391285"/>
                  <a:gd name="connsiteY25" fmla="*/ 569367 h 2952956"/>
                  <a:gd name="connsiteX26" fmla="*/ 1205899 w 3391285"/>
                  <a:gd name="connsiteY26" fmla="*/ 485854 h 2952956"/>
                  <a:gd name="connsiteX27" fmla="*/ 1115927 w 3391285"/>
                  <a:gd name="connsiteY27" fmla="*/ 432793 h 2952956"/>
                  <a:gd name="connsiteX28" fmla="*/ 1122386 w 3391285"/>
                  <a:gd name="connsiteY28" fmla="*/ 429101 h 2952956"/>
                  <a:gd name="connsiteX29" fmla="*/ 1204515 w 3391285"/>
                  <a:gd name="connsiteY29" fmla="*/ 402340 h 2952956"/>
                  <a:gd name="connsiteX30" fmla="*/ 1261729 w 3391285"/>
                  <a:gd name="connsiteY30" fmla="*/ 339129 h 2952956"/>
                  <a:gd name="connsiteX31" fmla="*/ 1196210 w 3391285"/>
                  <a:gd name="connsiteY31" fmla="*/ 213167 h 2952956"/>
                  <a:gd name="connsiteX32" fmla="*/ 1152838 w 3391285"/>
                  <a:gd name="connsiteY32" fmla="*/ 196556 h 2952956"/>
                  <a:gd name="connsiteX33" fmla="*/ 795715 w 3391285"/>
                  <a:gd name="connsiteY33" fmla="*/ 13842 h 2952956"/>
                  <a:gd name="connsiteX34" fmla="*/ 760649 w 3391285"/>
                  <a:gd name="connsiteY34" fmla="*/ 0 h 2952956"/>
                  <a:gd name="connsiteX35" fmla="*/ 750037 w 3391285"/>
                  <a:gd name="connsiteY35" fmla="*/ 11535 h 2952956"/>
                  <a:gd name="connsiteX36" fmla="*/ 775414 w 3391285"/>
                  <a:gd name="connsiteY36" fmla="*/ 59521 h 2952956"/>
                  <a:gd name="connsiteX37" fmla="*/ 922139 w 3391285"/>
                  <a:gd name="connsiteY37" fmla="*/ 180869 h 2952956"/>
                  <a:gd name="connsiteX38" fmla="*/ 1057328 w 3391285"/>
                  <a:gd name="connsiteY38" fmla="*/ 269457 h 2952956"/>
                  <a:gd name="connsiteX39" fmla="*/ 1075784 w 3391285"/>
                  <a:gd name="connsiteY39" fmla="*/ 288375 h 2952956"/>
                  <a:gd name="connsiteX40" fmla="*/ 1013496 w 3391285"/>
                  <a:gd name="connsiteY40" fmla="*/ 288375 h 2952956"/>
                  <a:gd name="connsiteX41" fmla="*/ 996885 w 3391285"/>
                  <a:gd name="connsiteY41" fmla="*/ 279608 h 2952956"/>
                  <a:gd name="connsiteX42" fmla="*/ 943363 w 3391285"/>
                  <a:gd name="connsiteY42" fmla="*/ 259306 h 2952956"/>
                  <a:gd name="connsiteX43" fmla="*/ 915218 w 3391285"/>
                  <a:gd name="connsiteY43" fmla="*/ 266227 h 2952956"/>
                  <a:gd name="connsiteX44" fmla="*/ 886149 w 3391285"/>
                  <a:gd name="connsiteY44" fmla="*/ 262075 h 2952956"/>
                  <a:gd name="connsiteX45" fmla="*/ 838626 w 3391285"/>
                  <a:gd name="connsiteY45" fmla="*/ 252385 h 2952956"/>
                  <a:gd name="connsiteX46" fmla="*/ 780489 w 3391285"/>
                  <a:gd name="connsiteY46" fmla="*/ 262998 h 2952956"/>
                  <a:gd name="connsiteX47" fmla="*/ 676674 w 3391285"/>
                  <a:gd name="connsiteY47" fmla="*/ 278685 h 2952956"/>
                  <a:gd name="connsiteX48" fmla="*/ 487039 w 3391285"/>
                  <a:gd name="connsiteY48" fmla="*/ 357585 h 2952956"/>
                  <a:gd name="connsiteX49" fmla="*/ 458894 w 3391285"/>
                  <a:gd name="connsiteY49" fmla="*/ 374195 h 2952956"/>
                  <a:gd name="connsiteX50" fmla="*/ 229117 w 3391285"/>
                  <a:gd name="connsiteY50" fmla="*/ 382500 h 2952956"/>
                  <a:gd name="connsiteX51" fmla="*/ 90697 w 3391285"/>
                  <a:gd name="connsiteY51" fmla="*/ 351125 h 2952956"/>
                  <a:gd name="connsiteX52" fmla="*/ 70395 w 3391285"/>
                  <a:gd name="connsiteY52" fmla="*/ 326671 h 2952956"/>
                  <a:gd name="connsiteX53" fmla="*/ 72702 w 3391285"/>
                  <a:gd name="connsiteY53" fmla="*/ 269457 h 2952956"/>
                  <a:gd name="connsiteX54" fmla="*/ 83776 w 3391285"/>
                  <a:gd name="connsiteY54" fmla="*/ 188712 h 2952956"/>
                  <a:gd name="connsiteX55" fmla="*/ 58860 w 3391285"/>
                  <a:gd name="connsiteY55" fmla="*/ 152262 h 2952956"/>
                  <a:gd name="connsiteX56" fmla="*/ 65320 w 3391285"/>
                  <a:gd name="connsiteY56" fmla="*/ 164258 h 2952956"/>
                  <a:gd name="connsiteX57" fmla="*/ 45480 w 3391285"/>
                  <a:gd name="connsiteY57" fmla="*/ 166104 h 2952956"/>
                  <a:gd name="connsiteX58" fmla="*/ 724 w 3391285"/>
                  <a:gd name="connsiteY58" fmla="*/ 318366 h 2952956"/>
                  <a:gd name="connsiteX59" fmla="*/ 21948 w 3391285"/>
                  <a:gd name="connsiteY59" fmla="*/ 412491 h 2952956"/>
                  <a:gd name="connsiteX60" fmla="*/ 103155 w 3391285"/>
                  <a:gd name="connsiteY60" fmla="*/ 475703 h 2952956"/>
                  <a:gd name="connsiteX61" fmla="*/ 269259 w 3391285"/>
                  <a:gd name="connsiteY61" fmla="*/ 520458 h 2952956"/>
                  <a:gd name="connsiteX62" fmla="*/ 350004 w 3391285"/>
                  <a:gd name="connsiteY62" fmla="*/ 527380 h 2952956"/>
                  <a:gd name="connsiteX63" fmla="*/ 367998 w 3391285"/>
                  <a:gd name="connsiteY63" fmla="*/ 537992 h 2952956"/>
                  <a:gd name="connsiteX64" fmla="*/ 369382 w 3391285"/>
                  <a:gd name="connsiteY64" fmla="*/ 553218 h 2952956"/>
                  <a:gd name="connsiteX65" fmla="*/ 348619 w 3391285"/>
                  <a:gd name="connsiteY65" fmla="*/ 553679 h 2952956"/>
                  <a:gd name="connsiteX66" fmla="*/ 319551 w 3391285"/>
                  <a:gd name="connsiteY66" fmla="*/ 546297 h 2952956"/>
                  <a:gd name="connsiteX67" fmla="*/ 303402 w 3391285"/>
                  <a:gd name="connsiteY67" fmla="*/ 567060 h 2952956"/>
                  <a:gd name="connsiteX68" fmla="*/ 351849 w 3391285"/>
                  <a:gd name="connsiteY68" fmla="*/ 653342 h 2952956"/>
                  <a:gd name="connsiteX69" fmla="*/ 349080 w 3391285"/>
                  <a:gd name="connsiteY69" fmla="*/ 725320 h 2952956"/>
                  <a:gd name="connsiteX70" fmla="*/ 331086 w 3391285"/>
                  <a:gd name="connsiteY70" fmla="*/ 747928 h 2952956"/>
                  <a:gd name="connsiteX71" fmla="*/ 318628 w 3391285"/>
                  <a:gd name="connsiteY71" fmla="*/ 768230 h 2952956"/>
                  <a:gd name="connsiteX72" fmla="*/ 278025 w 3391285"/>
                  <a:gd name="connsiteY72" fmla="*/ 822214 h 2952956"/>
                  <a:gd name="connsiteX73" fmla="*/ 248034 w 3391285"/>
                  <a:gd name="connsiteY73" fmla="*/ 868354 h 2952956"/>
                  <a:gd name="connsiteX74" fmla="*/ 255417 w 3391285"/>
                  <a:gd name="connsiteY74" fmla="*/ 991086 h 2952956"/>
                  <a:gd name="connsiteX75" fmla="*/ 313092 w 3391285"/>
                  <a:gd name="connsiteY75" fmla="*/ 1069985 h 2952956"/>
                  <a:gd name="connsiteX76" fmla="*/ 340776 w 3391285"/>
                  <a:gd name="connsiteY76" fmla="*/ 1093978 h 2952956"/>
                  <a:gd name="connsiteX77" fmla="*/ 408140 w 3391285"/>
                  <a:gd name="connsiteY77" fmla="*/ 1116125 h 2952956"/>
                  <a:gd name="connsiteX78" fmla="*/ 501804 w 3391285"/>
                  <a:gd name="connsiteY78" fmla="*/ 1111511 h 2952956"/>
                  <a:gd name="connsiteX79" fmla="*/ 626382 w 3391285"/>
                  <a:gd name="connsiteY79" fmla="*/ 1176568 h 2952956"/>
                  <a:gd name="connsiteX80" fmla="*/ 657295 w 3391285"/>
                  <a:gd name="connsiteY80" fmla="*/ 1208866 h 2952956"/>
                  <a:gd name="connsiteX81" fmla="*/ 708972 w 3391285"/>
                  <a:gd name="connsiteY81" fmla="*/ 1229629 h 2952956"/>
                  <a:gd name="connsiteX82" fmla="*/ 751421 w 3391285"/>
                  <a:gd name="connsiteY82" fmla="*/ 1258698 h 2952956"/>
                  <a:gd name="connsiteX83" fmla="*/ 763879 w 3391285"/>
                  <a:gd name="connsiteY83" fmla="*/ 1288227 h 2952956"/>
                  <a:gd name="connsiteX84" fmla="*/ 878767 w 3391285"/>
                  <a:gd name="connsiteY84" fmla="*/ 1515697 h 2952956"/>
                  <a:gd name="connsiteX85" fmla="*/ 949361 w 3391285"/>
                  <a:gd name="connsiteY85" fmla="*/ 1677187 h 2952956"/>
                  <a:gd name="connsiteX86" fmla="*/ 1006575 w 3391285"/>
                  <a:gd name="connsiteY86" fmla="*/ 1776849 h 2952956"/>
                  <a:gd name="connsiteX87" fmla="*/ 1111313 w 3391285"/>
                  <a:gd name="connsiteY87" fmla="*/ 1921728 h 2952956"/>
                  <a:gd name="connsiteX88" fmla="*/ 1175447 w 3391285"/>
                  <a:gd name="connsiteY88" fmla="*/ 2003858 h 2952956"/>
                  <a:gd name="connsiteX89" fmla="*/ 1199901 w 3391285"/>
                  <a:gd name="connsiteY89" fmla="*/ 2026928 h 2952956"/>
                  <a:gd name="connsiteX90" fmla="*/ 1199440 w 3391285"/>
                  <a:gd name="connsiteY90" fmla="*/ 2046306 h 2952956"/>
                  <a:gd name="connsiteX91" fmla="*/ 1153300 w 3391285"/>
                  <a:gd name="connsiteY91" fmla="*/ 2088755 h 2952956"/>
                  <a:gd name="connsiteX92" fmla="*/ 1105314 w 3391285"/>
                  <a:gd name="connsiteY92" fmla="*/ 2219793 h 2952956"/>
                  <a:gd name="connsiteX93" fmla="*/ 1090550 w 3391285"/>
                  <a:gd name="connsiteY93" fmla="*/ 2314841 h 2952956"/>
                  <a:gd name="connsiteX94" fmla="*/ 1041179 w 3391285"/>
                  <a:gd name="connsiteY94" fmla="*/ 2454645 h 2952956"/>
                  <a:gd name="connsiteX95" fmla="*/ 990426 w 3391285"/>
                  <a:gd name="connsiteY95" fmla="*/ 2567226 h 2952956"/>
                  <a:gd name="connsiteX96" fmla="*/ 977507 w 3391285"/>
                  <a:gd name="connsiteY96" fmla="*/ 2613828 h 2952956"/>
                  <a:gd name="connsiteX97" fmla="*/ 981659 w 3391285"/>
                  <a:gd name="connsiteY97" fmla="*/ 2656738 h 2952956"/>
                  <a:gd name="connsiteX98" fmla="*/ 962280 w 3391285"/>
                  <a:gd name="connsiteY98" fmla="*/ 2746711 h 2952956"/>
                  <a:gd name="connsiteX99" fmla="*/ 953052 w 3391285"/>
                  <a:gd name="connsiteY99" fmla="*/ 2773933 h 2952956"/>
                  <a:gd name="connsiteX100" fmla="*/ 957666 w 3391285"/>
                  <a:gd name="connsiteY100" fmla="*/ 2824687 h 2952956"/>
                  <a:gd name="connsiteX101" fmla="*/ 957666 w 3391285"/>
                  <a:gd name="connsiteY101" fmla="*/ 2908200 h 2952956"/>
                  <a:gd name="connsiteX102" fmla="*/ 981198 w 3391285"/>
                  <a:gd name="connsiteY102" fmla="*/ 2936346 h 2952956"/>
                  <a:gd name="connsiteX103" fmla="*/ 984889 w 3391285"/>
                  <a:gd name="connsiteY103" fmla="*/ 2939114 h 2952956"/>
                  <a:gd name="connsiteX104" fmla="*/ 1053176 w 3391285"/>
                  <a:gd name="connsiteY104" fmla="*/ 2946958 h 2952956"/>
                  <a:gd name="connsiteX105" fmla="*/ 1180984 w 3391285"/>
                  <a:gd name="connsiteY105" fmla="*/ 2823303 h 2952956"/>
                  <a:gd name="connsiteX106" fmla="*/ 1179599 w 3391285"/>
                  <a:gd name="connsiteY106" fmla="*/ 2776240 h 2952956"/>
                  <a:gd name="connsiteX107" fmla="*/ 1165296 w 3391285"/>
                  <a:gd name="connsiteY107" fmla="*/ 2749479 h 2952956"/>
                  <a:gd name="connsiteX108" fmla="*/ 1141765 w 3391285"/>
                  <a:gd name="connsiteY108" fmla="*/ 2720411 h 2952956"/>
                  <a:gd name="connsiteX109" fmla="*/ 1130691 w 3391285"/>
                  <a:gd name="connsiteY109" fmla="*/ 2686729 h 2952956"/>
                  <a:gd name="connsiteX110" fmla="*/ 1150993 w 3391285"/>
                  <a:gd name="connsiteY110" fmla="*/ 2675194 h 2952956"/>
                  <a:gd name="connsiteX111" fmla="*/ 1172217 w 3391285"/>
                  <a:gd name="connsiteY111" fmla="*/ 2651201 h 2952956"/>
                  <a:gd name="connsiteX112" fmla="*/ 1191134 w 3391285"/>
                  <a:gd name="connsiteY112" fmla="*/ 2415426 h 2952956"/>
                  <a:gd name="connsiteX113" fmla="*/ 1289874 w 3391285"/>
                  <a:gd name="connsiteY113" fmla="*/ 2261318 h 2952956"/>
                  <a:gd name="connsiteX114" fmla="*/ 1334630 w 3391285"/>
                  <a:gd name="connsiteY114" fmla="*/ 2211949 h 2952956"/>
                  <a:gd name="connsiteX115" fmla="*/ 1374771 w 3391285"/>
                  <a:gd name="connsiteY115" fmla="*/ 2153812 h 2952956"/>
                  <a:gd name="connsiteX116" fmla="*/ 1441213 w 3391285"/>
                  <a:gd name="connsiteY116" fmla="*/ 2102597 h 2952956"/>
                  <a:gd name="connsiteX117" fmla="*/ 1464744 w 3391285"/>
                  <a:gd name="connsiteY117" fmla="*/ 2106288 h 2952956"/>
                  <a:gd name="connsiteX118" fmla="*/ 1589322 w 3391285"/>
                  <a:gd name="connsiteY118" fmla="*/ 2300999 h 2952956"/>
                  <a:gd name="connsiteX119" fmla="*/ 1603625 w 3391285"/>
                  <a:gd name="connsiteY119" fmla="*/ 2330067 h 2952956"/>
                  <a:gd name="connsiteX120" fmla="*/ 1627619 w 3391285"/>
                  <a:gd name="connsiteY120" fmla="*/ 2371593 h 2952956"/>
                  <a:gd name="connsiteX121" fmla="*/ 1620236 w 3391285"/>
                  <a:gd name="connsiteY121" fmla="*/ 2522009 h 2952956"/>
                  <a:gd name="connsiteX122" fmla="*/ 1622081 w 3391285"/>
                  <a:gd name="connsiteY122" fmla="*/ 2529853 h 2952956"/>
                  <a:gd name="connsiteX123" fmla="*/ 1694060 w 3391285"/>
                  <a:gd name="connsiteY123" fmla="*/ 2542311 h 2952956"/>
                  <a:gd name="connsiteX124" fmla="*/ 1792799 w 3391285"/>
                  <a:gd name="connsiteY124" fmla="*/ 2461566 h 2952956"/>
                  <a:gd name="connsiteX125" fmla="*/ 1793722 w 3391285"/>
                  <a:gd name="connsiteY125" fmla="*/ 2423270 h 2952956"/>
                  <a:gd name="connsiteX126" fmla="*/ 1779880 w 3391285"/>
                  <a:gd name="connsiteY126" fmla="*/ 2393279 h 2952956"/>
                  <a:gd name="connsiteX127" fmla="*/ 1754965 w 3391285"/>
                  <a:gd name="connsiteY127" fmla="*/ 2363749 h 2952956"/>
                  <a:gd name="connsiteX128" fmla="*/ 1740200 w 3391285"/>
                  <a:gd name="connsiteY128" fmla="*/ 2336527 h 2952956"/>
                  <a:gd name="connsiteX129" fmla="*/ 1752196 w 3391285"/>
                  <a:gd name="connsiteY129" fmla="*/ 2314379 h 2952956"/>
                  <a:gd name="connsiteX130" fmla="*/ 1757272 w 3391285"/>
                  <a:gd name="connsiteY130" fmla="*/ 2281159 h 2952956"/>
                  <a:gd name="connsiteX131" fmla="*/ 1668683 w 3391285"/>
                  <a:gd name="connsiteY131" fmla="*/ 2177805 h 2952956"/>
                  <a:gd name="connsiteX132" fmla="*/ 1603164 w 3391285"/>
                  <a:gd name="connsiteY132" fmla="*/ 2006165 h 2952956"/>
                  <a:gd name="connsiteX133" fmla="*/ 1605471 w 3391285"/>
                  <a:gd name="connsiteY133" fmla="*/ 1991400 h 2952956"/>
                  <a:gd name="connsiteX134" fmla="*/ 1666837 w 3391285"/>
                  <a:gd name="connsiteY134" fmla="*/ 1962332 h 2952956"/>
                  <a:gd name="connsiteX135" fmla="*/ 1702365 w 3391285"/>
                  <a:gd name="connsiteY135" fmla="*/ 1944798 h 2952956"/>
                  <a:gd name="connsiteX136" fmla="*/ 1722205 w 3391285"/>
                  <a:gd name="connsiteY136" fmla="*/ 1924035 h 2952956"/>
                  <a:gd name="connsiteX137" fmla="*/ 1745275 w 3391285"/>
                  <a:gd name="connsiteY137" fmla="*/ 1911116 h 2952956"/>
                  <a:gd name="connsiteX138" fmla="*/ 1815408 w 3391285"/>
                  <a:gd name="connsiteY138" fmla="*/ 1904195 h 2952956"/>
                  <a:gd name="connsiteX139" fmla="*/ 1966285 w 3391285"/>
                  <a:gd name="connsiteY139" fmla="*/ 1904657 h 2952956"/>
                  <a:gd name="connsiteX140" fmla="*/ 2093632 w 3391285"/>
                  <a:gd name="connsiteY140" fmla="*/ 1894044 h 2952956"/>
                  <a:gd name="connsiteX141" fmla="*/ 2138849 w 3391285"/>
                  <a:gd name="connsiteY141" fmla="*/ 1918960 h 2952956"/>
                  <a:gd name="connsiteX142" fmla="*/ 2147154 w 3391285"/>
                  <a:gd name="connsiteY142" fmla="*/ 1949874 h 2952956"/>
                  <a:gd name="connsiteX143" fmla="*/ 2185912 w 3391285"/>
                  <a:gd name="connsiteY143" fmla="*/ 1999705 h 2952956"/>
                  <a:gd name="connsiteX144" fmla="*/ 2221439 w 3391285"/>
                  <a:gd name="connsiteY144" fmla="*/ 2053689 h 2952956"/>
                  <a:gd name="connsiteX145" fmla="*/ 2226515 w 3391285"/>
                  <a:gd name="connsiteY145" fmla="*/ 2074913 h 2952956"/>
                  <a:gd name="connsiteX146" fmla="*/ 2260197 w 3391285"/>
                  <a:gd name="connsiteY146" fmla="*/ 2109057 h 2952956"/>
                  <a:gd name="connsiteX147" fmla="*/ 2280499 w 3391285"/>
                  <a:gd name="connsiteY147" fmla="*/ 2116439 h 2952956"/>
                  <a:gd name="connsiteX148" fmla="*/ 2289265 w 3391285"/>
                  <a:gd name="connsiteY148" fmla="*/ 2109980 h 2952956"/>
                  <a:gd name="connsiteX149" fmla="*/ 2282806 w 3391285"/>
                  <a:gd name="connsiteY149" fmla="*/ 2102597 h 2952956"/>
                  <a:gd name="connsiteX150" fmla="*/ 2270348 w 3391285"/>
                  <a:gd name="connsiteY150" fmla="*/ 2079527 h 2952956"/>
                  <a:gd name="connsiteX151" fmla="*/ 2273578 w 3391285"/>
                  <a:gd name="connsiteY151" fmla="*/ 2050920 h 2952956"/>
                  <a:gd name="connsiteX152" fmla="*/ 2244048 w 3391285"/>
                  <a:gd name="connsiteY152" fmla="*/ 1938339 h 2952956"/>
                  <a:gd name="connsiteX153" fmla="*/ 2222362 w 3391285"/>
                  <a:gd name="connsiteY153" fmla="*/ 1896351 h 2952956"/>
                  <a:gd name="connsiteX154" fmla="*/ 2235743 w 3391285"/>
                  <a:gd name="connsiteY154" fmla="*/ 1858517 h 2952956"/>
                  <a:gd name="connsiteX155" fmla="*/ 2320640 w 3391285"/>
                  <a:gd name="connsiteY155" fmla="*/ 1811454 h 2952956"/>
                  <a:gd name="connsiteX156" fmla="*/ 2334482 w 3391285"/>
                  <a:gd name="connsiteY156" fmla="*/ 1818836 h 2952956"/>
                  <a:gd name="connsiteX157" fmla="*/ 2324793 w 3391285"/>
                  <a:gd name="connsiteY157" fmla="*/ 2061533 h 2952956"/>
                  <a:gd name="connsiteX158" fmla="*/ 2239434 w 3391285"/>
                  <a:gd name="connsiteY158" fmla="*/ 2245169 h 2952956"/>
                  <a:gd name="connsiteX159" fmla="*/ 2199754 w 3391285"/>
                  <a:gd name="connsiteY159" fmla="*/ 2283004 h 2952956"/>
                  <a:gd name="connsiteX160" fmla="*/ 2192833 w 3391285"/>
                  <a:gd name="connsiteY160" fmla="*/ 2288080 h 2952956"/>
                  <a:gd name="connsiteX161" fmla="*/ 2154536 w 3391285"/>
                  <a:gd name="connsiteY161" fmla="*/ 2354521 h 2952956"/>
                  <a:gd name="connsiteX162" fmla="*/ 2173454 w 3391285"/>
                  <a:gd name="connsiteY162" fmla="*/ 2412196 h 2952956"/>
                  <a:gd name="connsiteX163" fmla="*/ 2309566 w 3391285"/>
                  <a:gd name="connsiteY163" fmla="*/ 2409889 h 2952956"/>
                  <a:gd name="connsiteX164" fmla="*/ 2327100 w 3391285"/>
                  <a:gd name="connsiteY164" fmla="*/ 2390972 h 2952956"/>
                  <a:gd name="connsiteX165" fmla="*/ 2340481 w 3391285"/>
                  <a:gd name="connsiteY165" fmla="*/ 2311150 h 2952956"/>
                  <a:gd name="connsiteX166" fmla="*/ 2362627 w 3391285"/>
                  <a:gd name="connsiteY166" fmla="*/ 2295001 h 2952956"/>
                  <a:gd name="connsiteX167" fmla="*/ 2379238 w 3391285"/>
                  <a:gd name="connsiteY167" fmla="*/ 2284388 h 2952956"/>
                  <a:gd name="connsiteX168" fmla="*/ 2391235 w 3391285"/>
                  <a:gd name="connsiteY168" fmla="*/ 2205489 h 2952956"/>
                  <a:gd name="connsiteX169" fmla="*/ 2468288 w 3391285"/>
                  <a:gd name="connsiteY169" fmla="*/ 1995091 h 2952956"/>
                  <a:gd name="connsiteX170" fmla="*/ 2500586 w 3391285"/>
                  <a:gd name="connsiteY170" fmla="*/ 1914346 h 2952956"/>
                  <a:gd name="connsiteX171" fmla="*/ 2506584 w 3391285"/>
                  <a:gd name="connsiteY171" fmla="*/ 1901427 h 2952956"/>
                  <a:gd name="connsiteX172" fmla="*/ 2510275 w 3391285"/>
                  <a:gd name="connsiteY172" fmla="*/ 1801303 h 2952956"/>
                  <a:gd name="connsiteX173" fmla="*/ 2530577 w 3391285"/>
                  <a:gd name="connsiteY173" fmla="*/ 1649964 h 2952956"/>
                  <a:gd name="connsiteX174" fmla="*/ 2611783 w 3391285"/>
                  <a:gd name="connsiteY174" fmla="*/ 1604286 h 2952956"/>
                  <a:gd name="connsiteX175" fmla="*/ 2674533 w 3391285"/>
                  <a:gd name="connsiteY175" fmla="*/ 1666113 h 2952956"/>
                  <a:gd name="connsiteX176" fmla="*/ 2732670 w 3391285"/>
                  <a:gd name="connsiteY176" fmla="*/ 1634738 h 2952956"/>
                  <a:gd name="connsiteX177" fmla="*/ 2753894 w 3391285"/>
                  <a:gd name="connsiteY177" fmla="*/ 1629663 h 2952956"/>
                  <a:gd name="connsiteX178" fmla="*/ 2844790 w 3391285"/>
                  <a:gd name="connsiteY178" fmla="*/ 1704871 h 2952956"/>
                  <a:gd name="connsiteX179" fmla="*/ 2939838 w 3391285"/>
                  <a:gd name="connsiteY179" fmla="*/ 1787923 h 2952956"/>
                  <a:gd name="connsiteX180" fmla="*/ 3131319 w 3391285"/>
                  <a:gd name="connsiteY180" fmla="*/ 1990938 h 2952956"/>
                  <a:gd name="connsiteX181" fmla="*/ 3132703 w 3391285"/>
                  <a:gd name="connsiteY181" fmla="*/ 1993707 h 2952956"/>
                  <a:gd name="connsiteX182" fmla="*/ 3190839 w 3391285"/>
                  <a:gd name="connsiteY182" fmla="*/ 2171346 h 2952956"/>
                  <a:gd name="connsiteX183" fmla="*/ 3195915 w 3391285"/>
                  <a:gd name="connsiteY183" fmla="*/ 2207335 h 2952956"/>
                  <a:gd name="connsiteX184" fmla="*/ 3218985 w 3391285"/>
                  <a:gd name="connsiteY184" fmla="*/ 2297769 h 2952956"/>
                  <a:gd name="connsiteX185" fmla="*/ 3213448 w 3391285"/>
                  <a:gd name="connsiteY185" fmla="*/ 2420963 h 2952956"/>
                  <a:gd name="connsiteX186" fmla="*/ 3224522 w 3391285"/>
                  <a:gd name="connsiteY186" fmla="*/ 2433882 h 2952956"/>
                  <a:gd name="connsiteX187" fmla="*/ 3259127 w 3391285"/>
                  <a:gd name="connsiteY187" fmla="*/ 2440341 h 2952956"/>
                  <a:gd name="connsiteX188" fmla="*/ 3342178 w 3391285"/>
                  <a:gd name="connsiteY188" fmla="*/ 2419117 h 2952956"/>
                  <a:gd name="connsiteX189" fmla="*/ 3385550 w 3391285"/>
                  <a:gd name="connsiteY189" fmla="*/ 2365595 h 2952956"/>
                  <a:gd name="connsiteX190" fmla="*/ 3387857 w 3391285"/>
                  <a:gd name="connsiteY190" fmla="*/ 2317148 h 2952956"/>
                  <a:gd name="connsiteX191" fmla="*/ 3065339 w 3391285"/>
                  <a:gd name="connsiteY191" fmla="*/ 1182105 h 2952956"/>
                  <a:gd name="connsiteX192" fmla="*/ 3026120 w 3391285"/>
                  <a:gd name="connsiteY192" fmla="*/ 1099976 h 2952956"/>
                  <a:gd name="connsiteX193" fmla="*/ 2812492 w 3391285"/>
                  <a:gd name="connsiteY193" fmla="*/ 926029 h 2952956"/>
                  <a:gd name="connsiteX194" fmla="*/ 2743743 w 3391285"/>
                  <a:gd name="connsiteY194" fmla="*/ 872968 h 2952956"/>
                  <a:gd name="connsiteX195" fmla="*/ 2748819 w 3391285"/>
                  <a:gd name="connsiteY195" fmla="*/ 834210 h 2952956"/>
                  <a:gd name="connsiteX196" fmla="*/ 2948605 w 3391285"/>
                  <a:gd name="connsiteY196" fmla="*/ 807449 h 2952956"/>
                  <a:gd name="connsiteX197" fmla="*/ 3037655 w 3391285"/>
                  <a:gd name="connsiteY197" fmla="*/ 914955 h 2952956"/>
                  <a:gd name="connsiteX198" fmla="*/ 3065339 w 3391285"/>
                  <a:gd name="connsiteY198" fmla="*/ 1020615 h 2952956"/>
                  <a:gd name="connsiteX199" fmla="*/ 3065339 w 3391285"/>
                  <a:gd name="connsiteY199" fmla="*/ 1182105 h 2952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3391285" h="2952956">
                    <a:moveTo>
                      <a:pt x="3387857" y="2317148"/>
                    </a:moveTo>
                    <a:cubicBezTo>
                      <a:pt x="3382320" y="2305613"/>
                      <a:pt x="3375860" y="2294539"/>
                      <a:pt x="3368939" y="2283927"/>
                    </a:cubicBezTo>
                    <a:cubicBezTo>
                      <a:pt x="3360634" y="2271469"/>
                      <a:pt x="3352329" y="2259473"/>
                      <a:pt x="3343562" y="2247015"/>
                    </a:cubicBezTo>
                    <a:cubicBezTo>
                      <a:pt x="3337564" y="2238710"/>
                      <a:pt x="3338026" y="2230405"/>
                      <a:pt x="3346792" y="2224868"/>
                    </a:cubicBezTo>
                    <a:cubicBezTo>
                      <a:pt x="3357404" y="2217947"/>
                      <a:pt x="3356482" y="2210103"/>
                      <a:pt x="3350483" y="2200414"/>
                    </a:cubicBezTo>
                    <a:cubicBezTo>
                      <a:pt x="3332489" y="2171346"/>
                      <a:pt x="3315417" y="2141816"/>
                      <a:pt x="3297884" y="2112748"/>
                    </a:cubicBezTo>
                    <a:cubicBezTo>
                      <a:pt x="3260972" y="2050920"/>
                      <a:pt x="3238825" y="1985863"/>
                      <a:pt x="3242516" y="1912500"/>
                    </a:cubicBezTo>
                    <a:cubicBezTo>
                      <a:pt x="3244361" y="1870974"/>
                      <a:pt x="3238825" y="1829449"/>
                      <a:pt x="3230519" y="1788384"/>
                    </a:cubicBezTo>
                    <a:cubicBezTo>
                      <a:pt x="3228674" y="1778695"/>
                      <a:pt x="3224522" y="1773619"/>
                      <a:pt x="3216216" y="1769467"/>
                    </a:cubicBezTo>
                    <a:cubicBezTo>
                      <a:pt x="3184380" y="1753318"/>
                      <a:pt x="3155773" y="1732555"/>
                      <a:pt x="3137778" y="1700718"/>
                    </a:cubicBezTo>
                    <a:cubicBezTo>
                      <a:pt x="3114247" y="1659654"/>
                      <a:pt x="3111018" y="1656424"/>
                      <a:pt x="3157157" y="1637506"/>
                    </a:cubicBezTo>
                    <a:cubicBezTo>
                      <a:pt x="3169615" y="1632431"/>
                      <a:pt x="3176997" y="1624587"/>
                      <a:pt x="3182534" y="1611207"/>
                    </a:cubicBezTo>
                    <a:cubicBezTo>
                      <a:pt x="3205604" y="1557684"/>
                      <a:pt x="3199606" y="1505546"/>
                      <a:pt x="3177459" y="1454792"/>
                    </a:cubicBezTo>
                    <a:cubicBezTo>
                      <a:pt x="3125321" y="1335751"/>
                      <a:pt x="3098098" y="1212558"/>
                      <a:pt x="3104097" y="1081520"/>
                    </a:cubicBezTo>
                    <a:cubicBezTo>
                      <a:pt x="3106404" y="1034919"/>
                      <a:pt x="3101790" y="987395"/>
                      <a:pt x="3089331" y="941716"/>
                    </a:cubicBezTo>
                    <a:cubicBezTo>
                      <a:pt x="3073644" y="883118"/>
                      <a:pt x="3051497" y="828212"/>
                      <a:pt x="3003511" y="788070"/>
                    </a:cubicBezTo>
                    <a:cubicBezTo>
                      <a:pt x="2940761" y="735009"/>
                      <a:pt x="2869244" y="717015"/>
                      <a:pt x="2788499" y="735932"/>
                    </a:cubicBezTo>
                    <a:cubicBezTo>
                      <a:pt x="2724826" y="750697"/>
                      <a:pt x="2661614" y="765462"/>
                      <a:pt x="2612706" y="813447"/>
                    </a:cubicBezTo>
                    <a:cubicBezTo>
                      <a:pt x="2597019" y="828673"/>
                      <a:pt x="2576256" y="835133"/>
                      <a:pt x="2555031" y="838824"/>
                    </a:cubicBezTo>
                    <a:cubicBezTo>
                      <a:pt x="2534730" y="842515"/>
                      <a:pt x="2513967" y="846206"/>
                      <a:pt x="2493665" y="849898"/>
                    </a:cubicBezTo>
                    <a:cubicBezTo>
                      <a:pt x="2417534" y="863278"/>
                      <a:pt x="2340942" y="876197"/>
                      <a:pt x="2263427" y="879889"/>
                    </a:cubicBezTo>
                    <a:cubicBezTo>
                      <a:pt x="2142540" y="885887"/>
                      <a:pt x="2022115" y="875736"/>
                      <a:pt x="1903535" y="851743"/>
                    </a:cubicBezTo>
                    <a:cubicBezTo>
                      <a:pt x="1827865" y="836517"/>
                      <a:pt x="1755887" y="812986"/>
                      <a:pt x="1690369" y="770076"/>
                    </a:cubicBezTo>
                    <a:cubicBezTo>
                      <a:pt x="1639615" y="736855"/>
                      <a:pt x="1587015" y="706402"/>
                      <a:pt x="1531186" y="681487"/>
                    </a:cubicBezTo>
                    <a:cubicBezTo>
                      <a:pt x="1501195" y="668106"/>
                      <a:pt x="1472588" y="654726"/>
                      <a:pt x="1447673" y="631656"/>
                    </a:cubicBezTo>
                    <a:cubicBezTo>
                      <a:pt x="1420450" y="606740"/>
                      <a:pt x="1387229" y="588284"/>
                      <a:pt x="1354931" y="569367"/>
                    </a:cubicBezTo>
                    <a:cubicBezTo>
                      <a:pt x="1306023" y="540299"/>
                      <a:pt x="1255269" y="513538"/>
                      <a:pt x="1205899" y="485854"/>
                    </a:cubicBezTo>
                    <a:cubicBezTo>
                      <a:pt x="1175908" y="468782"/>
                      <a:pt x="1144994" y="453094"/>
                      <a:pt x="1115927" y="432793"/>
                    </a:cubicBezTo>
                    <a:cubicBezTo>
                      <a:pt x="1118695" y="431408"/>
                      <a:pt x="1120541" y="430024"/>
                      <a:pt x="1122386" y="429101"/>
                    </a:cubicBezTo>
                    <a:cubicBezTo>
                      <a:pt x="1149608" y="420335"/>
                      <a:pt x="1177292" y="412030"/>
                      <a:pt x="1204515" y="402340"/>
                    </a:cubicBezTo>
                    <a:cubicBezTo>
                      <a:pt x="1234506" y="391728"/>
                      <a:pt x="1255269" y="371427"/>
                      <a:pt x="1261729" y="339129"/>
                    </a:cubicBezTo>
                    <a:cubicBezTo>
                      <a:pt x="1271879" y="288375"/>
                      <a:pt x="1244657" y="234852"/>
                      <a:pt x="1196210" y="213167"/>
                    </a:cubicBezTo>
                    <a:cubicBezTo>
                      <a:pt x="1182368" y="206707"/>
                      <a:pt x="1167603" y="202093"/>
                      <a:pt x="1152838" y="196556"/>
                    </a:cubicBezTo>
                    <a:cubicBezTo>
                      <a:pt x="1025492" y="151800"/>
                      <a:pt x="897684" y="108429"/>
                      <a:pt x="795715" y="13842"/>
                    </a:cubicBezTo>
                    <a:cubicBezTo>
                      <a:pt x="786026" y="5075"/>
                      <a:pt x="774491" y="461"/>
                      <a:pt x="760649" y="0"/>
                    </a:cubicBezTo>
                    <a:cubicBezTo>
                      <a:pt x="751882" y="0"/>
                      <a:pt x="750037" y="3230"/>
                      <a:pt x="750037" y="11535"/>
                    </a:cubicBezTo>
                    <a:cubicBezTo>
                      <a:pt x="750498" y="31837"/>
                      <a:pt x="761572" y="46601"/>
                      <a:pt x="775414" y="59521"/>
                    </a:cubicBezTo>
                    <a:cubicBezTo>
                      <a:pt x="822015" y="102892"/>
                      <a:pt x="869078" y="144879"/>
                      <a:pt x="922139" y="180869"/>
                    </a:cubicBezTo>
                    <a:cubicBezTo>
                      <a:pt x="966894" y="210860"/>
                      <a:pt x="1014880" y="235775"/>
                      <a:pt x="1057328" y="269457"/>
                    </a:cubicBezTo>
                    <a:cubicBezTo>
                      <a:pt x="1063788" y="274533"/>
                      <a:pt x="1071632" y="279147"/>
                      <a:pt x="1075784" y="288375"/>
                    </a:cubicBezTo>
                    <a:cubicBezTo>
                      <a:pt x="1054099" y="288375"/>
                      <a:pt x="1033797" y="287913"/>
                      <a:pt x="1013496" y="288375"/>
                    </a:cubicBezTo>
                    <a:cubicBezTo>
                      <a:pt x="1005652" y="288375"/>
                      <a:pt x="1001038" y="286529"/>
                      <a:pt x="996885" y="279608"/>
                    </a:cubicBezTo>
                    <a:cubicBezTo>
                      <a:pt x="984428" y="259306"/>
                      <a:pt x="965972" y="253308"/>
                      <a:pt x="943363" y="259306"/>
                    </a:cubicBezTo>
                    <a:cubicBezTo>
                      <a:pt x="934135" y="261613"/>
                      <a:pt x="924907" y="263920"/>
                      <a:pt x="915218" y="266227"/>
                    </a:cubicBezTo>
                    <a:cubicBezTo>
                      <a:pt x="905067" y="268996"/>
                      <a:pt x="894916" y="268534"/>
                      <a:pt x="886149" y="262075"/>
                    </a:cubicBezTo>
                    <a:cubicBezTo>
                      <a:pt x="871846" y="251463"/>
                      <a:pt x="855697" y="250540"/>
                      <a:pt x="838626" y="252385"/>
                    </a:cubicBezTo>
                    <a:cubicBezTo>
                      <a:pt x="818785" y="254692"/>
                      <a:pt x="799868" y="258845"/>
                      <a:pt x="780489" y="262998"/>
                    </a:cubicBezTo>
                    <a:cubicBezTo>
                      <a:pt x="746346" y="270841"/>
                      <a:pt x="712202" y="280531"/>
                      <a:pt x="676674" y="278685"/>
                    </a:cubicBezTo>
                    <a:cubicBezTo>
                      <a:pt x="601005" y="274533"/>
                      <a:pt x="536870" y="299448"/>
                      <a:pt x="487039" y="357585"/>
                    </a:cubicBezTo>
                    <a:cubicBezTo>
                      <a:pt x="479195" y="366351"/>
                      <a:pt x="470890" y="371888"/>
                      <a:pt x="458894" y="374195"/>
                    </a:cubicBezTo>
                    <a:cubicBezTo>
                      <a:pt x="382763" y="388498"/>
                      <a:pt x="305709" y="389882"/>
                      <a:pt x="229117" y="382500"/>
                    </a:cubicBezTo>
                    <a:cubicBezTo>
                      <a:pt x="182054" y="377886"/>
                      <a:pt x="134991" y="369581"/>
                      <a:pt x="90697" y="351125"/>
                    </a:cubicBezTo>
                    <a:cubicBezTo>
                      <a:pt x="79162" y="346511"/>
                      <a:pt x="73164" y="338667"/>
                      <a:pt x="70395" y="326671"/>
                    </a:cubicBezTo>
                    <a:cubicBezTo>
                      <a:pt x="65320" y="307292"/>
                      <a:pt x="69473" y="288375"/>
                      <a:pt x="72702" y="269457"/>
                    </a:cubicBezTo>
                    <a:cubicBezTo>
                      <a:pt x="76855" y="242696"/>
                      <a:pt x="85160" y="216396"/>
                      <a:pt x="83776" y="188712"/>
                    </a:cubicBezTo>
                    <a:cubicBezTo>
                      <a:pt x="82853" y="168411"/>
                      <a:pt x="75009" y="157337"/>
                      <a:pt x="58860" y="152262"/>
                    </a:cubicBezTo>
                    <a:cubicBezTo>
                      <a:pt x="55631" y="158721"/>
                      <a:pt x="64859" y="159183"/>
                      <a:pt x="65320" y="164258"/>
                    </a:cubicBezTo>
                    <a:cubicBezTo>
                      <a:pt x="48710" y="160567"/>
                      <a:pt x="48248" y="160106"/>
                      <a:pt x="45480" y="166104"/>
                    </a:cubicBezTo>
                    <a:cubicBezTo>
                      <a:pt x="22410" y="214551"/>
                      <a:pt x="3954" y="264382"/>
                      <a:pt x="724" y="318366"/>
                    </a:cubicBezTo>
                    <a:cubicBezTo>
                      <a:pt x="-1122" y="351586"/>
                      <a:pt x="-1122" y="383884"/>
                      <a:pt x="21948" y="412491"/>
                    </a:cubicBezTo>
                    <a:cubicBezTo>
                      <a:pt x="44557" y="440175"/>
                      <a:pt x="71318" y="460938"/>
                      <a:pt x="103155" y="475703"/>
                    </a:cubicBezTo>
                    <a:cubicBezTo>
                      <a:pt x="155754" y="500157"/>
                      <a:pt x="212506" y="510769"/>
                      <a:pt x="269259" y="520458"/>
                    </a:cubicBezTo>
                    <a:cubicBezTo>
                      <a:pt x="296019" y="525073"/>
                      <a:pt x="322320" y="531993"/>
                      <a:pt x="350004" y="527380"/>
                    </a:cubicBezTo>
                    <a:cubicBezTo>
                      <a:pt x="357847" y="525995"/>
                      <a:pt x="364768" y="530148"/>
                      <a:pt x="367998" y="537992"/>
                    </a:cubicBezTo>
                    <a:cubicBezTo>
                      <a:pt x="369843" y="543067"/>
                      <a:pt x="371689" y="550911"/>
                      <a:pt x="369382" y="553218"/>
                    </a:cubicBezTo>
                    <a:cubicBezTo>
                      <a:pt x="363846" y="558755"/>
                      <a:pt x="355540" y="555525"/>
                      <a:pt x="348619" y="553679"/>
                    </a:cubicBezTo>
                    <a:cubicBezTo>
                      <a:pt x="338930" y="550911"/>
                      <a:pt x="329241" y="547220"/>
                      <a:pt x="319551" y="546297"/>
                    </a:cubicBezTo>
                    <a:cubicBezTo>
                      <a:pt x="303864" y="544913"/>
                      <a:pt x="298326" y="552756"/>
                      <a:pt x="303402" y="567060"/>
                    </a:cubicBezTo>
                    <a:cubicBezTo>
                      <a:pt x="314937" y="598435"/>
                      <a:pt x="333393" y="625658"/>
                      <a:pt x="351849" y="653342"/>
                    </a:cubicBezTo>
                    <a:cubicBezTo>
                      <a:pt x="374919" y="687485"/>
                      <a:pt x="374919" y="691638"/>
                      <a:pt x="349080" y="725320"/>
                    </a:cubicBezTo>
                    <a:cubicBezTo>
                      <a:pt x="343083" y="733164"/>
                      <a:pt x="336623" y="740085"/>
                      <a:pt x="331086" y="747928"/>
                    </a:cubicBezTo>
                    <a:cubicBezTo>
                      <a:pt x="326472" y="754388"/>
                      <a:pt x="320935" y="760848"/>
                      <a:pt x="318628" y="768230"/>
                    </a:cubicBezTo>
                    <a:cubicBezTo>
                      <a:pt x="311246" y="790839"/>
                      <a:pt x="296481" y="808372"/>
                      <a:pt x="278025" y="822214"/>
                    </a:cubicBezTo>
                    <a:cubicBezTo>
                      <a:pt x="262338" y="834210"/>
                      <a:pt x="254032" y="849898"/>
                      <a:pt x="248034" y="868354"/>
                    </a:cubicBezTo>
                    <a:cubicBezTo>
                      <a:pt x="234654" y="910341"/>
                      <a:pt x="245266" y="950483"/>
                      <a:pt x="255417" y="991086"/>
                    </a:cubicBezTo>
                    <a:cubicBezTo>
                      <a:pt x="264183" y="1025229"/>
                      <a:pt x="281716" y="1052452"/>
                      <a:pt x="313092" y="1069985"/>
                    </a:cubicBezTo>
                    <a:cubicBezTo>
                      <a:pt x="323703" y="1075983"/>
                      <a:pt x="333393" y="1083827"/>
                      <a:pt x="340776" y="1093978"/>
                    </a:cubicBezTo>
                    <a:cubicBezTo>
                      <a:pt x="358308" y="1117048"/>
                      <a:pt x="381840" y="1121662"/>
                      <a:pt x="408140" y="1116125"/>
                    </a:cubicBezTo>
                    <a:cubicBezTo>
                      <a:pt x="439053" y="1109204"/>
                      <a:pt x="469967" y="1108281"/>
                      <a:pt x="501804" y="1111511"/>
                    </a:cubicBezTo>
                    <a:cubicBezTo>
                      <a:pt x="552558" y="1116125"/>
                      <a:pt x="595929" y="1133197"/>
                      <a:pt x="626382" y="1176568"/>
                    </a:cubicBezTo>
                    <a:cubicBezTo>
                      <a:pt x="635148" y="1188565"/>
                      <a:pt x="646222" y="1198716"/>
                      <a:pt x="657295" y="1208866"/>
                    </a:cubicBezTo>
                    <a:cubicBezTo>
                      <a:pt x="672060" y="1222247"/>
                      <a:pt x="689593" y="1233321"/>
                      <a:pt x="708972" y="1229629"/>
                    </a:cubicBezTo>
                    <a:cubicBezTo>
                      <a:pt x="735272" y="1225015"/>
                      <a:pt x="744500" y="1238396"/>
                      <a:pt x="751421" y="1258698"/>
                    </a:cubicBezTo>
                    <a:cubicBezTo>
                      <a:pt x="755112" y="1268848"/>
                      <a:pt x="760188" y="1278076"/>
                      <a:pt x="763879" y="1288227"/>
                    </a:cubicBezTo>
                    <a:cubicBezTo>
                      <a:pt x="792947" y="1368972"/>
                      <a:pt x="831243" y="1444180"/>
                      <a:pt x="878767" y="1515697"/>
                    </a:cubicBezTo>
                    <a:cubicBezTo>
                      <a:pt x="911526" y="1565067"/>
                      <a:pt x="937826" y="1618128"/>
                      <a:pt x="949361" y="1677187"/>
                    </a:cubicBezTo>
                    <a:cubicBezTo>
                      <a:pt x="957205" y="1716867"/>
                      <a:pt x="976122" y="1751011"/>
                      <a:pt x="1006575" y="1776849"/>
                    </a:cubicBezTo>
                    <a:cubicBezTo>
                      <a:pt x="1053638" y="1816991"/>
                      <a:pt x="1087781" y="1864976"/>
                      <a:pt x="1111313" y="1921728"/>
                    </a:cubicBezTo>
                    <a:cubicBezTo>
                      <a:pt x="1125155" y="1954488"/>
                      <a:pt x="1145917" y="1982633"/>
                      <a:pt x="1175447" y="2003858"/>
                    </a:cubicBezTo>
                    <a:cubicBezTo>
                      <a:pt x="1184213" y="2010317"/>
                      <a:pt x="1191596" y="2019084"/>
                      <a:pt x="1199901" y="2026928"/>
                    </a:cubicBezTo>
                    <a:cubicBezTo>
                      <a:pt x="1206822" y="2033849"/>
                      <a:pt x="1207283" y="2039385"/>
                      <a:pt x="1199440" y="2046306"/>
                    </a:cubicBezTo>
                    <a:cubicBezTo>
                      <a:pt x="1183752" y="2060148"/>
                      <a:pt x="1168987" y="2074452"/>
                      <a:pt x="1153300" y="2088755"/>
                    </a:cubicBezTo>
                    <a:cubicBezTo>
                      <a:pt x="1114542" y="2124283"/>
                      <a:pt x="1097932" y="2168116"/>
                      <a:pt x="1105314" y="2219793"/>
                    </a:cubicBezTo>
                    <a:cubicBezTo>
                      <a:pt x="1109928" y="2253475"/>
                      <a:pt x="1103930" y="2284388"/>
                      <a:pt x="1090550" y="2314841"/>
                    </a:cubicBezTo>
                    <a:cubicBezTo>
                      <a:pt x="1069787" y="2360058"/>
                      <a:pt x="1052253" y="2406198"/>
                      <a:pt x="1041179" y="2454645"/>
                    </a:cubicBezTo>
                    <a:cubicBezTo>
                      <a:pt x="1031490" y="2495709"/>
                      <a:pt x="1018110" y="2534467"/>
                      <a:pt x="990426" y="2567226"/>
                    </a:cubicBezTo>
                    <a:cubicBezTo>
                      <a:pt x="979352" y="2580607"/>
                      <a:pt x="976584" y="2597217"/>
                      <a:pt x="977507" y="2613828"/>
                    </a:cubicBezTo>
                    <a:cubicBezTo>
                      <a:pt x="977968" y="2628131"/>
                      <a:pt x="979814" y="2642434"/>
                      <a:pt x="981659" y="2656738"/>
                    </a:cubicBezTo>
                    <a:cubicBezTo>
                      <a:pt x="985812" y="2689036"/>
                      <a:pt x="988119" y="2720411"/>
                      <a:pt x="962280" y="2746711"/>
                    </a:cubicBezTo>
                    <a:cubicBezTo>
                      <a:pt x="955359" y="2753632"/>
                      <a:pt x="949361" y="2763321"/>
                      <a:pt x="953052" y="2773933"/>
                    </a:cubicBezTo>
                    <a:cubicBezTo>
                      <a:pt x="958589" y="2790544"/>
                      <a:pt x="957666" y="2807615"/>
                      <a:pt x="957666" y="2824687"/>
                    </a:cubicBezTo>
                    <a:cubicBezTo>
                      <a:pt x="957666" y="2852371"/>
                      <a:pt x="953514" y="2880516"/>
                      <a:pt x="957666" y="2908200"/>
                    </a:cubicBezTo>
                    <a:cubicBezTo>
                      <a:pt x="959512" y="2921581"/>
                      <a:pt x="956744" y="2940960"/>
                      <a:pt x="981198" y="2936346"/>
                    </a:cubicBezTo>
                    <a:cubicBezTo>
                      <a:pt x="982121" y="2936346"/>
                      <a:pt x="983966" y="2937730"/>
                      <a:pt x="984889" y="2939114"/>
                    </a:cubicBezTo>
                    <a:cubicBezTo>
                      <a:pt x="1005191" y="2963107"/>
                      <a:pt x="1030106" y="2958493"/>
                      <a:pt x="1053176" y="2946958"/>
                    </a:cubicBezTo>
                    <a:cubicBezTo>
                      <a:pt x="1109006" y="2919735"/>
                      <a:pt x="1150531" y="2876825"/>
                      <a:pt x="1180984" y="2823303"/>
                    </a:cubicBezTo>
                    <a:cubicBezTo>
                      <a:pt x="1189750" y="2807615"/>
                      <a:pt x="1188827" y="2791928"/>
                      <a:pt x="1179599" y="2776240"/>
                    </a:cubicBezTo>
                    <a:cubicBezTo>
                      <a:pt x="1174524" y="2767474"/>
                      <a:pt x="1167603" y="2759169"/>
                      <a:pt x="1165296" y="2749479"/>
                    </a:cubicBezTo>
                    <a:cubicBezTo>
                      <a:pt x="1161605" y="2735637"/>
                      <a:pt x="1155145" y="2726409"/>
                      <a:pt x="1141765" y="2720411"/>
                    </a:cubicBezTo>
                    <a:cubicBezTo>
                      <a:pt x="1126538" y="2713951"/>
                      <a:pt x="1129307" y="2699187"/>
                      <a:pt x="1130691" y="2686729"/>
                    </a:cubicBezTo>
                    <a:cubicBezTo>
                      <a:pt x="1132076" y="2675655"/>
                      <a:pt x="1142687" y="2675194"/>
                      <a:pt x="1150993" y="2675194"/>
                    </a:cubicBezTo>
                    <a:cubicBezTo>
                      <a:pt x="1167603" y="2674732"/>
                      <a:pt x="1172678" y="2667811"/>
                      <a:pt x="1172217" y="2651201"/>
                    </a:cubicBezTo>
                    <a:cubicBezTo>
                      <a:pt x="1169910" y="2571840"/>
                      <a:pt x="1172217" y="2492941"/>
                      <a:pt x="1191134" y="2415426"/>
                    </a:cubicBezTo>
                    <a:cubicBezTo>
                      <a:pt x="1206361" y="2352675"/>
                      <a:pt x="1231276" y="2296385"/>
                      <a:pt x="1289874" y="2261318"/>
                    </a:cubicBezTo>
                    <a:cubicBezTo>
                      <a:pt x="1309253" y="2249783"/>
                      <a:pt x="1322172" y="2230405"/>
                      <a:pt x="1334630" y="2211949"/>
                    </a:cubicBezTo>
                    <a:cubicBezTo>
                      <a:pt x="1348010" y="2192570"/>
                      <a:pt x="1360468" y="2172730"/>
                      <a:pt x="1374771" y="2153812"/>
                    </a:cubicBezTo>
                    <a:cubicBezTo>
                      <a:pt x="1391843" y="2130742"/>
                      <a:pt x="1413529" y="2112748"/>
                      <a:pt x="1441213" y="2102597"/>
                    </a:cubicBezTo>
                    <a:cubicBezTo>
                      <a:pt x="1450441" y="2099367"/>
                      <a:pt x="1456901" y="2100752"/>
                      <a:pt x="1464744" y="2106288"/>
                    </a:cubicBezTo>
                    <a:cubicBezTo>
                      <a:pt x="1531186" y="2155197"/>
                      <a:pt x="1572712" y="2220254"/>
                      <a:pt x="1589322" y="2300999"/>
                    </a:cubicBezTo>
                    <a:cubicBezTo>
                      <a:pt x="1591629" y="2312072"/>
                      <a:pt x="1595782" y="2321300"/>
                      <a:pt x="1603625" y="2330067"/>
                    </a:cubicBezTo>
                    <a:cubicBezTo>
                      <a:pt x="1614238" y="2342063"/>
                      <a:pt x="1628541" y="2354982"/>
                      <a:pt x="1627619" y="2371593"/>
                    </a:cubicBezTo>
                    <a:cubicBezTo>
                      <a:pt x="1624388" y="2421885"/>
                      <a:pt x="1629002" y="2472178"/>
                      <a:pt x="1620236" y="2522009"/>
                    </a:cubicBezTo>
                    <a:cubicBezTo>
                      <a:pt x="1619774" y="2524777"/>
                      <a:pt x="1617006" y="2528007"/>
                      <a:pt x="1622081" y="2529853"/>
                    </a:cubicBezTo>
                    <a:cubicBezTo>
                      <a:pt x="1645613" y="2536774"/>
                      <a:pt x="1667760" y="2552923"/>
                      <a:pt x="1694060" y="2542311"/>
                    </a:cubicBezTo>
                    <a:cubicBezTo>
                      <a:pt x="1735586" y="2525700"/>
                      <a:pt x="1768345" y="2498939"/>
                      <a:pt x="1792799" y="2461566"/>
                    </a:cubicBezTo>
                    <a:cubicBezTo>
                      <a:pt x="1801105" y="2449108"/>
                      <a:pt x="1799720" y="2436189"/>
                      <a:pt x="1793722" y="2423270"/>
                    </a:cubicBezTo>
                    <a:cubicBezTo>
                      <a:pt x="1789108" y="2413119"/>
                      <a:pt x="1780342" y="2403429"/>
                      <a:pt x="1779880" y="2393279"/>
                    </a:cubicBezTo>
                    <a:cubicBezTo>
                      <a:pt x="1779418" y="2374823"/>
                      <a:pt x="1769729" y="2368363"/>
                      <a:pt x="1754965" y="2363749"/>
                    </a:cubicBezTo>
                    <a:cubicBezTo>
                      <a:pt x="1741584" y="2359596"/>
                      <a:pt x="1741584" y="2347600"/>
                      <a:pt x="1740200" y="2336527"/>
                    </a:cubicBezTo>
                    <a:cubicBezTo>
                      <a:pt x="1738816" y="2325914"/>
                      <a:pt x="1743430" y="2319455"/>
                      <a:pt x="1752196" y="2314379"/>
                    </a:cubicBezTo>
                    <a:cubicBezTo>
                      <a:pt x="1771114" y="2301922"/>
                      <a:pt x="1772036" y="2298692"/>
                      <a:pt x="1757272" y="2281159"/>
                    </a:cubicBezTo>
                    <a:cubicBezTo>
                      <a:pt x="1728203" y="2246554"/>
                      <a:pt x="1697290" y="2212872"/>
                      <a:pt x="1668683" y="2177805"/>
                    </a:cubicBezTo>
                    <a:cubicBezTo>
                      <a:pt x="1627619" y="2127974"/>
                      <a:pt x="1605932" y="2070761"/>
                      <a:pt x="1603164" y="2006165"/>
                    </a:cubicBezTo>
                    <a:cubicBezTo>
                      <a:pt x="1603164" y="2001089"/>
                      <a:pt x="1599473" y="1994168"/>
                      <a:pt x="1605471" y="1991400"/>
                    </a:cubicBezTo>
                    <a:cubicBezTo>
                      <a:pt x="1626695" y="1982633"/>
                      <a:pt x="1643306" y="1963254"/>
                      <a:pt x="1666837" y="1962332"/>
                    </a:cubicBezTo>
                    <a:cubicBezTo>
                      <a:pt x="1682525" y="1961870"/>
                      <a:pt x="1692676" y="1954949"/>
                      <a:pt x="1702365" y="1944798"/>
                    </a:cubicBezTo>
                    <a:cubicBezTo>
                      <a:pt x="1708825" y="1937877"/>
                      <a:pt x="1716668" y="1931418"/>
                      <a:pt x="1722205" y="1924035"/>
                    </a:cubicBezTo>
                    <a:cubicBezTo>
                      <a:pt x="1728203" y="1916192"/>
                      <a:pt x="1736047" y="1912500"/>
                      <a:pt x="1745275" y="1911116"/>
                    </a:cubicBezTo>
                    <a:cubicBezTo>
                      <a:pt x="1768345" y="1907425"/>
                      <a:pt x="1791877" y="1903734"/>
                      <a:pt x="1815408" y="1904195"/>
                    </a:cubicBezTo>
                    <a:cubicBezTo>
                      <a:pt x="1865700" y="1904195"/>
                      <a:pt x="1915993" y="1904657"/>
                      <a:pt x="1966285" y="1904657"/>
                    </a:cubicBezTo>
                    <a:cubicBezTo>
                      <a:pt x="2009196" y="1905118"/>
                      <a:pt x="2051644" y="1903272"/>
                      <a:pt x="2093632" y="1894044"/>
                    </a:cubicBezTo>
                    <a:cubicBezTo>
                      <a:pt x="2117163" y="1888508"/>
                      <a:pt x="2131466" y="1896351"/>
                      <a:pt x="2138849" y="1918960"/>
                    </a:cubicBezTo>
                    <a:cubicBezTo>
                      <a:pt x="2142079" y="1929111"/>
                      <a:pt x="2144847" y="1939262"/>
                      <a:pt x="2147154" y="1949874"/>
                    </a:cubicBezTo>
                    <a:cubicBezTo>
                      <a:pt x="2152229" y="1972482"/>
                      <a:pt x="2164226" y="1990477"/>
                      <a:pt x="2185912" y="1999705"/>
                    </a:cubicBezTo>
                    <a:cubicBezTo>
                      <a:pt x="2209904" y="2010317"/>
                      <a:pt x="2219594" y="2028773"/>
                      <a:pt x="2221439" y="2053689"/>
                    </a:cubicBezTo>
                    <a:cubicBezTo>
                      <a:pt x="2221901" y="2060610"/>
                      <a:pt x="2220055" y="2069838"/>
                      <a:pt x="2226515" y="2074913"/>
                    </a:cubicBezTo>
                    <a:cubicBezTo>
                      <a:pt x="2239434" y="2085064"/>
                      <a:pt x="2248201" y="2098445"/>
                      <a:pt x="2260197" y="2109057"/>
                    </a:cubicBezTo>
                    <a:cubicBezTo>
                      <a:pt x="2265734" y="2114132"/>
                      <a:pt x="2272193" y="2117823"/>
                      <a:pt x="2280499" y="2116439"/>
                    </a:cubicBezTo>
                    <a:cubicBezTo>
                      <a:pt x="2284190" y="2115516"/>
                      <a:pt x="2287881" y="2113671"/>
                      <a:pt x="2289265" y="2109980"/>
                    </a:cubicBezTo>
                    <a:cubicBezTo>
                      <a:pt x="2290649" y="2105366"/>
                      <a:pt x="2286497" y="2103059"/>
                      <a:pt x="2282806" y="2102597"/>
                    </a:cubicBezTo>
                    <a:cubicBezTo>
                      <a:pt x="2269425" y="2099829"/>
                      <a:pt x="2268502" y="2090601"/>
                      <a:pt x="2270348" y="2079527"/>
                    </a:cubicBezTo>
                    <a:cubicBezTo>
                      <a:pt x="2271732" y="2069838"/>
                      <a:pt x="2271732" y="2060148"/>
                      <a:pt x="2273578" y="2050920"/>
                    </a:cubicBezTo>
                    <a:cubicBezTo>
                      <a:pt x="2281883" y="2008472"/>
                      <a:pt x="2275423" y="1970637"/>
                      <a:pt x="2244048" y="1938339"/>
                    </a:cubicBezTo>
                    <a:cubicBezTo>
                      <a:pt x="2232974" y="1926804"/>
                      <a:pt x="2225131" y="1912500"/>
                      <a:pt x="2222362" y="1896351"/>
                    </a:cubicBezTo>
                    <a:cubicBezTo>
                      <a:pt x="2219594" y="1881125"/>
                      <a:pt x="2221901" y="1868668"/>
                      <a:pt x="2235743" y="1858517"/>
                    </a:cubicBezTo>
                    <a:cubicBezTo>
                      <a:pt x="2262043" y="1838677"/>
                      <a:pt x="2289727" y="1822528"/>
                      <a:pt x="2320640" y="1811454"/>
                    </a:cubicBezTo>
                    <a:cubicBezTo>
                      <a:pt x="2329407" y="1808224"/>
                      <a:pt x="2332175" y="1809147"/>
                      <a:pt x="2334482" y="1818836"/>
                    </a:cubicBezTo>
                    <a:cubicBezTo>
                      <a:pt x="2353399" y="1900504"/>
                      <a:pt x="2354323" y="1981710"/>
                      <a:pt x="2324793" y="2061533"/>
                    </a:cubicBezTo>
                    <a:cubicBezTo>
                      <a:pt x="2301262" y="2124744"/>
                      <a:pt x="2264350" y="2182419"/>
                      <a:pt x="2239434" y="2245169"/>
                    </a:cubicBezTo>
                    <a:cubicBezTo>
                      <a:pt x="2232513" y="2262703"/>
                      <a:pt x="2218671" y="2275622"/>
                      <a:pt x="2199754" y="2283004"/>
                    </a:cubicBezTo>
                    <a:cubicBezTo>
                      <a:pt x="2196985" y="2283927"/>
                      <a:pt x="2192833" y="2283927"/>
                      <a:pt x="2192833" y="2288080"/>
                    </a:cubicBezTo>
                    <a:cubicBezTo>
                      <a:pt x="2191910" y="2317148"/>
                      <a:pt x="2170224" y="2333758"/>
                      <a:pt x="2154536" y="2354521"/>
                    </a:cubicBezTo>
                    <a:cubicBezTo>
                      <a:pt x="2125930" y="2392356"/>
                      <a:pt x="2132389" y="2400661"/>
                      <a:pt x="2173454" y="2412196"/>
                    </a:cubicBezTo>
                    <a:cubicBezTo>
                      <a:pt x="2218671" y="2425115"/>
                      <a:pt x="2264350" y="2420040"/>
                      <a:pt x="2309566" y="2409889"/>
                    </a:cubicBezTo>
                    <a:cubicBezTo>
                      <a:pt x="2320640" y="2407582"/>
                      <a:pt x="2323408" y="2398815"/>
                      <a:pt x="2327100" y="2390972"/>
                    </a:cubicBezTo>
                    <a:cubicBezTo>
                      <a:pt x="2339096" y="2365595"/>
                      <a:pt x="2339557" y="2338372"/>
                      <a:pt x="2340481" y="2311150"/>
                    </a:cubicBezTo>
                    <a:cubicBezTo>
                      <a:pt x="2340942" y="2289925"/>
                      <a:pt x="2342788" y="2288541"/>
                      <a:pt x="2362627" y="2295001"/>
                    </a:cubicBezTo>
                    <a:cubicBezTo>
                      <a:pt x="2373701" y="2298230"/>
                      <a:pt x="2377854" y="2296385"/>
                      <a:pt x="2379238" y="2284388"/>
                    </a:cubicBezTo>
                    <a:cubicBezTo>
                      <a:pt x="2382468" y="2258089"/>
                      <a:pt x="2387082" y="2231789"/>
                      <a:pt x="2391235" y="2205489"/>
                    </a:cubicBezTo>
                    <a:cubicBezTo>
                      <a:pt x="2402769" y="2130281"/>
                      <a:pt x="2419380" y="2056919"/>
                      <a:pt x="2468288" y="1995091"/>
                    </a:cubicBezTo>
                    <a:cubicBezTo>
                      <a:pt x="2486744" y="1972021"/>
                      <a:pt x="2497818" y="1944798"/>
                      <a:pt x="2500586" y="1914346"/>
                    </a:cubicBezTo>
                    <a:cubicBezTo>
                      <a:pt x="2501047" y="1909271"/>
                      <a:pt x="2503354" y="1905118"/>
                      <a:pt x="2506584" y="1901427"/>
                    </a:cubicBezTo>
                    <a:cubicBezTo>
                      <a:pt x="2536575" y="1869129"/>
                      <a:pt x="2535191" y="1838215"/>
                      <a:pt x="2510275" y="1801303"/>
                    </a:cubicBezTo>
                    <a:cubicBezTo>
                      <a:pt x="2484437" y="1763469"/>
                      <a:pt x="2483976" y="1690567"/>
                      <a:pt x="2530577" y="1649964"/>
                    </a:cubicBezTo>
                    <a:cubicBezTo>
                      <a:pt x="2554569" y="1628740"/>
                      <a:pt x="2582253" y="1615821"/>
                      <a:pt x="2611783" y="1604286"/>
                    </a:cubicBezTo>
                    <a:cubicBezTo>
                      <a:pt x="2614090" y="1637506"/>
                      <a:pt x="2630239" y="1669343"/>
                      <a:pt x="2674533" y="1666113"/>
                    </a:cubicBezTo>
                    <a:cubicBezTo>
                      <a:pt x="2700833" y="1664268"/>
                      <a:pt x="2721596" y="1661038"/>
                      <a:pt x="2732670" y="1634738"/>
                    </a:cubicBezTo>
                    <a:cubicBezTo>
                      <a:pt x="2737284" y="1624126"/>
                      <a:pt x="2743743" y="1624126"/>
                      <a:pt x="2753894" y="1629663"/>
                    </a:cubicBezTo>
                    <a:cubicBezTo>
                      <a:pt x="2788961" y="1649041"/>
                      <a:pt x="2818951" y="1674880"/>
                      <a:pt x="2844790" y="1704871"/>
                    </a:cubicBezTo>
                    <a:cubicBezTo>
                      <a:pt x="2872935" y="1737169"/>
                      <a:pt x="2904772" y="1763930"/>
                      <a:pt x="2939838" y="1787923"/>
                    </a:cubicBezTo>
                    <a:cubicBezTo>
                      <a:pt x="3062109" y="1870513"/>
                      <a:pt x="3048729" y="1858055"/>
                      <a:pt x="3131319" y="1990938"/>
                    </a:cubicBezTo>
                    <a:cubicBezTo>
                      <a:pt x="3131780" y="1991861"/>
                      <a:pt x="3132242" y="1992784"/>
                      <a:pt x="3132703" y="1993707"/>
                    </a:cubicBezTo>
                    <a:cubicBezTo>
                      <a:pt x="3165462" y="2048613"/>
                      <a:pt x="3184841" y="2107673"/>
                      <a:pt x="3190839" y="2171346"/>
                    </a:cubicBezTo>
                    <a:cubicBezTo>
                      <a:pt x="3191762" y="2183342"/>
                      <a:pt x="3189455" y="2196723"/>
                      <a:pt x="3195915" y="2207335"/>
                    </a:cubicBezTo>
                    <a:cubicBezTo>
                      <a:pt x="3213448" y="2235019"/>
                      <a:pt x="3218062" y="2265932"/>
                      <a:pt x="3218985" y="2297769"/>
                    </a:cubicBezTo>
                    <a:cubicBezTo>
                      <a:pt x="3219908" y="2338834"/>
                      <a:pt x="3216216" y="2379898"/>
                      <a:pt x="3213448" y="2420963"/>
                    </a:cubicBezTo>
                    <a:cubicBezTo>
                      <a:pt x="3212987" y="2429729"/>
                      <a:pt x="3212987" y="2434805"/>
                      <a:pt x="3224522" y="2433882"/>
                    </a:cubicBezTo>
                    <a:cubicBezTo>
                      <a:pt x="3236057" y="2432959"/>
                      <a:pt x="3248053" y="2436189"/>
                      <a:pt x="3259127" y="2440341"/>
                    </a:cubicBezTo>
                    <a:cubicBezTo>
                      <a:pt x="3291886" y="2451876"/>
                      <a:pt x="3318647" y="2442187"/>
                      <a:pt x="3342178" y="2419117"/>
                    </a:cubicBezTo>
                    <a:cubicBezTo>
                      <a:pt x="3358789" y="2402968"/>
                      <a:pt x="3370324" y="2382666"/>
                      <a:pt x="3385550" y="2365595"/>
                    </a:cubicBezTo>
                    <a:cubicBezTo>
                      <a:pt x="3397085" y="2347600"/>
                      <a:pt x="3396162" y="2333758"/>
                      <a:pt x="3387857" y="2317148"/>
                    </a:cubicBezTo>
                    <a:close/>
                    <a:moveTo>
                      <a:pt x="3065339" y="1182105"/>
                    </a:moveTo>
                    <a:cubicBezTo>
                      <a:pt x="3047344" y="1153037"/>
                      <a:pt x="3036270" y="1126737"/>
                      <a:pt x="3026120" y="1099976"/>
                    </a:cubicBezTo>
                    <a:cubicBezTo>
                      <a:pt x="2988285" y="1000775"/>
                      <a:pt x="2915384" y="943100"/>
                      <a:pt x="2812492" y="926029"/>
                    </a:cubicBezTo>
                    <a:cubicBezTo>
                      <a:pt x="2777426" y="920030"/>
                      <a:pt x="2761277" y="896499"/>
                      <a:pt x="2743743" y="872968"/>
                    </a:cubicBezTo>
                    <a:cubicBezTo>
                      <a:pt x="2734515" y="860510"/>
                      <a:pt x="2738207" y="846206"/>
                      <a:pt x="2748819" y="834210"/>
                    </a:cubicBezTo>
                    <a:cubicBezTo>
                      <a:pt x="2795882" y="781611"/>
                      <a:pt x="2888623" y="771460"/>
                      <a:pt x="2948605" y="807449"/>
                    </a:cubicBezTo>
                    <a:cubicBezTo>
                      <a:pt x="2991976" y="833749"/>
                      <a:pt x="3012739" y="875736"/>
                      <a:pt x="3037655" y="914955"/>
                    </a:cubicBezTo>
                    <a:cubicBezTo>
                      <a:pt x="3057957" y="946792"/>
                      <a:pt x="3065339" y="983242"/>
                      <a:pt x="3065339" y="1020615"/>
                    </a:cubicBezTo>
                    <a:cubicBezTo>
                      <a:pt x="3065339" y="1073215"/>
                      <a:pt x="3065339" y="1124892"/>
                      <a:pt x="3065339" y="1182105"/>
                    </a:cubicBezTo>
                    <a:close/>
                  </a:path>
                </a:pathLst>
              </a:custGeom>
              <a:solidFill>
                <a:schemeClr val="accent5"/>
              </a:solidFill>
              <a:ln w="4614"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C0F69207-11A9-4B25-B2F5-154E1021579B}"/>
                  </a:ext>
                </a:extLst>
              </p:cNvPr>
              <p:cNvSpPr/>
              <p:nvPr/>
            </p:nvSpPr>
            <p:spPr>
              <a:xfrm>
                <a:off x="6722933" y="2802107"/>
                <a:ext cx="3118084" cy="1563009"/>
              </a:xfrm>
              <a:custGeom>
                <a:avLst/>
                <a:gdLst>
                  <a:gd name="connsiteX0" fmla="*/ 460938 w 3626598"/>
                  <a:gd name="connsiteY0" fmla="*/ 1776618 h 1817913"/>
                  <a:gd name="connsiteX1" fmla="*/ 450787 w 3626598"/>
                  <a:gd name="connsiteY1" fmla="*/ 1766929 h 1817913"/>
                  <a:gd name="connsiteX2" fmla="*/ 495543 w 3626598"/>
                  <a:gd name="connsiteY2" fmla="*/ 1719405 h 1817913"/>
                  <a:gd name="connsiteX3" fmla="*/ 531071 w 3626598"/>
                  <a:gd name="connsiteY3" fmla="*/ 1687107 h 1817913"/>
                  <a:gd name="connsiteX4" fmla="*/ 540760 w 3626598"/>
                  <a:gd name="connsiteY4" fmla="*/ 1679263 h 1817913"/>
                  <a:gd name="connsiteX5" fmla="*/ 554602 w 3626598"/>
                  <a:gd name="connsiteY5" fmla="*/ 1670497 h 1817913"/>
                  <a:gd name="connsiteX6" fmla="*/ 557832 w 3626598"/>
                  <a:gd name="connsiteY6" fmla="*/ 1668651 h 1817913"/>
                  <a:gd name="connsiteX7" fmla="*/ 571674 w 3626598"/>
                  <a:gd name="connsiteY7" fmla="*/ 1659423 h 1817913"/>
                  <a:gd name="connsiteX8" fmla="*/ 626119 w 3626598"/>
                  <a:gd name="connsiteY8" fmla="*/ 1641428 h 1817913"/>
                  <a:gd name="connsiteX9" fmla="*/ 668568 w 3626598"/>
                  <a:gd name="connsiteY9" fmla="*/ 1636814 h 1817913"/>
                  <a:gd name="connsiteX10" fmla="*/ 733164 w 3626598"/>
                  <a:gd name="connsiteY10" fmla="*/ 1617897 h 1817913"/>
                  <a:gd name="connsiteX11" fmla="*/ 748851 w 3626598"/>
                  <a:gd name="connsiteY11" fmla="*/ 1602209 h 1817913"/>
                  <a:gd name="connsiteX12" fmla="*/ 750697 w 3626598"/>
                  <a:gd name="connsiteY12" fmla="*/ 1598518 h 1817913"/>
                  <a:gd name="connsiteX13" fmla="*/ 761770 w 3626598"/>
                  <a:gd name="connsiteY13" fmla="*/ 1580062 h 1817913"/>
                  <a:gd name="connsiteX14" fmla="*/ 761770 w 3626598"/>
                  <a:gd name="connsiteY14" fmla="*/ 1580062 h 1817913"/>
                  <a:gd name="connsiteX15" fmla="*/ 830057 w 3626598"/>
                  <a:gd name="connsiteY15" fmla="*/ 1478554 h 1817913"/>
                  <a:gd name="connsiteX16" fmla="*/ 830057 w 3626598"/>
                  <a:gd name="connsiteY16" fmla="*/ 1478554 h 1817913"/>
                  <a:gd name="connsiteX17" fmla="*/ 901113 w 3626598"/>
                  <a:gd name="connsiteY17" fmla="*/ 1398732 h 1817913"/>
                  <a:gd name="connsiteX18" fmla="*/ 903420 w 3626598"/>
                  <a:gd name="connsiteY18" fmla="*/ 1394580 h 1817913"/>
                  <a:gd name="connsiteX19" fmla="*/ 958788 w 3626598"/>
                  <a:gd name="connsiteY19" fmla="*/ 1308759 h 1817913"/>
                  <a:gd name="connsiteX20" fmla="*/ 964786 w 3626598"/>
                  <a:gd name="connsiteY20" fmla="*/ 1290303 h 1817913"/>
                  <a:gd name="connsiteX21" fmla="*/ 975398 w 3626598"/>
                  <a:gd name="connsiteY21" fmla="*/ 1269079 h 1817913"/>
                  <a:gd name="connsiteX22" fmla="*/ 1016001 w 3626598"/>
                  <a:gd name="connsiteY22" fmla="*/ 1122816 h 1817913"/>
                  <a:gd name="connsiteX23" fmla="*/ 1021077 w 3626598"/>
                  <a:gd name="connsiteY23" fmla="*/ 1105282 h 1817913"/>
                  <a:gd name="connsiteX24" fmla="*/ 1027075 w 3626598"/>
                  <a:gd name="connsiteY24" fmla="*/ 1089133 h 1817913"/>
                  <a:gd name="connsiteX25" fmla="*/ 1032150 w 3626598"/>
                  <a:gd name="connsiteY25" fmla="*/ 1071600 h 1817913"/>
                  <a:gd name="connsiteX26" fmla="*/ 1038610 w 3626598"/>
                  <a:gd name="connsiteY26" fmla="*/ 1050837 h 1817913"/>
                  <a:gd name="connsiteX27" fmla="*/ 1040917 w 3626598"/>
                  <a:gd name="connsiteY27" fmla="*/ 1031458 h 1817913"/>
                  <a:gd name="connsiteX28" fmla="*/ 1015079 w 3626598"/>
                  <a:gd name="connsiteY28" fmla="*/ 1006081 h 1817913"/>
                  <a:gd name="connsiteX29" fmla="*/ 992931 w 3626598"/>
                  <a:gd name="connsiteY29" fmla="*/ 1004697 h 1817913"/>
                  <a:gd name="connsiteX30" fmla="*/ 970323 w 3626598"/>
                  <a:gd name="connsiteY30" fmla="*/ 1010234 h 1817913"/>
                  <a:gd name="connsiteX31" fmla="*/ 941716 w 3626598"/>
                  <a:gd name="connsiteY31" fmla="*/ 1014848 h 1817913"/>
                  <a:gd name="connsiteX32" fmla="*/ 930643 w 3626598"/>
                  <a:gd name="connsiteY32" fmla="*/ 1019001 h 1817913"/>
                  <a:gd name="connsiteX33" fmla="*/ 867431 w 3626598"/>
                  <a:gd name="connsiteY33" fmla="*/ 1030997 h 1817913"/>
                  <a:gd name="connsiteX34" fmla="*/ 865124 w 3626598"/>
                  <a:gd name="connsiteY34" fmla="*/ 1030536 h 1817913"/>
                  <a:gd name="connsiteX35" fmla="*/ 863740 w 3626598"/>
                  <a:gd name="connsiteY35" fmla="*/ 1032381 h 1817913"/>
                  <a:gd name="connsiteX36" fmla="*/ 851282 w 3626598"/>
                  <a:gd name="connsiteY36" fmla="*/ 1040225 h 1817913"/>
                  <a:gd name="connsiteX37" fmla="*/ 806987 w 3626598"/>
                  <a:gd name="connsiteY37" fmla="*/ 1060527 h 1817913"/>
                  <a:gd name="connsiteX38" fmla="*/ 782533 w 3626598"/>
                  <a:gd name="connsiteY38" fmla="*/ 1087749 h 1817913"/>
                  <a:gd name="connsiteX39" fmla="*/ 780688 w 3626598"/>
                  <a:gd name="connsiteY39" fmla="*/ 1087749 h 1817913"/>
                  <a:gd name="connsiteX40" fmla="*/ 767769 w 3626598"/>
                  <a:gd name="connsiteY40" fmla="*/ 1094209 h 1817913"/>
                  <a:gd name="connsiteX41" fmla="*/ 767307 w 3626598"/>
                  <a:gd name="connsiteY41" fmla="*/ 1093747 h 1817913"/>
                  <a:gd name="connsiteX42" fmla="*/ 751158 w 3626598"/>
                  <a:gd name="connsiteY42" fmla="*/ 1100207 h 1817913"/>
                  <a:gd name="connsiteX43" fmla="*/ 728088 w 3626598"/>
                  <a:gd name="connsiteY43" fmla="*/ 1116356 h 1817913"/>
                  <a:gd name="connsiteX44" fmla="*/ 710555 w 3626598"/>
                  <a:gd name="connsiteY44" fmla="*/ 1122354 h 1817913"/>
                  <a:gd name="connsiteX45" fmla="*/ 711016 w 3626598"/>
                  <a:gd name="connsiteY45" fmla="*/ 1121893 h 1817913"/>
                  <a:gd name="connsiteX46" fmla="*/ 679180 w 3626598"/>
                  <a:gd name="connsiteY46" fmla="*/ 1146808 h 1817913"/>
                  <a:gd name="connsiteX47" fmla="*/ 669952 w 3626598"/>
                  <a:gd name="connsiteY47" fmla="*/ 1146347 h 1817913"/>
                  <a:gd name="connsiteX48" fmla="*/ 665338 w 3626598"/>
                  <a:gd name="connsiteY48" fmla="*/ 1150499 h 1817913"/>
                  <a:gd name="connsiteX49" fmla="*/ 651496 w 3626598"/>
                  <a:gd name="connsiteY49" fmla="*/ 1146347 h 1817913"/>
                  <a:gd name="connsiteX50" fmla="*/ 655648 w 3626598"/>
                  <a:gd name="connsiteY50" fmla="*/ 1156498 h 1817913"/>
                  <a:gd name="connsiteX51" fmla="*/ 643652 w 3626598"/>
                  <a:gd name="connsiteY51" fmla="*/ 1179106 h 1817913"/>
                  <a:gd name="connsiteX52" fmla="*/ 632117 w 3626598"/>
                  <a:gd name="connsiteY52" fmla="*/ 1188796 h 1817913"/>
                  <a:gd name="connsiteX53" fmla="*/ 624273 w 3626598"/>
                  <a:gd name="connsiteY53" fmla="*/ 1185104 h 1817913"/>
                  <a:gd name="connsiteX54" fmla="*/ 617352 w 3626598"/>
                  <a:gd name="connsiteY54" fmla="*/ 1189718 h 1817913"/>
                  <a:gd name="connsiteX55" fmla="*/ 604433 w 3626598"/>
                  <a:gd name="connsiteY55" fmla="*/ 1207252 h 1817913"/>
                  <a:gd name="connsiteX56" fmla="*/ 602588 w 3626598"/>
                  <a:gd name="connsiteY56" fmla="*/ 1216018 h 1817913"/>
                  <a:gd name="connsiteX57" fmla="*/ 585054 w 3626598"/>
                  <a:gd name="connsiteY57" fmla="*/ 1234935 h 1817913"/>
                  <a:gd name="connsiteX58" fmla="*/ 550911 w 3626598"/>
                  <a:gd name="connsiteY58" fmla="*/ 1240934 h 1817913"/>
                  <a:gd name="connsiteX59" fmla="*/ 536146 w 3626598"/>
                  <a:gd name="connsiteY59" fmla="*/ 1211866 h 1817913"/>
                  <a:gd name="connsiteX60" fmla="*/ 536146 w 3626598"/>
                  <a:gd name="connsiteY60" fmla="*/ 1211866 h 1817913"/>
                  <a:gd name="connsiteX61" fmla="*/ 513537 w 3626598"/>
                  <a:gd name="connsiteY61" fmla="*/ 1198485 h 1817913"/>
                  <a:gd name="connsiteX62" fmla="*/ 508462 w 3626598"/>
                  <a:gd name="connsiteY62" fmla="*/ 1195255 h 1817913"/>
                  <a:gd name="connsiteX63" fmla="*/ 427256 w 3626598"/>
                  <a:gd name="connsiteY63" fmla="*/ 1195255 h 1817913"/>
                  <a:gd name="connsiteX64" fmla="*/ 316981 w 3626598"/>
                  <a:gd name="connsiteY64" fmla="*/ 1242318 h 1817913"/>
                  <a:gd name="connsiteX65" fmla="*/ 233468 w 3626598"/>
                  <a:gd name="connsiteY65" fmla="*/ 1234013 h 1817913"/>
                  <a:gd name="connsiteX66" fmla="*/ 210860 w 3626598"/>
                  <a:gd name="connsiteY66" fmla="*/ 1202176 h 1817913"/>
                  <a:gd name="connsiteX67" fmla="*/ 208553 w 3626598"/>
                  <a:gd name="connsiteY67" fmla="*/ 1167110 h 1817913"/>
                  <a:gd name="connsiteX68" fmla="*/ 225624 w 3626598"/>
                  <a:gd name="connsiteY68" fmla="*/ 1150038 h 1817913"/>
                  <a:gd name="connsiteX69" fmla="*/ 235775 w 3626598"/>
                  <a:gd name="connsiteY69" fmla="*/ 1144963 h 1817913"/>
                  <a:gd name="connsiteX70" fmla="*/ 238082 w 3626598"/>
                  <a:gd name="connsiteY70" fmla="*/ 1139887 h 1817913"/>
                  <a:gd name="connsiteX71" fmla="*/ 252847 w 3626598"/>
                  <a:gd name="connsiteY71" fmla="*/ 1111281 h 1817913"/>
                  <a:gd name="connsiteX72" fmla="*/ 270380 w 3626598"/>
                  <a:gd name="connsiteY72" fmla="*/ 1078983 h 1817913"/>
                  <a:gd name="connsiteX73" fmla="*/ 243157 w 3626598"/>
                  <a:gd name="connsiteY73" fmla="*/ 1087749 h 1817913"/>
                  <a:gd name="connsiteX74" fmla="*/ 242696 w 3626598"/>
                  <a:gd name="connsiteY74" fmla="*/ 1088211 h 1817913"/>
                  <a:gd name="connsiteX75" fmla="*/ 225624 w 3626598"/>
                  <a:gd name="connsiteY75" fmla="*/ 1098823 h 1817913"/>
                  <a:gd name="connsiteX76" fmla="*/ 225624 w 3626598"/>
                  <a:gd name="connsiteY76" fmla="*/ 1098823 h 1817913"/>
                  <a:gd name="connsiteX77" fmla="*/ 205784 w 3626598"/>
                  <a:gd name="connsiteY77" fmla="*/ 1108974 h 1817913"/>
                  <a:gd name="connsiteX78" fmla="*/ 203939 w 3626598"/>
                  <a:gd name="connsiteY78" fmla="*/ 1108512 h 1817913"/>
                  <a:gd name="connsiteX79" fmla="*/ 203016 w 3626598"/>
                  <a:gd name="connsiteY79" fmla="*/ 1109896 h 1817913"/>
                  <a:gd name="connsiteX80" fmla="*/ 190558 w 3626598"/>
                  <a:gd name="connsiteY80" fmla="*/ 1126968 h 1817913"/>
                  <a:gd name="connsiteX81" fmla="*/ 173025 w 3626598"/>
                  <a:gd name="connsiteY81" fmla="*/ 1132966 h 1817913"/>
                  <a:gd name="connsiteX82" fmla="*/ 147186 w 3626598"/>
                  <a:gd name="connsiteY82" fmla="*/ 1114972 h 1817913"/>
                  <a:gd name="connsiteX83" fmla="*/ 107045 w 3626598"/>
                  <a:gd name="connsiteY83" fmla="*/ 1109896 h 1817913"/>
                  <a:gd name="connsiteX84" fmla="*/ 41987 w 3626598"/>
                  <a:gd name="connsiteY84" fmla="*/ 1080828 h 1817913"/>
                  <a:gd name="connsiteX85" fmla="*/ 22147 w 3626598"/>
                  <a:gd name="connsiteY85" fmla="*/ 1059604 h 1817913"/>
                  <a:gd name="connsiteX86" fmla="*/ 21224 w 3626598"/>
                  <a:gd name="connsiteY86" fmla="*/ 1057758 h 1817913"/>
                  <a:gd name="connsiteX87" fmla="*/ 19379 w 3626598"/>
                  <a:gd name="connsiteY87" fmla="*/ 1058220 h 1817913"/>
                  <a:gd name="connsiteX88" fmla="*/ 0 w 3626598"/>
                  <a:gd name="connsiteY88" fmla="*/ 1042071 h 1817913"/>
                  <a:gd name="connsiteX89" fmla="*/ 0 w 3626598"/>
                  <a:gd name="connsiteY89" fmla="*/ 1030997 h 1817913"/>
                  <a:gd name="connsiteX90" fmla="*/ 67826 w 3626598"/>
                  <a:gd name="connsiteY90" fmla="*/ 956712 h 1817913"/>
                  <a:gd name="connsiteX91" fmla="*/ 159183 w 3626598"/>
                  <a:gd name="connsiteY91" fmla="*/ 845976 h 1817913"/>
                  <a:gd name="connsiteX92" fmla="*/ 165181 w 3626598"/>
                  <a:gd name="connsiteY92" fmla="*/ 761078 h 1817913"/>
                  <a:gd name="connsiteX93" fmla="*/ 165642 w 3626598"/>
                  <a:gd name="connsiteY93" fmla="*/ 729242 h 1817913"/>
                  <a:gd name="connsiteX94" fmla="*/ 264382 w 3626598"/>
                  <a:gd name="connsiteY94" fmla="*/ 572366 h 1817913"/>
                  <a:gd name="connsiteX95" fmla="*/ 280992 w 3626598"/>
                  <a:gd name="connsiteY95" fmla="*/ 528994 h 1817913"/>
                  <a:gd name="connsiteX96" fmla="*/ 306831 w 3626598"/>
                  <a:gd name="connsiteY96" fmla="*/ 437637 h 1817913"/>
                  <a:gd name="connsiteX97" fmla="*/ 355739 w 3626598"/>
                  <a:gd name="connsiteY97" fmla="*/ 414106 h 1817913"/>
                  <a:gd name="connsiteX98" fmla="*/ 370965 w 3626598"/>
                  <a:gd name="connsiteY98" fmla="*/ 421488 h 1817913"/>
                  <a:gd name="connsiteX99" fmla="*/ 384346 w 3626598"/>
                  <a:gd name="connsiteY99" fmla="*/ 430716 h 1817913"/>
                  <a:gd name="connsiteX100" fmla="*/ 388037 w 3626598"/>
                  <a:gd name="connsiteY100" fmla="*/ 432562 h 1817913"/>
                  <a:gd name="connsiteX101" fmla="*/ 401417 w 3626598"/>
                  <a:gd name="connsiteY101" fmla="*/ 441790 h 1817913"/>
                  <a:gd name="connsiteX102" fmla="*/ 405570 w 3626598"/>
                  <a:gd name="connsiteY102" fmla="*/ 443636 h 1817913"/>
                  <a:gd name="connsiteX103" fmla="*/ 463245 w 3626598"/>
                  <a:gd name="connsiteY103" fmla="*/ 443174 h 1817913"/>
                  <a:gd name="connsiteX104" fmla="*/ 463245 w 3626598"/>
                  <a:gd name="connsiteY104" fmla="*/ 443174 h 1817913"/>
                  <a:gd name="connsiteX105" fmla="*/ 480778 w 3626598"/>
                  <a:gd name="connsiteY105" fmla="*/ 421027 h 1817913"/>
                  <a:gd name="connsiteX106" fmla="*/ 480778 w 3626598"/>
                  <a:gd name="connsiteY106" fmla="*/ 421027 h 1817913"/>
                  <a:gd name="connsiteX107" fmla="*/ 502003 w 3626598"/>
                  <a:gd name="connsiteY107" fmla="*/ 386422 h 1817913"/>
                  <a:gd name="connsiteX108" fmla="*/ 502464 w 3626598"/>
                  <a:gd name="connsiteY108" fmla="*/ 385961 h 1817913"/>
                  <a:gd name="connsiteX109" fmla="*/ 525072 w 3626598"/>
                  <a:gd name="connsiteY109" fmla="*/ 364275 h 1817913"/>
                  <a:gd name="connsiteX110" fmla="*/ 525534 w 3626598"/>
                  <a:gd name="connsiteY110" fmla="*/ 364275 h 1817913"/>
                  <a:gd name="connsiteX111" fmla="*/ 542606 w 3626598"/>
                  <a:gd name="connsiteY111" fmla="*/ 353201 h 1817913"/>
                  <a:gd name="connsiteX112" fmla="*/ 542606 w 3626598"/>
                  <a:gd name="connsiteY112" fmla="*/ 353201 h 1817913"/>
                  <a:gd name="connsiteX113" fmla="*/ 559677 w 3626598"/>
                  <a:gd name="connsiteY113" fmla="*/ 352740 h 1817913"/>
                  <a:gd name="connsiteX114" fmla="*/ 564291 w 3626598"/>
                  <a:gd name="connsiteY114" fmla="*/ 353663 h 1817913"/>
                  <a:gd name="connsiteX115" fmla="*/ 582286 w 3626598"/>
                  <a:gd name="connsiteY115" fmla="*/ 363352 h 1817913"/>
                  <a:gd name="connsiteX116" fmla="*/ 585516 w 3626598"/>
                  <a:gd name="connsiteY116" fmla="*/ 365198 h 1817913"/>
                  <a:gd name="connsiteX117" fmla="*/ 609970 w 3626598"/>
                  <a:gd name="connsiteY117" fmla="*/ 387806 h 1817913"/>
                  <a:gd name="connsiteX118" fmla="*/ 632579 w 3626598"/>
                  <a:gd name="connsiteY118" fmla="*/ 385961 h 1817913"/>
                  <a:gd name="connsiteX119" fmla="*/ 660724 w 3626598"/>
                  <a:gd name="connsiteY119" fmla="*/ 358738 h 1817913"/>
                  <a:gd name="connsiteX120" fmla="*/ 672259 w 3626598"/>
                  <a:gd name="connsiteY120" fmla="*/ 352278 h 1817913"/>
                  <a:gd name="connsiteX121" fmla="*/ 708248 w 3626598"/>
                  <a:gd name="connsiteY121" fmla="*/ 325517 h 1817913"/>
                  <a:gd name="connsiteX122" fmla="*/ 717476 w 3626598"/>
                  <a:gd name="connsiteY122" fmla="*/ 317673 h 1817913"/>
                  <a:gd name="connsiteX123" fmla="*/ 736855 w 3626598"/>
                  <a:gd name="connsiteY123" fmla="*/ 308445 h 1817913"/>
                  <a:gd name="connsiteX124" fmla="*/ 739162 w 3626598"/>
                  <a:gd name="connsiteY124" fmla="*/ 308445 h 1817913"/>
                  <a:gd name="connsiteX125" fmla="*/ 740085 w 3626598"/>
                  <a:gd name="connsiteY125" fmla="*/ 306600 h 1817913"/>
                  <a:gd name="connsiteX126" fmla="*/ 753004 w 3626598"/>
                  <a:gd name="connsiteY126" fmla="*/ 296911 h 1817913"/>
                  <a:gd name="connsiteX127" fmla="*/ 774228 w 3626598"/>
                  <a:gd name="connsiteY127" fmla="*/ 283991 h 1817913"/>
                  <a:gd name="connsiteX128" fmla="*/ 796837 w 3626598"/>
                  <a:gd name="connsiteY128" fmla="*/ 273841 h 1817913"/>
                  <a:gd name="connsiteX129" fmla="*/ 796837 w 3626598"/>
                  <a:gd name="connsiteY129" fmla="*/ 273841 h 1817913"/>
                  <a:gd name="connsiteX130" fmla="*/ 822214 w 3626598"/>
                  <a:gd name="connsiteY130" fmla="*/ 263228 h 1817913"/>
                  <a:gd name="connsiteX131" fmla="*/ 824059 w 3626598"/>
                  <a:gd name="connsiteY131" fmla="*/ 263690 h 1817913"/>
                  <a:gd name="connsiteX132" fmla="*/ 824982 w 3626598"/>
                  <a:gd name="connsiteY132" fmla="*/ 261844 h 1817913"/>
                  <a:gd name="connsiteX133" fmla="*/ 853127 w 3626598"/>
                  <a:gd name="connsiteY133" fmla="*/ 245695 h 1817913"/>
                  <a:gd name="connsiteX134" fmla="*/ 971707 w 3626598"/>
                  <a:gd name="connsiteY134" fmla="*/ 193557 h 1817913"/>
                  <a:gd name="connsiteX135" fmla="*/ 983242 w 3626598"/>
                  <a:gd name="connsiteY135" fmla="*/ 183406 h 1817913"/>
                  <a:gd name="connsiteX136" fmla="*/ 1011387 w 3626598"/>
                  <a:gd name="connsiteY136" fmla="*/ 170948 h 1817913"/>
                  <a:gd name="connsiteX137" fmla="*/ 1047838 w 3626598"/>
                  <a:gd name="connsiteY137" fmla="*/ 150185 h 1817913"/>
                  <a:gd name="connsiteX138" fmla="*/ 1050606 w 3626598"/>
                  <a:gd name="connsiteY138" fmla="*/ 147878 h 1817913"/>
                  <a:gd name="connsiteX139" fmla="*/ 1064448 w 3626598"/>
                  <a:gd name="connsiteY139" fmla="*/ 139112 h 1817913"/>
                  <a:gd name="connsiteX140" fmla="*/ 1084289 w 3626598"/>
                  <a:gd name="connsiteY140" fmla="*/ 131730 h 1817913"/>
                  <a:gd name="connsiteX141" fmla="*/ 1114741 w 3626598"/>
                  <a:gd name="connsiteY141" fmla="*/ 104968 h 1817913"/>
                  <a:gd name="connsiteX142" fmla="*/ 1129506 w 3626598"/>
                  <a:gd name="connsiteY142" fmla="*/ 97586 h 1817913"/>
                  <a:gd name="connsiteX143" fmla="*/ 1145655 w 3626598"/>
                  <a:gd name="connsiteY143" fmla="*/ 86974 h 1817913"/>
                  <a:gd name="connsiteX144" fmla="*/ 1146116 w 3626598"/>
                  <a:gd name="connsiteY144" fmla="*/ 86512 h 1817913"/>
                  <a:gd name="connsiteX145" fmla="*/ 1165033 w 3626598"/>
                  <a:gd name="connsiteY145" fmla="*/ 76362 h 1817913"/>
                  <a:gd name="connsiteX146" fmla="*/ 1168725 w 3626598"/>
                  <a:gd name="connsiteY146" fmla="*/ 74516 h 1817913"/>
                  <a:gd name="connsiteX147" fmla="*/ 1182105 w 3626598"/>
                  <a:gd name="connsiteY147" fmla="*/ 65288 h 1817913"/>
                  <a:gd name="connsiteX148" fmla="*/ 1348209 w 3626598"/>
                  <a:gd name="connsiteY148" fmla="*/ 14534 h 1817913"/>
                  <a:gd name="connsiteX149" fmla="*/ 1377738 w 3626598"/>
                  <a:gd name="connsiteY149" fmla="*/ 8075 h 1817913"/>
                  <a:gd name="connsiteX150" fmla="*/ 1408191 w 3626598"/>
                  <a:gd name="connsiteY150" fmla="*/ 3461 h 1817913"/>
                  <a:gd name="connsiteX151" fmla="*/ 1410498 w 3626598"/>
                  <a:gd name="connsiteY151" fmla="*/ 3922 h 1817913"/>
                  <a:gd name="connsiteX152" fmla="*/ 1411882 w 3626598"/>
                  <a:gd name="connsiteY152" fmla="*/ 2076 h 1817913"/>
                  <a:gd name="connsiteX153" fmla="*/ 1423417 w 3626598"/>
                  <a:gd name="connsiteY153" fmla="*/ 2076 h 1817913"/>
                  <a:gd name="connsiteX154" fmla="*/ 1443257 w 3626598"/>
                  <a:gd name="connsiteY154" fmla="*/ 2999 h 1817913"/>
                  <a:gd name="connsiteX155" fmla="*/ 1529078 w 3626598"/>
                  <a:gd name="connsiteY155" fmla="*/ 5768 h 1817913"/>
                  <a:gd name="connsiteX156" fmla="*/ 1559069 w 3626598"/>
                  <a:gd name="connsiteY156" fmla="*/ 8075 h 1817913"/>
                  <a:gd name="connsiteX157" fmla="*/ 1591828 w 3626598"/>
                  <a:gd name="connsiteY157" fmla="*/ 14534 h 1817913"/>
                  <a:gd name="connsiteX158" fmla="*/ 1602440 w 3626598"/>
                  <a:gd name="connsiteY158" fmla="*/ 20532 h 1817913"/>
                  <a:gd name="connsiteX159" fmla="*/ 1646273 w 3626598"/>
                  <a:gd name="connsiteY159" fmla="*/ 38527 h 1817913"/>
                  <a:gd name="connsiteX160" fmla="*/ 1740398 w 3626598"/>
                  <a:gd name="connsiteY160" fmla="*/ 76362 h 1817913"/>
                  <a:gd name="connsiteX161" fmla="*/ 1757932 w 3626598"/>
                  <a:gd name="connsiteY161" fmla="*/ 87435 h 1817913"/>
                  <a:gd name="connsiteX162" fmla="*/ 1767160 w 3626598"/>
                  <a:gd name="connsiteY162" fmla="*/ 93433 h 1817913"/>
                  <a:gd name="connsiteX163" fmla="*/ 1785615 w 3626598"/>
                  <a:gd name="connsiteY163" fmla="*/ 103584 h 1817913"/>
                  <a:gd name="connsiteX164" fmla="*/ 1857132 w 3626598"/>
                  <a:gd name="connsiteY164" fmla="*/ 127577 h 1817913"/>
                  <a:gd name="connsiteX165" fmla="*/ 1898658 w 3626598"/>
                  <a:gd name="connsiteY165" fmla="*/ 132191 h 1817913"/>
                  <a:gd name="connsiteX166" fmla="*/ 1929111 w 3626598"/>
                  <a:gd name="connsiteY166" fmla="*/ 132652 h 1817913"/>
                  <a:gd name="connsiteX167" fmla="*/ 2014470 w 3626598"/>
                  <a:gd name="connsiteY167" fmla="*/ 132652 h 1817913"/>
                  <a:gd name="connsiteX168" fmla="*/ 2039385 w 3626598"/>
                  <a:gd name="connsiteY168" fmla="*/ 132191 h 1817913"/>
                  <a:gd name="connsiteX169" fmla="*/ 2080450 w 3626598"/>
                  <a:gd name="connsiteY169" fmla="*/ 127116 h 1817913"/>
                  <a:gd name="connsiteX170" fmla="*/ 2304229 w 3626598"/>
                  <a:gd name="connsiteY170" fmla="*/ 86051 h 1817913"/>
                  <a:gd name="connsiteX171" fmla="*/ 2355905 w 3626598"/>
                  <a:gd name="connsiteY171" fmla="*/ 75439 h 1817913"/>
                  <a:gd name="connsiteX172" fmla="*/ 2404352 w 3626598"/>
                  <a:gd name="connsiteY172" fmla="*/ 70825 h 1817913"/>
                  <a:gd name="connsiteX173" fmla="*/ 2429729 w 3626598"/>
                  <a:gd name="connsiteY173" fmla="*/ 69902 h 1817913"/>
                  <a:gd name="connsiteX174" fmla="*/ 2522470 w 3626598"/>
                  <a:gd name="connsiteY174" fmla="*/ 65288 h 1817913"/>
                  <a:gd name="connsiteX175" fmla="*/ 2557537 w 3626598"/>
                  <a:gd name="connsiteY175" fmla="*/ 65288 h 1817913"/>
                  <a:gd name="connsiteX176" fmla="*/ 2587528 w 3626598"/>
                  <a:gd name="connsiteY176" fmla="*/ 69902 h 1817913"/>
                  <a:gd name="connsiteX177" fmla="*/ 2625362 w 3626598"/>
                  <a:gd name="connsiteY177" fmla="*/ 76823 h 1817913"/>
                  <a:gd name="connsiteX178" fmla="*/ 2660890 w 3626598"/>
                  <a:gd name="connsiteY178" fmla="*/ 81437 h 1817913"/>
                  <a:gd name="connsiteX179" fmla="*/ 2675655 w 3626598"/>
                  <a:gd name="connsiteY179" fmla="*/ 82360 h 1817913"/>
                  <a:gd name="connsiteX180" fmla="*/ 2711644 w 3626598"/>
                  <a:gd name="connsiteY180" fmla="*/ 86974 h 1817913"/>
                  <a:gd name="connsiteX181" fmla="*/ 2739328 w 3626598"/>
                  <a:gd name="connsiteY181" fmla="*/ 92972 h 1817913"/>
                  <a:gd name="connsiteX182" fmla="*/ 2761937 w 3626598"/>
                  <a:gd name="connsiteY182" fmla="*/ 104968 h 1817913"/>
                  <a:gd name="connsiteX183" fmla="*/ 2828378 w 3626598"/>
                  <a:gd name="connsiteY183" fmla="*/ 127116 h 1817913"/>
                  <a:gd name="connsiteX184" fmla="*/ 2852832 w 3626598"/>
                  <a:gd name="connsiteY184" fmla="*/ 137266 h 1817913"/>
                  <a:gd name="connsiteX185" fmla="*/ 2931270 w 3626598"/>
                  <a:gd name="connsiteY185" fmla="*/ 171871 h 1817913"/>
                  <a:gd name="connsiteX186" fmla="*/ 2954340 w 3626598"/>
                  <a:gd name="connsiteY186" fmla="*/ 182022 h 1817913"/>
                  <a:gd name="connsiteX187" fmla="*/ 3025857 w 3626598"/>
                  <a:gd name="connsiteY187" fmla="*/ 217550 h 1817913"/>
                  <a:gd name="connsiteX188" fmla="*/ 3039238 w 3626598"/>
                  <a:gd name="connsiteY188" fmla="*/ 226778 h 1817913"/>
                  <a:gd name="connsiteX189" fmla="*/ 3065537 w 3626598"/>
                  <a:gd name="connsiteY189" fmla="*/ 240158 h 1817913"/>
                  <a:gd name="connsiteX190" fmla="*/ 3078457 w 3626598"/>
                  <a:gd name="connsiteY190" fmla="*/ 251232 h 1817913"/>
                  <a:gd name="connsiteX191" fmla="*/ 3094144 w 3626598"/>
                  <a:gd name="connsiteY191" fmla="*/ 262767 h 1817913"/>
                  <a:gd name="connsiteX192" fmla="*/ 3143975 w 3626598"/>
                  <a:gd name="connsiteY192" fmla="*/ 308445 h 1817913"/>
                  <a:gd name="connsiteX193" fmla="*/ 3149973 w 3626598"/>
                  <a:gd name="connsiteY193" fmla="*/ 313982 h 1817913"/>
                  <a:gd name="connsiteX194" fmla="*/ 3223797 w 3626598"/>
                  <a:gd name="connsiteY194" fmla="*/ 393804 h 1817913"/>
                  <a:gd name="connsiteX195" fmla="*/ 3257941 w 3626598"/>
                  <a:gd name="connsiteY195" fmla="*/ 427487 h 1817913"/>
                  <a:gd name="connsiteX196" fmla="*/ 3258864 w 3626598"/>
                  <a:gd name="connsiteY196" fmla="*/ 426564 h 1817913"/>
                  <a:gd name="connsiteX197" fmla="*/ 3257941 w 3626598"/>
                  <a:gd name="connsiteY197" fmla="*/ 427487 h 1817913"/>
                  <a:gd name="connsiteX198" fmla="*/ 3303619 w 3626598"/>
                  <a:gd name="connsiteY198" fmla="*/ 483777 h 1817913"/>
                  <a:gd name="connsiteX199" fmla="*/ 3303619 w 3626598"/>
                  <a:gd name="connsiteY199" fmla="*/ 483777 h 1817913"/>
                  <a:gd name="connsiteX200" fmla="*/ 3383441 w 3626598"/>
                  <a:gd name="connsiteY200" fmla="*/ 602357 h 1817913"/>
                  <a:gd name="connsiteX201" fmla="*/ 3393592 w 3626598"/>
                  <a:gd name="connsiteY201" fmla="*/ 630502 h 1817913"/>
                  <a:gd name="connsiteX202" fmla="*/ 3404666 w 3626598"/>
                  <a:gd name="connsiteY202" fmla="*/ 646651 h 1817913"/>
                  <a:gd name="connsiteX203" fmla="*/ 3406973 w 3626598"/>
                  <a:gd name="connsiteY203" fmla="*/ 658648 h 1817913"/>
                  <a:gd name="connsiteX204" fmla="*/ 3401436 w 3626598"/>
                  <a:gd name="connsiteY204" fmla="*/ 694175 h 1817913"/>
                  <a:gd name="connsiteX205" fmla="*/ 3397745 w 3626598"/>
                  <a:gd name="connsiteY205" fmla="*/ 701096 h 1817913"/>
                  <a:gd name="connsiteX206" fmla="*/ 3399590 w 3626598"/>
                  <a:gd name="connsiteY206" fmla="*/ 738470 h 1817913"/>
                  <a:gd name="connsiteX207" fmla="*/ 3406511 w 3626598"/>
                  <a:gd name="connsiteY207" fmla="*/ 761078 h 1817913"/>
                  <a:gd name="connsiteX208" fmla="*/ 3416201 w 3626598"/>
                  <a:gd name="connsiteY208" fmla="*/ 803527 h 1817913"/>
                  <a:gd name="connsiteX209" fmla="*/ 3427274 w 3626598"/>
                  <a:gd name="connsiteY209" fmla="*/ 832134 h 1817913"/>
                  <a:gd name="connsiteX210" fmla="*/ 3434657 w 3626598"/>
                  <a:gd name="connsiteY210" fmla="*/ 861663 h 1817913"/>
                  <a:gd name="connsiteX211" fmla="*/ 3445730 w 3626598"/>
                  <a:gd name="connsiteY211" fmla="*/ 889809 h 1817913"/>
                  <a:gd name="connsiteX212" fmla="*/ 3456804 w 3626598"/>
                  <a:gd name="connsiteY212" fmla="*/ 947945 h 1817913"/>
                  <a:gd name="connsiteX213" fmla="*/ 3461418 w 3626598"/>
                  <a:gd name="connsiteY213" fmla="*/ 962710 h 1817913"/>
                  <a:gd name="connsiteX214" fmla="*/ 3467416 w 3626598"/>
                  <a:gd name="connsiteY214" fmla="*/ 981627 h 1817913"/>
                  <a:gd name="connsiteX215" fmla="*/ 3473414 w 3626598"/>
                  <a:gd name="connsiteY215" fmla="*/ 1009773 h 1817913"/>
                  <a:gd name="connsiteX216" fmla="*/ 3475721 w 3626598"/>
                  <a:gd name="connsiteY216" fmla="*/ 1026844 h 1817913"/>
                  <a:gd name="connsiteX217" fmla="*/ 3478490 w 3626598"/>
                  <a:gd name="connsiteY217" fmla="*/ 1075291 h 1817913"/>
                  <a:gd name="connsiteX218" fmla="*/ 3481258 w 3626598"/>
                  <a:gd name="connsiteY218" fmla="*/ 1092825 h 1817913"/>
                  <a:gd name="connsiteX219" fmla="*/ 3484488 w 3626598"/>
                  <a:gd name="connsiteY219" fmla="*/ 1136657 h 1817913"/>
                  <a:gd name="connsiteX220" fmla="*/ 3486795 w 3626598"/>
                  <a:gd name="connsiteY220" fmla="*/ 1149577 h 1817913"/>
                  <a:gd name="connsiteX221" fmla="*/ 3490025 w 3626598"/>
                  <a:gd name="connsiteY221" fmla="*/ 1187873 h 1817913"/>
                  <a:gd name="connsiteX222" fmla="*/ 3492332 w 3626598"/>
                  <a:gd name="connsiteY222" fmla="*/ 1200331 h 1817913"/>
                  <a:gd name="connsiteX223" fmla="*/ 3496023 w 3626598"/>
                  <a:gd name="connsiteY223" fmla="*/ 1229399 h 1817913"/>
                  <a:gd name="connsiteX224" fmla="*/ 3518632 w 3626598"/>
                  <a:gd name="connsiteY224" fmla="*/ 1323524 h 1817913"/>
                  <a:gd name="connsiteX225" fmla="*/ 3532474 w 3626598"/>
                  <a:gd name="connsiteY225" fmla="*/ 1358590 h 1817913"/>
                  <a:gd name="connsiteX226" fmla="*/ 3535703 w 3626598"/>
                  <a:gd name="connsiteY226" fmla="*/ 1365050 h 1817913"/>
                  <a:gd name="connsiteX227" fmla="*/ 3543547 w 3626598"/>
                  <a:gd name="connsiteY227" fmla="*/ 1376585 h 1817913"/>
                  <a:gd name="connsiteX228" fmla="*/ 3548161 w 3626598"/>
                  <a:gd name="connsiteY228" fmla="*/ 1382122 h 1817913"/>
                  <a:gd name="connsiteX229" fmla="*/ 3567540 w 3626598"/>
                  <a:gd name="connsiteY229" fmla="*/ 1412574 h 1817913"/>
                  <a:gd name="connsiteX230" fmla="*/ 3571693 w 3626598"/>
                  <a:gd name="connsiteY230" fmla="*/ 1419034 h 1817913"/>
                  <a:gd name="connsiteX231" fmla="*/ 3611373 w 3626598"/>
                  <a:gd name="connsiteY231" fmla="*/ 1494242 h 1817913"/>
                  <a:gd name="connsiteX232" fmla="*/ 3614141 w 3626598"/>
                  <a:gd name="connsiteY232" fmla="*/ 1501624 h 1817913"/>
                  <a:gd name="connsiteX233" fmla="*/ 3620601 w 3626598"/>
                  <a:gd name="connsiteY233" fmla="*/ 1521003 h 1817913"/>
                  <a:gd name="connsiteX234" fmla="*/ 3627983 w 3626598"/>
                  <a:gd name="connsiteY234" fmla="*/ 1559761 h 1817913"/>
                  <a:gd name="connsiteX235" fmla="*/ 3627522 w 3626598"/>
                  <a:gd name="connsiteY235" fmla="*/ 1629432 h 1817913"/>
                  <a:gd name="connsiteX236" fmla="*/ 3599377 w 3626598"/>
                  <a:gd name="connsiteY236" fmla="*/ 1665421 h 1817913"/>
                  <a:gd name="connsiteX237" fmla="*/ 3574461 w 3626598"/>
                  <a:gd name="connsiteY237" fmla="*/ 1681570 h 1817913"/>
                  <a:gd name="connsiteX238" fmla="*/ 3568463 w 3626598"/>
                  <a:gd name="connsiteY238" fmla="*/ 1685261 h 1817913"/>
                  <a:gd name="connsiteX239" fmla="*/ 3554621 w 3626598"/>
                  <a:gd name="connsiteY239" fmla="*/ 1694489 h 1817913"/>
                  <a:gd name="connsiteX240" fmla="*/ 3549084 w 3626598"/>
                  <a:gd name="connsiteY240" fmla="*/ 1698181 h 1817913"/>
                  <a:gd name="connsiteX241" fmla="*/ 3538010 w 3626598"/>
                  <a:gd name="connsiteY241" fmla="*/ 1706024 h 1817913"/>
                  <a:gd name="connsiteX242" fmla="*/ 3532474 w 3626598"/>
                  <a:gd name="connsiteY242" fmla="*/ 1709716 h 1817913"/>
                  <a:gd name="connsiteX243" fmla="*/ 3521400 w 3626598"/>
                  <a:gd name="connsiteY243" fmla="*/ 1717098 h 1817913"/>
                  <a:gd name="connsiteX244" fmla="*/ 3510326 w 3626598"/>
                  <a:gd name="connsiteY244" fmla="*/ 1724019 h 1817913"/>
                  <a:gd name="connsiteX245" fmla="*/ 3497869 w 3626598"/>
                  <a:gd name="connsiteY245" fmla="*/ 1734631 h 1817913"/>
                  <a:gd name="connsiteX246" fmla="*/ 3492332 w 3626598"/>
                  <a:gd name="connsiteY246" fmla="*/ 1737861 h 1817913"/>
                  <a:gd name="connsiteX247" fmla="*/ 3477567 w 3626598"/>
                  <a:gd name="connsiteY247" fmla="*/ 1746166 h 1817913"/>
                  <a:gd name="connsiteX248" fmla="*/ 3471569 w 3626598"/>
                  <a:gd name="connsiteY248" fmla="*/ 1750319 h 1817913"/>
                  <a:gd name="connsiteX249" fmla="*/ 3445730 w 3626598"/>
                  <a:gd name="connsiteY249" fmla="*/ 1759547 h 1817913"/>
                  <a:gd name="connsiteX250" fmla="*/ 3432350 w 3626598"/>
                  <a:gd name="connsiteY250" fmla="*/ 1758624 h 1817913"/>
                  <a:gd name="connsiteX251" fmla="*/ 3291162 w 3626598"/>
                  <a:gd name="connsiteY251" fmla="*/ 1757240 h 1817913"/>
                  <a:gd name="connsiteX252" fmla="*/ 3259325 w 3626598"/>
                  <a:gd name="connsiteY252" fmla="*/ 1750780 h 1817913"/>
                  <a:gd name="connsiteX253" fmla="*/ 3226104 w 3626598"/>
                  <a:gd name="connsiteY253" fmla="*/ 1744782 h 1817913"/>
                  <a:gd name="connsiteX254" fmla="*/ 3206264 w 3626598"/>
                  <a:gd name="connsiteY254" fmla="*/ 1739245 h 1817913"/>
                  <a:gd name="connsiteX255" fmla="*/ 3190577 w 3626598"/>
                  <a:gd name="connsiteY255" fmla="*/ 1735093 h 1817913"/>
                  <a:gd name="connsiteX256" fmla="*/ 3171198 w 3626598"/>
                  <a:gd name="connsiteY256" fmla="*/ 1724942 h 1817913"/>
                  <a:gd name="connsiteX257" fmla="*/ 3170736 w 3626598"/>
                  <a:gd name="connsiteY257" fmla="*/ 1684339 h 1817913"/>
                  <a:gd name="connsiteX258" fmla="*/ 3209033 w 3626598"/>
                  <a:gd name="connsiteY258" fmla="*/ 1646965 h 1817913"/>
                  <a:gd name="connsiteX259" fmla="*/ 3215031 w 3626598"/>
                  <a:gd name="connsiteY259" fmla="*/ 1642813 h 1817913"/>
                  <a:gd name="connsiteX260" fmla="*/ 3240408 w 3626598"/>
                  <a:gd name="connsiteY260" fmla="*/ 1627586 h 1817913"/>
                  <a:gd name="connsiteX261" fmla="*/ 3247329 w 3626598"/>
                  <a:gd name="connsiteY261" fmla="*/ 1624357 h 1817913"/>
                  <a:gd name="connsiteX262" fmla="*/ 3272244 w 3626598"/>
                  <a:gd name="connsiteY262" fmla="*/ 1615129 h 1817913"/>
                  <a:gd name="connsiteX263" fmla="*/ 3283779 w 3626598"/>
                  <a:gd name="connsiteY263" fmla="*/ 1612360 h 1817913"/>
                  <a:gd name="connsiteX264" fmla="*/ 3330381 w 3626598"/>
                  <a:gd name="connsiteY264" fmla="*/ 1604055 h 1817913"/>
                  <a:gd name="connsiteX265" fmla="*/ 3361294 w 3626598"/>
                  <a:gd name="connsiteY265" fmla="*/ 1592059 h 1817913"/>
                  <a:gd name="connsiteX266" fmla="*/ 3370984 w 3626598"/>
                  <a:gd name="connsiteY266" fmla="*/ 1576371 h 1817913"/>
                  <a:gd name="connsiteX267" fmla="*/ 3369599 w 3626598"/>
                  <a:gd name="connsiteY267" fmla="*/ 1569450 h 1817913"/>
                  <a:gd name="connsiteX268" fmla="*/ 3340070 w 3626598"/>
                  <a:gd name="connsiteY268" fmla="*/ 1547303 h 1817913"/>
                  <a:gd name="connsiteX269" fmla="*/ 3308695 w 3626598"/>
                  <a:gd name="connsiteY269" fmla="*/ 1539459 h 1817913"/>
                  <a:gd name="connsiteX270" fmla="*/ 3275474 w 3626598"/>
                  <a:gd name="connsiteY270" fmla="*/ 1536691 h 1817913"/>
                  <a:gd name="connsiteX271" fmla="*/ 3164738 w 3626598"/>
                  <a:gd name="connsiteY271" fmla="*/ 1507623 h 1817913"/>
                  <a:gd name="connsiteX272" fmla="*/ 3119983 w 3626598"/>
                  <a:gd name="connsiteY272" fmla="*/ 1490551 h 1817913"/>
                  <a:gd name="connsiteX273" fmla="*/ 3101988 w 3626598"/>
                  <a:gd name="connsiteY273" fmla="*/ 1483630 h 1817913"/>
                  <a:gd name="connsiteX274" fmla="*/ 3077534 w 3626598"/>
                  <a:gd name="connsiteY274" fmla="*/ 1467019 h 1817913"/>
                  <a:gd name="connsiteX275" fmla="*/ 3065999 w 3626598"/>
                  <a:gd name="connsiteY275" fmla="*/ 1458714 h 1817913"/>
                  <a:gd name="connsiteX276" fmla="*/ 3052157 w 3626598"/>
                  <a:gd name="connsiteY276" fmla="*/ 1449486 h 1817913"/>
                  <a:gd name="connsiteX277" fmla="*/ 3041083 w 3626598"/>
                  <a:gd name="connsiteY277" fmla="*/ 1442104 h 1817913"/>
                  <a:gd name="connsiteX278" fmla="*/ 3024934 w 3626598"/>
                  <a:gd name="connsiteY278" fmla="*/ 1430569 h 1817913"/>
                  <a:gd name="connsiteX279" fmla="*/ 3016629 w 3626598"/>
                  <a:gd name="connsiteY279" fmla="*/ 1419495 h 1817913"/>
                  <a:gd name="connsiteX280" fmla="*/ 3008785 w 3626598"/>
                  <a:gd name="connsiteY280" fmla="*/ 1403808 h 1817913"/>
                  <a:gd name="connsiteX281" fmla="*/ 3005094 w 3626598"/>
                  <a:gd name="connsiteY281" fmla="*/ 1397809 h 1817913"/>
                  <a:gd name="connsiteX282" fmla="*/ 2988945 w 3626598"/>
                  <a:gd name="connsiteY282" fmla="*/ 1370587 h 1817913"/>
                  <a:gd name="connsiteX283" fmla="*/ 2984793 w 3626598"/>
                  <a:gd name="connsiteY283" fmla="*/ 1364589 h 1817913"/>
                  <a:gd name="connsiteX284" fmla="*/ 2974180 w 3626598"/>
                  <a:gd name="connsiteY284" fmla="*/ 1342441 h 1817913"/>
                  <a:gd name="connsiteX285" fmla="*/ 2971412 w 3626598"/>
                  <a:gd name="connsiteY285" fmla="*/ 1335982 h 1817913"/>
                  <a:gd name="connsiteX286" fmla="*/ 2934500 w 3626598"/>
                  <a:gd name="connsiteY286" fmla="*/ 1350285 h 1817913"/>
                  <a:gd name="connsiteX287" fmla="*/ 2918813 w 3626598"/>
                  <a:gd name="connsiteY287" fmla="*/ 1359052 h 1817913"/>
                  <a:gd name="connsiteX288" fmla="*/ 2877287 w 3626598"/>
                  <a:gd name="connsiteY288" fmla="*/ 1396425 h 1817913"/>
                  <a:gd name="connsiteX289" fmla="*/ 2845911 w 3626598"/>
                  <a:gd name="connsiteY289" fmla="*/ 1410267 h 1817913"/>
                  <a:gd name="connsiteX290" fmla="*/ 2796080 w 3626598"/>
                  <a:gd name="connsiteY290" fmla="*/ 1455484 h 1817913"/>
                  <a:gd name="connsiteX291" fmla="*/ 2790543 w 3626598"/>
                  <a:gd name="connsiteY291" fmla="*/ 1460098 h 1817913"/>
                  <a:gd name="connsiteX292" fmla="*/ 2776240 w 3626598"/>
                  <a:gd name="connsiteY292" fmla="*/ 1479939 h 1817913"/>
                  <a:gd name="connsiteX293" fmla="*/ 2767935 w 3626598"/>
                  <a:gd name="connsiteY293" fmla="*/ 1486860 h 1817913"/>
                  <a:gd name="connsiteX294" fmla="*/ 2749479 w 3626598"/>
                  <a:gd name="connsiteY294" fmla="*/ 1494703 h 1817913"/>
                  <a:gd name="connsiteX295" fmla="*/ 2744403 w 3626598"/>
                  <a:gd name="connsiteY295" fmla="*/ 1499317 h 1817913"/>
                  <a:gd name="connsiteX296" fmla="*/ 2732868 w 3626598"/>
                  <a:gd name="connsiteY296" fmla="*/ 1511775 h 1817913"/>
                  <a:gd name="connsiteX297" fmla="*/ 2709337 w 3626598"/>
                  <a:gd name="connsiteY297" fmla="*/ 1528847 h 1817913"/>
                  <a:gd name="connsiteX298" fmla="*/ 2665043 w 3626598"/>
                  <a:gd name="connsiteY298" fmla="*/ 1579139 h 1817913"/>
                  <a:gd name="connsiteX299" fmla="*/ 2653046 w 3626598"/>
                  <a:gd name="connsiteY299" fmla="*/ 1594366 h 1817913"/>
                  <a:gd name="connsiteX300" fmla="*/ 2626285 w 3626598"/>
                  <a:gd name="connsiteY300" fmla="*/ 1626664 h 1817913"/>
                  <a:gd name="connsiteX301" fmla="*/ 2618441 w 3626598"/>
                  <a:gd name="connsiteY301" fmla="*/ 1634507 h 1817913"/>
                  <a:gd name="connsiteX302" fmla="*/ 2588450 w 3626598"/>
                  <a:gd name="connsiteY302" fmla="*/ 1667267 h 1817913"/>
                  <a:gd name="connsiteX303" fmla="*/ 2584298 w 3626598"/>
                  <a:gd name="connsiteY303" fmla="*/ 1673726 h 1817913"/>
                  <a:gd name="connsiteX304" fmla="*/ 2544617 w 3626598"/>
                  <a:gd name="connsiteY304" fmla="*/ 1742475 h 1817913"/>
                  <a:gd name="connsiteX305" fmla="*/ 2479560 w 3626598"/>
                  <a:gd name="connsiteY305" fmla="*/ 1756778 h 1817913"/>
                  <a:gd name="connsiteX306" fmla="*/ 2424192 w 3626598"/>
                  <a:gd name="connsiteY306" fmla="*/ 1759547 h 1817913"/>
                  <a:gd name="connsiteX307" fmla="*/ 2391433 w 3626598"/>
                  <a:gd name="connsiteY307" fmla="*/ 1762315 h 1817913"/>
                  <a:gd name="connsiteX308" fmla="*/ 2346216 w 3626598"/>
                  <a:gd name="connsiteY308" fmla="*/ 1765083 h 1817913"/>
                  <a:gd name="connsiteX309" fmla="*/ 2332835 w 3626598"/>
                  <a:gd name="connsiteY309" fmla="*/ 1767390 h 1817913"/>
                  <a:gd name="connsiteX310" fmla="*/ 2291771 w 3626598"/>
                  <a:gd name="connsiteY310" fmla="*/ 1771082 h 1817913"/>
                  <a:gd name="connsiteX311" fmla="*/ 2239633 w 3626598"/>
                  <a:gd name="connsiteY311" fmla="*/ 1774311 h 1817913"/>
                  <a:gd name="connsiteX312" fmla="*/ 2211487 w 3626598"/>
                  <a:gd name="connsiteY312" fmla="*/ 1773850 h 1817913"/>
                  <a:gd name="connsiteX313" fmla="*/ 2124744 w 3626598"/>
                  <a:gd name="connsiteY313" fmla="*/ 1754010 h 1817913"/>
                  <a:gd name="connsiteX314" fmla="*/ 2097983 w 3626598"/>
                  <a:gd name="connsiteY314" fmla="*/ 1744321 h 1817913"/>
                  <a:gd name="connsiteX315" fmla="*/ 2086909 w 3626598"/>
                  <a:gd name="connsiteY315" fmla="*/ 1740629 h 1817913"/>
                  <a:gd name="connsiteX316" fmla="*/ 2057841 w 3626598"/>
                  <a:gd name="connsiteY316" fmla="*/ 1728633 h 1817913"/>
                  <a:gd name="connsiteX317" fmla="*/ 2026927 w 3626598"/>
                  <a:gd name="connsiteY317" fmla="*/ 1705102 h 1817913"/>
                  <a:gd name="connsiteX318" fmla="*/ 2027389 w 3626598"/>
                  <a:gd name="connsiteY318" fmla="*/ 1697258 h 1817913"/>
                  <a:gd name="connsiteX319" fmla="*/ 2057841 w 3626598"/>
                  <a:gd name="connsiteY319" fmla="*/ 1664037 h 1817913"/>
                  <a:gd name="connsiteX320" fmla="*/ 2253475 w 3626598"/>
                  <a:gd name="connsiteY320" fmla="*/ 1606362 h 1817913"/>
                  <a:gd name="connsiteX321" fmla="*/ 2284388 w 3626598"/>
                  <a:gd name="connsiteY321" fmla="*/ 1604055 h 1817913"/>
                  <a:gd name="connsiteX322" fmla="*/ 2314841 w 3626598"/>
                  <a:gd name="connsiteY322" fmla="*/ 1566682 h 1817913"/>
                  <a:gd name="connsiteX323" fmla="*/ 2305613 w 3626598"/>
                  <a:gd name="connsiteY323" fmla="*/ 1449025 h 1817913"/>
                  <a:gd name="connsiteX324" fmla="*/ 2300537 w 3626598"/>
                  <a:gd name="connsiteY324" fmla="*/ 1225708 h 1817913"/>
                  <a:gd name="connsiteX325" fmla="*/ 2285311 w 3626598"/>
                  <a:gd name="connsiteY325" fmla="*/ 1205406 h 1817913"/>
                  <a:gd name="connsiteX326" fmla="*/ 2160733 w 3626598"/>
                  <a:gd name="connsiteY326" fmla="*/ 1197562 h 1817913"/>
                  <a:gd name="connsiteX327" fmla="*/ 2009394 w 3626598"/>
                  <a:gd name="connsiteY327" fmla="*/ 1192025 h 1817913"/>
                  <a:gd name="connsiteX328" fmla="*/ 1998321 w 3626598"/>
                  <a:gd name="connsiteY328" fmla="*/ 1212327 h 1817913"/>
                  <a:gd name="connsiteX329" fmla="*/ 2053689 w 3626598"/>
                  <a:gd name="connsiteY329" fmla="*/ 1344748 h 1817913"/>
                  <a:gd name="connsiteX330" fmla="*/ 2088755 w 3626598"/>
                  <a:gd name="connsiteY330" fmla="*/ 1433799 h 1817913"/>
                  <a:gd name="connsiteX331" fmla="*/ 2080450 w 3626598"/>
                  <a:gd name="connsiteY331" fmla="*/ 1502086 h 1817913"/>
                  <a:gd name="connsiteX332" fmla="*/ 2018161 w 3626598"/>
                  <a:gd name="connsiteY332" fmla="*/ 1618358 h 1817913"/>
                  <a:gd name="connsiteX333" fmla="*/ 1994168 w 3626598"/>
                  <a:gd name="connsiteY333" fmla="*/ 1666805 h 1817913"/>
                  <a:gd name="connsiteX334" fmla="*/ 1970175 w 3626598"/>
                  <a:gd name="connsiteY334" fmla="*/ 1682493 h 1817913"/>
                  <a:gd name="connsiteX335" fmla="*/ 1947105 w 3626598"/>
                  <a:gd name="connsiteY335" fmla="*/ 1692644 h 1817913"/>
                  <a:gd name="connsiteX336" fmla="*/ 1907886 w 3626598"/>
                  <a:gd name="connsiteY336" fmla="*/ 1700488 h 1817913"/>
                  <a:gd name="connsiteX337" fmla="*/ 1852057 w 3626598"/>
                  <a:gd name="connsiteY337" fmla="*/ 1700488 h 1817913"/>
                  <a:gd name="connsiteX338" fmla="*/ 1834062 w 3626598"/>
                  <a:gd name="connsiteY338" fmla="*/ 1698181 h 1817913"/>
                  <a:gd name="connsiteX339" fmla="*/ 1800842 w 3626598"/>
                  <a:gd name="connsiteY339" fmla="*/ 1698181 h 1817913"/>
                  <a:gd name="connsiteX340" fmla="*/ 1761161 w 3626598"/>
                  <a:gd name="connsiteY340" fmla="*/ 1705563 h 1817913"/>
                  <a:gd name="connsiteX341" fmla="*/ 1668420 w 3626598"/>
                  <a:gd name="connsiteY341" fmla="*/ 1707409 h 1817913"/>
                  <a:gd name="connsiteX342" fmla="*/ 1655962 w 3626598"/>
                  <a:gd name="connsiteY342" fmla="*/ 1711100 h 1817913"/>
                  <a:gd name="connsiteX343" fmla="*/ 1608900 w 3626598"/>
                  <a:gd name="connsiteY343" fmla="*/ 1688953 h 1817913"/>
                  <a:gd name="connsiteX344" fmla="*/ 1608900 w 3626598"/>
                  <a:gd name="connsiteY344" fmla="*/ 1681570 h 1817913"/>
                  <a:gd name="connsiteX345" fmla="*/ 1602901 w 3626598"/>
                  <a:gd name="connsiteY345" fmla="*/ 1665421 h 1817913"/>
                  <a:gd name="connsiteX346" fmla="*/ 1618128 w 3626598"/>
                  <a:gd name="connsiteY346" fmla="*/ 1636353 h 1817913"/>
                  <a:gd name="connsiteX347" fmla="*/ 1622742 w 3626598"/>
                  <a:gd name="connsiteY347" fmla="*/ 1629893 h 1817913"/>
                  <a:gd name="connsiteX348" fmla="*/ 1660115 w 3626598"/>
                  <a:gd name="connsiteY348" fmla="*/ 1589290 h 1817913"/>
                  <a:gd name="connsiteX349" fmla="*/ 1770389 w 3626598"/>
                  <a:gd name="connsiteY349" fmla="*/ 1549610 h 1817913"/>
                  <a:gd name="connsiteX350" fmla="*/ 1795766 w 3626598"/>
                  <a:gd name="connsiteY350" fmla="*/ 1547764 h 1817913"/>
                  <a:gd name="connsiteX351" fmla="*/ 1800380 w 3626598"/>
                  <a:gd name="connsiteY351" fmla="*/ 1542689 h 1817913"/>
                  <a:gd name="connsiteX352" fmla="*/ 1787000 w 3626598"/>
                  <a:gd name="connsiteY352" fmla="*/ 1509007 h 1817913"/>
                  <a:gd name="connsiteX353" fmla="*/ 1769005 w 3626598"/>
                  <a:gd name="connsiteY353" fmla="*/ 1489167 h 1817913"/>
                  <a:gd name="connsiteX354" fmla="*/ 1768544 w 3626598"/>
                  <a:gd name="connsiteY354" fmla="*/ 1489167 h 1817913"/>
                  <a:gd name="connsiteX355" fmla="*/ 1743628 w 3626598"/>
                  <a:gd name="connsiteY355" fmla="*/ 1471633 h 1817913"/>
                  <a:gd name="connsiteX356" fmla="*/ 1735323 w 3626598"/>
                  <a:gd name="connsiteY356" fmla="*/ 1463328 h 1817913"/>
                  <a:gd name="connsiteX357" fmla="*/ 1706716 w 3626598"/>
                  <a:gd name="connsiteY357" fmla="*/ 1434260 h 1817913"/>
                  <a:gd name="connsiteX358" fmla="*/ 1700718 w 3626598"/>
                  <a:gd name="connsiteY358" fmla="*/ 1430107 h 1817913"/>
                  <a:gd name="connsiteX359" fmla="*/ 1686415 w 3626598"/>
                  <a:gd name="connsiteY359" fmla="*/ 1419957 h 1817913"/>
                  <a:gd name="connsiteX360" fmla="*/ 1680417 w 3626598"/>
                  <a:gd name="connsiteY360" fmla="*/ 1415804 h 1817913"/>
                  <a:gd name="connsiteX361" fmla="*/ 1655040 w 3626598"/>
                  <a:gd name="connsiteY361" fmla="*/ 1395502 h 1817913"/>
                  <a:gd name="connsiteX362" fmla="*/ 1645812 w 3626598"/>
                  <a:gd name="connsiteY362" fmla="*/ 1384429 h 1817913"/>
                  <a:gd name="connsiteX363" fmla="*/ 1630585 w 3626598"/>
                  <a:gd name="connsiteY363" fmla="*/ 1365050 h 1817913"/>
                  <a:gd name="connsiteX364" fmla="*/ 1624587 w 3626598"/>
                  <a:gd name="connsiteY364" fmla="*/ 1360897 h 1817913"/>
                  <a:gd name="connsiteX365" fmla="*/ 1597826 w 3626598"/>
                  <a:gd name="connsiteY365" fmla="*/ 1336905 h 1817913"/>
                  <a:gd name="connsiteX366" fmla="*/ 1586291 w 3626598"/>
                  <a:gd name="connsiteY366" fmla="*/ 1328600 h 1817913"/>
                  <a:gd name="connsiteX367" fmla="*/ 1571526 w 3626598"/>
                  <a:gd name="connsiteY367" fmla="*/ 1318910 h 1817913"/>
                  <a:gd name="connsiteX368" fmla="*/ 1561376 w 3626598"/>
                  <a:gd name="connsiteY368" fmla="*/ 1308759 h 1817913"/>
                  <a:gd name="connsiteX369" fmla="*/ 1540151 w 3626598"/>
                  <a:gd name="connsiteY369" fmla="*/ 1273693 h 1817913"/>
                  <a:gd name="connsiteX370" fmla="*/ 1533230 w 3626598"/>
                  <a:gd name="connsiteY370" fmla="*/ 1264926 h 1817913"/>
                  <a:gd name="connsiteX371" fmla="*/ 1514774 w 3626598"/>
                  <a:gd name="connsiteY371" fmla="*/ 1255237 h 1817913"/>
                  <a:gd name="connsiteX372" fmla="*/ 1508776 w 3626598"/>
                  <a:gd name="connsiteY372" fmla="*/ 1259390 h 1817913"/>
                  <a:gd name="connsiteX373" fmla="*/ 1482015 w 3626598"/>
                  <a:gd name="connsiteY373" fmla="*/ 1295840 h 1817913"/>
                  <a:gd name="connsiteX374" fmla="*/ 1477401 w 3626598"/>
                  <a:gd name="connsiteY374" fmla="*/ 1301838 h 1817913"/>
                  <a:gd name="connsiteX375" fmla="*/ 1447871 w 3626598"/>
                  <a:gd name="connsiteY375" fmla="*/ 1344748 h 1817913"/>
                  <a:gd name="connsiteX376" fmla="*/ 1438643 w 3626598"/>
                  <a:gd name="connsiteY376" fmla="*/ 1360897 h 1817913"/>
                  <a:gd name="connsiteX377" fmla="*/ 1410036 w 3626598"/>
                  <a:gd name="connsiteY377" fmla="*/ 1390888 h 1817913"/>
                  <a:gd name="connsiteX378" fmla="*/ 1388351 w 3626598"/>
                  <a:gd name="connsiteY378" fmla="*/ 1420418 h 1817913"/>
                  <a:gd name="connsiteX379" fmla="*/ 1343134 w 3626598"/>
                  <a:gd name="connsiteY379" fmla="*/ 1454100 h 1817913"/>
                  <a:gd name="connsiteX380" fmla="*/ 1341288 w 3626598"/>
                  <a:gd name="connsiteY380" fmla="*/ 1454100 h 1817913"/>
                  <a:gd name="connsiteX381" fmla="*/ 1340365 w 3626598"/>
                  <a:gd name="connsiteY381" fmla="*/ 1455946 h 1817913"/>
                  <a:gd name="connsiteX382" fmla="*/ 1322371 w 3626598"/>
                  <a:gd name="connsiteY382" fmla="*/ 1478554 h 1817913"/>
                  <a:gd name="connsiteX383" fmla="*/ 1314988 w 3626598"/>
                  <a:gd name="connsiteY383" fmla="*/ 1486398 h 1817913"/>
                  <a:gd name="connsiteX384" fmla="*/ 1301608 w 3626598"/>
                  <a:gd name="connsiteY384" fmla="*/ 1497933 h 1817913"/>
                  <a:gd name="connsiteX385" fmla="*/ 1290073 w 3626598"/>
                  <a:gd name="connsiteY385" fmla="*/ 1505777 h 1817913"/>
                  <a:gd name="connsiteX386" fmla="*/ 1273462 w 3626598"/>
                  <a:gd name="connsiteY386" fmla="*/ 1518696 h 1817913"/>
                  <a:gd name="connsiteX387" fmla="*/ 1267926 w 3626598"/>
                  <a:gd name="connsiteY387" fmla="*/ 1522849 h 1817913"/>
                  <a:gd name="connsiteX388" fmla="*/ 1256852 w 3626598"/>
                  <a:gd name="connsiteY388" fmla="*/ 1531154 h 1817913"/>
                  <a:gd name="connsiteX389" fmla="*/ 1245317 w 3626598"/>
                  <a:gd name="connsiteY389" fmla="*/ 1538536 h 1817913"/>
                  <a:gd name="connsiteX390" fmla="*/ 1231475 w 3626598"/>
                  <a:gd name="connsiteY390" fmla="*/ 1548687 h 1817913"/>
                  <a:gd name="connsiteX391" fmla="*/ 1225938 w 3626598"/>
                  <a:gd name="connsiteY391" fmla="*/ 1553301 h 1817913"/>
                  <a:gd name="connsiteX392" fmla="*/ 1171032 w 3626598"/>
                  <a:gd name="connsiteY392" fmla="*/ 1598057 h 1817913"/>
                  <a:gd name="connsiteX393" fmla="*/ 1163188 w 3626598"/>
                  <a:gd name="connsiteY393" fmla="*/ 1605901 h 1817913"/>
                  <a:gd name="connsiteX394" fmla="*/ 1146116 w 3626598"/>
                  <a:gd name="connsiteY394" fmla="*/ 1623434 h 1817913"/>
                  <a:gd name="connsiteX395" fmla="*/ 1133197 w 3626598"/>
                  <a:gd name="connsiteY395" fmla="*/ 1636353 h 1817913"/>
                  <a:gd name="connsiteX396" fmla="*/ 1078752 w 3626598"/>
                  <a:gd name="connsiteY396" fmla="*/ 1677879 h 1817913"/>
                  <a:gd name="connsiteX397" fmla="*/ 1061219 w 3626598"/>
                  <a:gd name="connsiteY397" fmla="*/ 1691260 h 1817913"/>
                  <a:gd name="connsiteX398" fmla="*/ 1045992 w 3626598"/>
                  <a:gd name="connsiteY398" fmla="*/ 1706947 h 1817913"/>
                  <a:gd name="connsiteX399" fmla="*/ 1014617 w 3626598"/>
                  <a:gd name="connsiteY399" fmla="*/ 1722173 h 1817913"/>
                  <a:gd name="connsiteX400" fmla="*/ 982781 w 3626598"/>
                  <a:gd name="connsiteY400" fmla="*/ 1740629 h 1817913"/>
                  <a:gd name="connsiteX401" fmla="*/ 969861 w 3626598"/>
                  <a:gd name="connsiteY401" fmla="*/ 1748473 h 1817913"/>
                  <a:gd name="connsiteX402" fmla="*/ 914032 w 3626598"/>
                  <a:gd name="connsiteY402" fmla="*/ 1778925 h 1817913"/>
                  <a:gd name="connsiteX403" fmla="*/ 907573 w 3626598"/>
                  <a:gd name="connsiteY403" fmla="*/ 1783539 h 1817913"/>
                  <a:gd name="connsiteX404" fmla="*/ 882196 w 3626598"/>
                  <a:gd name="connsiteY404" fmla="*/ 1798304 h 1817913"/>
                  <a:gd name="connsiteX405" fmla="*/ 873429 w 3626598"/>
                  <a:gd name="connsiteY405" fmla="*/ 1800611 h 1817913"/>
                  <a:gd name="connsiteX406" fmla="*/ 760386 w 3626598"/>
                  <a:gd name="connsiteY406" fmla="*/ 1804302 h 1817913"/>
                  <a:gd name="connsiteX407" fmla="*/ 696252 w 3626598"/>
                  <a:gd name="connsiteY407" fmla="*/ 1817222 h 1817913"/>
                  <a:gd name="connsiteX408" fmla="*/ 658417 w 3626598"/>
                  <a:gd name="connsiteY408" fmla="*/ 1818606 h 1817913"/>
                  <a:gd name="connsiteX409" fmla="*/ 631656 w 3626598"/>
                  <a:gd name="connsiteY409" fmla="*/ 1811223 h 1817913"/>
                  <a:gd name="connsiteX410" fmla="*/ 555063 w 3626598"/>
                  <a:gd name="connsiteY410" fmla="*/ 1799227 h 1817913"/>
                  <a:gd name="connsiteX411" fmla="*/ 555063 w 3626598"/>
                  <a:gd name="connsiteY411" fmla="*/ 1794152 h 1817913"/>
                  <a:gd name="connsiteX412" fmla="*/ 531993 w 3626598"/>
                  <a:gd name="connsiteY412" fmla="*/ 1782617 h 1817913"/>
                  <a:gd name="connsiteX413" fmla="*/ 493236 w 3626598"/>
                  <a:gd name="connsiteY413" fmla="*/ 1793690 h 1817913"/>
                  <a:gd name="connsiteX414" fmla="*/ 498311 w 3626598"/>
                  <a:gd name="connsiteY414" fmla="*/ 1768775 h 1817913"/>
                  <a:gd name="connsiteX415" fmla="*/ 460938 w 3626598"/>
                  <a:gd name="connsiteY415" fmla="*/ 1776618 h 181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Lst>
                <a:rect l="l" t="t" r="r" b="b"/>
                <a:pathLst>
                  <a:path w="3626598" h="1817913">
                    <a:moveTo>
                      <a:pt x="460938" y="1776618"/>
                    </a:moveTo>
                    <a:cubicBezTo>
                      <a:pt x="458631" y="1772927"/>
                      <a:pt x="443866" y="1787231"/>
                      <a:pt x="450787" y="1766929"/>
                    </a:cubicBezTo>
                    <a:cubicBezTo>
                      <a:pt x="459092" y="1742475"/>
                      <a:pt x="472473" y="1727710"/>
                      <a:pt x="495543" y="1719405"/>
                    </a:cubicBezTo>
                    <a:cubicBezTo>
                      <a:pt x="504310" y="1705102"/>
                      <a:pt x="513999" y="1692182"/>
                      <a:pt x="531071" y="1687107"/>
                    </a:cubicBezTo>
                    <a:cubicBezTo>
                      <a:pt x="534300" y="1684339"/>
                      <a:pt x="537530" y="1682032"/>
                      <a:pt x="540760" y="1679263"/>
                    </a:cubicBezTo>
                    <a:cubicBezTo>
                      <a:pt x="543528" y="1673265"/>
                      <a:pt x="548142" y="1670958"/>
                      <a:pt x="554602" y="1670497"/>
                    </a:cubicBezTo>
                    <a:cubicBezTo>
                      <a:pt x="556448" y="1670958"/>
                      <a:pt x="557370" y="1670497"/>
                      <a:pt x="557832" y="1668651"/>
                    </a:cubicBezTo>
                    <a:cubicBezTo>
                      <a:pt x="560139" y="1662653"/>
                      <a:pt x="565214" y="1659884"/>
                      <a:pt x="571674" y="1659423"/>
                    </a:cubicBezTo>
                    <a:cubicBezTo>
                      <a:pt x="586900" y="1644658"/>
                      <a:pt x="608124" y="1648349"/>
                      <a:pt x="626119" y="1641428"/>
                    </a:cubicBezTo>
                    <a:cubicBezTo>
                      <a:pt x="639961" y="1635430"/>
                      <a:pt x="654726" y="1642351"/>
                      <a:pt x="668568" y="1636814"/>
                    </a:cubicBezTo>
                    <a:cubicBezTo>
                      <a:pt x="693022" y="1640044"/>
                      <a:pt x="714246" y="1632662"/>
                      <a:pt x="733164" y="1617897"/>
                    </a:cubicBezTo>
                    <a:cubicBezTo>
                      <a:pt x="736393" y="1610515"/>
                      <a:pt x="741469" y="1604978"/>
                      <a:pt x="748851" y="1602209"/>
                    </a:cubicBezTo>
                    <a:cubicBezTo>
                      <a:pt x="750697" y="1601748"/>
                      <a:pt x="751620" y="1600364"/>
                      <a:pt x="750697" y="1598518"/>
                    </a:cubicBezTo>
                    <a:cubicBezTo>
                      <a:pt x="752081" y="1591136"/>
                      <a:pt x="754849" y="1584215"/>
                      <a:pt x="761770" y="1580062"/>
                    </a:cubicBezTo>
                    <a:lnTo>
                      <a:pt x="761770" y="1580062"/>
                    </a:lnTo>
                    <a:cubicBezTo>
                      <a:pt x="773767" y="1538998"/>
                      <a:pt x="797759" y="1505777"/>
                      <a:pt x="830057" y="1478554"/>
                    </a:cubicBezTo>
                    <a:lnTo>
                      <a:pt x="830057" y="1478554"/>
                    </a:lnTo>
                    <a:cubicBezTo>
                      <a:pt x="849898" y="1448563"/>
                      <a:pt x="871583" y="1419957"/>
                      <a:pt x="901113" y="1398732"/>
                    </a:cubicBezTo>
                    <a:cubicBezTo>
                      <a:pt x="902959" y="1398271"/>
                      <a:pt x="903881" y="1396887"/>
                      <a:pt x="903420" y="1394580"/>
                    </a:cubicBezTo>
                    <a:cubicBezTo>
                      <a:pt x="916339" y="1362282"/>
                      <a:pt x="943100" y="1338750"/>
                      <a:pt x="958788" y="1308759"/>
                    </a:cubicBezTo>
                    <a:cubicBezTo>
                      <a:pt x="963863" y="1303684"/>
                      <a:pt x="957404" y="1294917"/>
                      <a:pt x="964786" y="1290303"/>
                    </a:cubicBezTo>
                    <a:cubicBezTo>
                      <a:pt x="970323" y="1284305"/>
                      <a:pt x="966632" y="1273693"/>
                      <a:pt x="975398" y="1269079"/>
                    </a:cubicBezTo>
                    <a:cubicBezTo>
                      <a:pt x="988779" y="1220171"/>
                      <a:pt x="1002159" y="1171724"/>
                      <a:pt x="1016001" y="1122816"/>
                    </a:cubicBezTo>
                    <a:cubicBezTo>
                      <a:pt x="1021077" y="1117740"/>
                      <a:pt x="1015540" y="1109896"/>
                      <a:pt x="1021077" y="1105282"/>
                    </a:cubicBezTo>
                    <a:cubicBezTo>
                      <a:pt x="1022922" y="1099746"/>
                      <a:pt x="1025229" y="1094670"/>
                      <a:pt x="1027075" y="1089133"/>
                    </a:cubicBezTo>
                    <a:cubicBezTo>
                      <a:pt x="1032150" y="1084058"/>
                      <a:pt x="1026614" y="1076214"/>
                      <a:pt x="1032150" y="1071600"/>
                    </a:cubicBezTo>
                    <a:cubicBezTo>
                      <a:pt x="1033073" y="1064218"/>
                      <a:pt x="1031689" y="1056374"/>
                      <a:pt x="1038610" y="1050837"/>
                    </a:cubicBezTo>
                    <a:cubicBezTo>
                      <a:pt x="1041840" y="1044839"/>
                      <a:pt x="1040456" y="1037918"/>
                      <a:pt x="1040917" y="1031458"/>
                    </a:cubicBezTo>
                    <a:cubicBezTo>
                      <a:pt x="1042301" y="1012541"/>
                      <a:pt x="1035380" y="1003313"/>
                      <a:pt x="1015079" y="1006081"/>
                    </a:cubicBezTo>
                    <a:cubicBezTo>
                      <a:pt x="1007696" y="1007004"/>
                      <a:pt x="1000314" y="1007927"/>
                      <a:pt x="992931" y="1004697"/>
                    </a:cubicBezTo>
                    <a:cubicBezTo>
                      <a:pt x="983242" y="997315"/>
                      <a:pt x="977244" y="1006543"/>
                      <a:pt x="970323" y="1010234"/>
                    </a:cubicBezTo>
                    <a:cubicBezTo>
                      <a:pt x="961095" y="1015309"/>
                      <a:pt x="950483" y="1008850"/>
                      <a:pt x="941716" y="1014848"/>
                    </a:cubicBezTo>
                    <a:cubicBezTo>
                      <a:pt x="937564" y="1014848"/>
                      <a:pt x="932488" y="1013925"/>
                      <a:pt x="930643" y="1019001"/>
                    </a:cubicBezTo>
                    <a:cubicBezTo>
                      <a:pt x="910341" y="1026383"/>
                      <a:pt x="888194" y="1026844"/>
                      <a:pt x="867431" y="1030997"/>
                    </a:cubicBezTo>
                    <a:lnTo>
                      <a:pt x="865124" y="1030536"/>
                    </a:lnTo>
                    <a:lnTo>
                      <a:pt x="863740" y="1032381"/>
                    </a:lnTo>
                    <a:cubicBezTo>
                      <a:pt x="860971" y="1037457"/>
                      <a:pt x="857741" y="1041148"/>
                      <a:pt x="851282" y="1040225"/>
                    </a:cubicBezTo>
                    <a:cubicBezTo>
                      <a:pt x="837440" y="1048992"/>
                      <a:pt x="818061" y="1045300"/>
                      <a:pt x="806987" y="1060527"/>
                    </a:cubicBezTo>
                    <a:cubicBezTo>
                      <a:pt x="801451" y="1072062"/>
                      <a:pt x="789454" y="1077598"/>
                      <a:pt x="782533" y="1087749"/>
                    </a:cubicBezTo>
                    <a:lnTo>
                      <a:pt x="780688" y="1087749"/>
                    </a:lnTo>
                    <a:cubicBezTo>
                      <a:pt x="772844" y="1082674"/>
                      <a:pt x="770998" y="1090056"/>
                      <a:pt x="767769" y="1094209"/>
                    </a:cubicBezTo>
                    <a:lnTo>
                      <a:pt x="767307" y="1093747"/>
                    </a:lnTo>
                    <a:cubicBezTo>
                      <a:pt x="763155" y="1099746"/>
                      <a:pt x="750697" y="1082674"/>
                      <a:pt x="751158" y="1100207"/>
                    </a:cubicBezTo>
                    <a:cubicBezTo>
                      <a:pt x="743314" y="1105744"/>
                      <a:pt x="735932" y="1111281"/>
                      <a:pt x="728088" y="1116356"/>
                    </a:cubicBezTo>
                    <a:cubicBezTo>
                      <a:pt x="723936" y="1123277"/>
                      <a:pt x="713785" y="1112665"/>
                      <a:pt x="710555" y="1122354"/>
                    </a:cubicBezTo>
                    <a:lnTo>
                      <a:pt x="711016" y="1121893"/>
                    </a:lnTo>
                    <a:cubicBezTo>
                      <a:pt x="698097" y="1127429"/>
                      <a:pt x="687485" y="1135735"/>
                      <a:pt x="679180" y="1146808"/>
                    </a:cubicBezTo>
                    <a:cubicBezTo>
                      <a:pt x="675950" y="1145885"/>
                      <a:pt x="673182" y="1143578"/>
                      <a:pt x="669952" y="1146347"/>
                    </a:cubicBezTo>
                    <a:cubicBezTo>
                      <a:pt x="668568" y="1147731"/>
                      <a:pt x="667183" y="1149115"/>
                      <a:pt x="665338" y="1150499"/>
                    </a:cubicBezTo>
                    <a:cubicBezTo>
                      <a:pt x="660262" y="1150038"/>
                      <a:pt x="657033" y="1141271"/>
                      <a:pt x="651496" y="1146347"/>
                    </a:cubicBezTo>
                    <a:cubicBezTo>
                      <a:pt x="646420" y="1150961"/>
                      <a:pt x="654726" y="1152806"/>
                      <a:pt x="655648" y="1156498"/>
                    </a:cubicBezTo>
                    <a:cubicBezTo>
                      <a:pt x="656571" y="1166648"/>
                      <a:pt x="648266" y="1171724"/>
                      <a:pt x="643652" y="1179106"/>
                    </a:cubicBezTo>
                    <a:cubicBezTo>
                      <a:pt x="639961" y="1182336"/>
                      <a:pt x="636270" y="1185566"/>
                      <a:pt x="632117" y="1188796"/>
                    </a:cubicBezTo>
                    <a:cubicBezTo>
                      <a:pt x="629349" y="1187873"/>
                      <a:pt x="627042" y="1186027"/>
                      <a:pt x="624273" y="1185104"/>
                    </a:cubicBezTo>
                    <a:cubicBezTo>
                      <a:pt x="621044" y="1185566"/>
                      <a:pt x="619198" y="1187411"/>
                      <a:pt x="617352" y="1189718"/>
                    </a:cubicBezTo>
                    <a:cubicBezTo>
                      <a:pt x="613661" y="1196178"/>
                      <a:pt x="611816" y="1204022"/>
                      <a:pt x="604433" y="1207252"/>
                    </a:cubicBezTo>
                    <a:cubicBezTo>
                      <a:pt x="603972" y="1210020"/>
                      <a:pt x="603510" y="1213250"/>
                      <a:pt x="602588" y="1216018"/>
                    </a:cubicBezTo>
                    <a:cubicBezTo>
                      <a:pt x="586900" y="1213250"/>
                      <a:pt x="592437" y="1229860"/>
                      <a:pt x="585054" y="1234935"/>
                    </a:cubicBezTo>
                    <a:cubicBezTo>
                      <a:pt x="573981" y="1237704"/>
                      <a:pt x="563830" y="1246009"/>
                      <a:pt x="550911" y="1240934"/>
                    </a:cubicBezTo>
                    <a:cubicBezTo>
                      <a:pt x="546758" y="1230783"/>
                      <a:pt x="538914" y="1222478"/>
                      <a:pt x="536146" y="1211866"/>
                    </a:cubicBezTo>
                    <a:lnTo>
                      <a:pt x="536146" y="1211866"/>
                    </a:lnTo>
                    <a:cubicBezTo>
                      <a:pt x="528764" y="1207252"/>
                      <a:pt x="514922" y="1213250"/>
                      <a:pt x="513537" y="1198485"/>
                    </a:cubicBezTo>
                    <a:cubicBezTo>
                      <a:pt x="511692" y="1197562"/>
                      <a:pt x="510308" y="1196178"/>
                      <a:pt x="508462" y="1195255"/>
                    </a:cubicBezTo>
                    <a:cubicBezTo>
                      <a:pt x="481240" y="1193871"/>
                      <a:pt x="454478" y="1194794"/>
                      <a:pt x="427256" y="1195255"/>
                    </a:cubicBezTo>
                    <a:cubicBezTo>
                      <a:pt x="386191" y="1200792"/>
                      <a:pt x="357585" y="1235858"/>
                      <a:pt x="316981" y="1242318"/>
                    </a:cubicBezTo>
                    <a:cubicBezTo>
                      <a:pt x="288375" y="1246932"/>
                      <a:pt x="260229" y="1248316"/>
                      <a:pt x="233468" y="1234013"/>
                    </a:cubicBezTo>
                    <a:cubicBezTo>
                      <a:pt x="215012" y="1231244"/>
                      <a:pt x="209937" y="1219709"/>
                      <a:pt x="210860" y="1202176"/>
                    </a:cubicBezTo>
                    <a:cubicBezTo>
                      <a:pt x="211321" y="1190641"/>
                      <a:pt x="214551" y="1178183"/>
                      <a:pt x="208553" y="1167110"/>
                    </a:cubicBezTo>
                    <a:cubicBezTo>
                      <a:pt x="210860" y="1158343"/>
                      <a:pt x="226086" y="1162034"/>
                      <a:pt x="225624" y="1150038"/>
                    </a:cubicBezTo>
                    <a:cubicBezTo>
                      <a:pt x="224240" y="1138503"/>
                      <a:pt x="231622" y="1144963"/>
                      <a:pt x="235775" y="1144963"/>
                    </a:cubicBezTo>
                    <a:cubicBezTo>
                      <a:pt x="244080" y="1147270"/>
                      <a:pt x="236698" y="1141271"/>
                      <a:pt x="238082" y="1139887"/>
                    </a:cubicBezTo>
                    <a:cubicBezTo>
                      <a:pt x="236236" y="1126968"/>
                      <a:pt x="244542" y="1119124"/>
                      <a:pt x="252847" y="1111281"/>
                    </a:cubicBezTo>
                    <a:cubicBezTo>
                      <a:pt x="262075" y="1102975"/>
                      <a:pt x="267612" y="1092825"/>
                      <a:pt x="270380" y="1078983"/>
                    </a:cubicBezTo>
                    <a:cubicBezTo>
                      <a:pt x="259768" y="1081290"/>
                      <a:pt x="251001" y="1083135"/>
                      <a:pt x="243157" y="1087749"/>
                    </a:cubicBezTo>
                    <a:lnTo>
                      <a:pt x="242696" y="1088211"/>
                    </a:lnTo>
                    <a:cubicBezTo>
                      <a:pt x="240389" y="1096977"/>
                      <a:pt x="230700" y="1094209"/>
                      <a:pt x="225624" y="1098823"/>
                    </a:cubicBezTo>
                    <a:lnTo>
                      <a:pt x="225624" y="1098823"/>
                    </a:lnTo>
                    <a:cubicBezTo>
                      <a:pt x="222394" y="1108512"/>
                      <a:pt x="213628" y="1107589"/>
                      <a:pt x="205784" y="1108974"/>
                    </a:cubicBezTo>
                    <a:lnTo>
                      <a:pt x="203939" y="1108512"/>
                    </a:lnTo>
                    <a:lnTo>
                      <a:pt x="203016" y="1109896"/>
                    </a:lnTo>
                    <a:cubicBezTo>
                      <a:pt x="199325" y="1115895"/>
                      <a:pt x="193326" y="1120047"/>
                      <a:pt x="190558" y="1126968"/>
                    </a:cubicBezTo>
                    <a:cubicBezTo>
                      <a:pt x="190097" y="1144501"/>
                      <a:pt x="180407" y="1137119"/>
                      <a:pt x="173025" y="1132966"/>
                    </a:cubicBezTo>
                    <a:cubicBezTo>
                      <a:pt x="164258" y="1127429"/>
                      <a:pt x="155953" y="1120970"/>
                      <a:pt x="147186" y="1114972"/>
                    </a:cubicBezTo>
                    <a:cubicBezTo>
                      <a:pt x="134267" y="1108051"/>
                      <a:pt x="119502" y="1116817"/>
                      <a:pt x="107045" y="1109896"/>
                    </a:cubicBezTo>
                    <a:cubicBezTo>
                      <a:pt x="83052" y="1105282"/>
                      <a:pt x="59521" y="1099284"/>
                      <a:pt x="41987" y="1080828"/>
                    </a:cubicBezTo>
                    <a:cubicBezTo>
                      <a:pt x="31837" y="1077137"/>
                      <a:pt x="29068" y="1066525"/>
                      <a:pt x="22147" y="1059604"/>
                    </a:cubicBezTo>
                    <a:lnTo>
                      <a:pt x="21224" y="1057758"/>
                    </a:lnTo>
                    <a:lnTo>
                      <a:pt x="19379" y="1058220"/>
                    </a:lnTo>
                    <a:cubicBezTo>
                      <a:pt x="8305" y="1058220"/>
                      <a:pt x="4614" y="1049453"/>
                      <a:pt x="0" y="1042071"/>
                    </a:cubicBezTo>
                    <a:cubicBezTo>
                      <a:pt x="0" y="1038379"/>
                      <a:pt x="0" y="1034688"/>
                      <a:pt x="0" y="1030997"/>
                    </a:cubicBezTo>
                    <a:cubicBezTo>
                      <a:pt x="16610" y="1000545"/>
                      <a:pt x="47524" y="983473"/>
                      <a:pt x="67826" y="956712"/>
                    </a:cubicBezTo>
                    <a:cubicBezTo>
                      <a:pt x="96894" y="918877"/>
                      <a:pt x="131037" y="884733"/>
                      <a:pt x="159183" y="845976"/>
                    </a:cubicBezTo>
                    <a:cubicBezTo>
                      <a:pt x="178562" y="819215"/>
                      <a:pt x="189174" y="791531"/>
                      <a:pt x="165181" y="761078"/>
                    </a:cubicBezTo>
                    <a:cubicBezTo>
                      <a:pt x="156876" y="750928"/>
                      <a:pt x="160106" y="739393"/>
                      <a:pt x="165642" y="729242"/>
                    </a:cubicBezTo>
                    <a:cubicBezTo>
                      <a:pt x="196556" y="675719"/>
                      <a:pt x="221472" y="618044"/>
                      <a:pt x="264382" y="572366"/>
                    </a:cubicBezTo>
                    <a:cubicBezTo>
                      <a:pt x="275917" y="559908"/>
                      <a:pt x="280069" y="545605"/>
                      <a:pt x="280992" y="528994"/>
                    </a:cubicBezTo>
                    <a:cubicBezTo>
                      <a:pt x="282838" y="496696"/>
                      <a:pt x="288836" y="465321"/>
                      <a:pt x="306831" y="437637"/>
                    </a:cubicBezTo>
                    <a:cubicBezTo>
                      <a:pt x="317904" y="420104"/>
                      <a:pt x="332208" y="406724"/>
                      <a:pt x="355739" y="414106"/>
                    </a:cubicBezTo>
                    <a:cubicBezTo>
                      <a:pt x="360353" y="417797"/>
                      <a:pt x="364506" y="422411"/>
                      <a:pt x="370965" y="421488"/>
                    </a:cubicBezTo>
                    <a:cubicBezTo>
                      <a:pt x="376963" y="422411"/>
                      <a:pt x="381577" y="425180"/>
                      <a:pt x="384346" y="430716"/>
                    </a:cubicBezTo>
                    <a:cubicBezTo>
                      <a:pt x="384807" y="432562"/>
                      <a:pt x="386191" y="433485"/>
                      <a:pt x="388037" y="432562"/>
                    </a:cubicBezTo>
                    <a:cubicBezTo>
                      <a:pt x="394035" y="433485"/>
                      <a:pt x="398649" y="435792"/>
                      <a:pt x="401417" y="441790"/>
                    </a:cubicBezTo>
                    <a:cubicBezTo>
                      <a:pt x="402340" y="443636"/>
                      <a:pt x="403724" y="444097"/>
                      <a:pt x="405570" y="443636"/>
                    </a:cubicBezTo>
                    <a:cubicBezTo>
                      <a:pt x="424949" y="447327"/>
                      <a:pt x="443866" y="448250"/>
                      <a:pt x="463245" y="443174"/>
                    </a:cubicBezTo>
                    <a:lnTo>
                      <a:pt x="463245" y="443174"/>
                    </a:lnTo>
                    <a:cubicBezTo>
                      <a:pt x="466936" y="433946"/>
                      <a:pt x="472934" y="427025"/>
                      <a:pt x="480778" y="421027"/>
                    </a:cubicBezTo>
                    <a:lnTo>
                      <a:pt x="480778" y="421027"/>
                    </a:lnTo>
                    <a:cubicBezTo>
                      <a:pt x="484469" y="407185"/>
                      <a:pt x="486315" y="392420"/>
                      <a:pt x="502003" y="386422"/>
                    </a:cubicBezTo>
                    <a:lnTo>
                      <a:pt x="502464" y="385961"/>
                    </a:lnTo>
                    <a:cubicBezTo>
                      <a:pt x="506155" y="374887"/>
                      <a:pt x="513537" y="367505"/>
                      <a:pt x="525072" y="364275"/>
                    </a:cubicBezTo>
                    <a:lnTo>
                      <a:pt x="525534" y="364275"/>
                    </a:lnTo>
                    <a:cubicBezTo>
                      <a:pt x="527841" y="355508"/>
                      <a:pt x="537530" y="357815"/>
                      <a:pt x="542606" y="353201"/>
                    </a:cubicBezTo>
                    <a:lnTo>
                      <a:pt x="542606" y="353201"/>
                    </a:lnTo>
                    <a:cubicBezTo>
                      <a:pt x="548142" y="348587"/>
                      <a:pt x="553679" y="347664"/>
                      <a:pt x="559677" y="352740"/>
                    </a:cubicBezTo>
                    <a:cubicBezTo>
                      <a:pt x="561062" y="354124"/>
                      <a:pt x="562446" y="354585"/>
                      <a:pt x="564291" y="353663"/>
                    </a:cubicBezTo>
                    <a:cubicBezTo>
                      <a:pt x="569828" y="357815"/>
                      <a:pt x="579056" y="355047"/>
                      <a:pt x="582286" y="363352"/>
                    </a:cubicBezTo>
                    <a:cubicBezTo>
                      <a:pt x="582747" y="365198"/>
                      <a:pt x="583670" y="366120"/>
                      <a:pt x="585516" y="365198"/>
                    </a:cubicBezTo>
                    <a:cubicBezTo>
                      <a:pt x="598896" y="367043"/>
                      <a:pt x="605817" y="375810"/>
                      <a:pt x="609970" y="387806"/>
                    </a:cubicBezTo>
                    <a:cubicBezTo>
                      <a:pt x="618737" y="401648"/>
                      <a:pt x="624735" y="381808"/>
                      <a:pt x="632579" y="385961"/>
                    </a:cubicBezTo>
                    <a:cubicBezTo>
                      <a:pt x="638577" y="373503"/>
                      <a:pt x="647805" y="364275"/>
                      <a:pt x="660724" y="358738"/>
                    </a:cubicBezTo>
                    <a:cubicBezTo>
                      <a:pt x="664415" y="356431"/>
                      <a:pt x="668568" y="354585"/>
                      <a:pt x="672259" y="352278"/>
                    </a:cubicBezTo>
                    <a:cubicBezTo>
                      <a:pt x="679180" y="336129"/>
                      <a:pt x="692099" y="329208"/>
                      <a:pt x="708248" y="325517"/>
                    </a:cubicBezTo>
                    <a:cubicBezTo>
                      <a:pt x="711478" y="322749"/>
                      <a:pt x="714246" y="320442"/>
                      <a:pt x="717476" y="317673"/>
                    </a:cubicBezTo>
                    <a:cubicBezTo>
                      <a:pt x="721167" y="309368"/>
                      <a:pt x="730395" y="311214"/>
                      <a:pt x="736855" y="308445"/>
                    </a:cubicBezTo>
                    <a:lnTo>
                      <a:pt x="739162" y="308445"/>
                    </a:lnTo>
                    <a:lnTo>
                      <a:pt x="740085" y="306600"/>
                    </a:lnTo>
                    <a:cubicBezTo>
                      <a:pt x="742392" y="301063"/>
                      <a:pt x="747006" y="298295"/>
                      <a:pt x="753004" y="296911"/>
                    </a:cubicBezTo>
                    <a:cubicBezTo>
                      <a:pt x="759925" y="292758"/>
                      <a:pt x="766846" y="288144"/>
                      <a:pt x="774228" y="283991"/>
                    </a:cubicBezTo>
                    <a:cubicBezTo>
                      <a:pt x="777919" y="271995"/>
                      <a:pt x="790377" y="279839"/>
                      <a:pt x="796837" y="273841"/>
                    </a:cubicBezTo>
                    <a:lnTo>
                      <a:pt x="796837" y="273841"/>
                    </a:lnTo>
                    <a:cubicBezTo>
                      <a:pt x="802835" y="264613"/>
                      <a:pt x="813447" y="266458"/>
                      <a:pt x="822214" y="263228"/>
                    </a:cubicBezTo>
                    <a:lnTo>
                      <a:pt x="824059" y="263690"/>
                    </a:lnTo>
                    <a:lnTo>
                      <a:pt x="824982" y="261844"/>
                    </a:lnTo>
                    <a:cubicBezTo>
                      <a:pt x="828673" y="246618"/>
                      <a:pt x="843899" y="250771"/>
                      <a:pt x="853127" y="245695"/>
                    </a:cubicBezTo>
                    <a:cubicBezTo>
                      <a:pt x="892808" y="228162"/>
                      <a:pt x="932027" y="211090"/>
                      <a:pt x="971707" y="193557"/>
                    </a:cubicBezTo>
                    <a:cubicBezTo>
                      <a:pt x="974014" y="188482"/>
                      <a:pt x="978167" y="185713"/>
                      <a:pt x="983242" y="183406"/>
                    </a:cubicBezTo>
                    <a:cubicBezTo>
                      <a:pt x="992470" y="179254"/>
                      <a:pt x="1002159" y="175101"/>
                      <a:pt x="1011387" y="170948"/>
                    </a:cubicBezTo>
                    <a:cubicBezTo>
                      <a:pt x="1019693" y="157568"/>
                      <a:pt x="1033996" y="153877"/>
                      <a:pt x="1047838" y="150185"/>
                    </a:cubicBezTo>
                    <a:cubicBezTo>
                      <a:pt x="1049684" y="150647"/>
                      <a:pt x="1050606" y="149724"/>
                      <a:pt x="1050606" y="147878"/>
                    </a:cubicBezTo>
                    <a:cubicBezTo>
                      <a:pt x="1053375" y="141880"/>
                      <a:pt x="1058450" y="139573"/>
                      <a:pt x="1064448" y="139112"/>
                    </a:cubicBezTo>
                    <a:cubicBezTo>
                      <a:pt x="1070908" y="136805"/>
                      <a:pt x="1077829" y="134037"/>
                      <a:pt x="1084289" y="131730"/>
                    </a:cubicBezTo>
                    <a:cubicBezTo>
                      <a:pt x="1091210" y="119272"/>
                      <a:pt x="1099515" y="108198"/>
                      <a:pt x="1114741" y="104968"/>
                    </a:cubicBezTo>
                    <a:cubicBezTo>
                      <a:pt x="1119816" y="102661"/>
                      <a:pt x="1124430" y="100354"/>
                      <a:pt x="1129506" y="97586"/>
                    </a:cubicBezTo>
                    <a:cubicBezTo>
                      <a:pt x="1131813" y="88819"/>
                      <a:pt x="1141502" y="92049"/>
                      <a:pt x="1145655" y="86974"/>
                    </a:cubicBezTo>
                    <a:lnTo>
                      <a:pt x="1146116" y="86512"/>
                    </a:lnTo>
                    <a:cubicBezTo>
                      <a:pt x="1149346" y="77746"/>
                      <a:pt x="1158574" y="79591"/>
                      <a:pt x="1165033" y="76362"/>
                    </a:cubicBezTo>
                    <a:cubicBezTo>
                      <a:pt x="1166879" y="77284"/>
                      <a:pt x="1168263" y="76823"/>
                      <a:pt x="1168725" y="74516"/>
                    </a:cubicBezTo>
                    <a:cubicBezTo>
                      <a:pt x="1171032" y="68518"/>
                      <a:pt x="1176107" y="65749"/>
                      <a:pt x="1182105" y="65288"/>
                    </a:cubicBezTo>
                    <a:cubicBezTo>
                      <a:pt x="1233782" y="36220"/>
                      <a:pt x="1290995" y="25608"/>
                      <a:pt x="1348209" y="14534"/>
                    </a:cubicBezTo>
                    <a:cubicBezTo>
                      <a:pt x="1358360" y="12689"/>
                      <a:pt x="1368049" y="10382"/>
                      <a:pt x="1377738" y="8075"/>
                    </a:cubicBezTo>
                    <a:cubicBezTo>
                      <a:pt x="1387428" y="2538"/>
                      <a:pt x="1398501" y="8075"/>
                      <a:pt x="1408191" y="3461"/>
                    </a:cubicBezTo>
                    <a:lnTo>
                      <a:pt x="1410498" y="3922"/>
                    </a:lnTo>
                    <a:lnTo>
                      <a:pt x="1411882" y="2076"/>
                    </a:lnTo>
                    <a:cubicBezTo>
                      <a:pt x="1415573" y="-692"/>
                      <a:pt x="1419726" y="-692"/>
                      <a:pt x="1423417" y="2076"/>
                    </a:cubicBezTo>
                    <a:cubicBezTo>
                      <a:pt x="1429877" y="4383"/>
                      <a:pt x="1436336" y="5306"/>
                      <a:pt x="1443257" y="2999"/>
                    </a:cubicBezTo>
                    <a:cubicBezTo>
                      <a:pt x="1471864" y="8075"/>
                      <a:pt x="1500471" y="3922"/>
                      <a:pt x="1529078" y="5768"/>
                    </a:cubicBezTo>
                    <a:cubicBezTo>
                      <a:pt x="1539228" y="6229"/>
                      <a:pt x="1549379" y="3461"/>
                      <a:pt x="1559069" y="8075"/>
                    </a:cubicBezTo>
                    <a:cubicBezTo>
                      <a:pt x="1569681" y="12227"/>
                      <a:pt x="1579831" y="16380"/>
                      <a:pt x="1591828" y="14534"/>
                    </a:cubicBezTo>
                    <a:cubicBezTo>
                      <a:pt x="1595058" y="17303"/>
                      <a:pt x="1600594" y="15457"/>
                      <a:pt x="1602440" y="20532"/>
                    </a:cubicBezTo>
                    <a:cubicBezTo>
                      <a:pt x="1612129" y="37143"/>
                      <a:pt x="1633354" y="35758"/>
                      <a:pt x="1646273" y="38527"/>
                    </a:cubicBezTo>
                    <a:cubicBezTo>
                      <a:pt x="1680417" y="45909"/>
                      <a:pt x="1708562" y="65288"/>
                      <a:pt x="1740398" y="76362"/>
                    </a:cubicBezTo>
                    <a:cubicBezTo>
                      <a:pt x="1744090" y="83283"/>
                      <a:pt x="1758854" y="73593"/>
                      <a:pt x="1757932" y="87435"/>
                    </a:cubicBezTo>
                    <a:cubicBezTo>
                      <a:pt x="1756547" y="96202"/>
                      <a:pt x="1762084" y="94356"/>
                      <a:pt x="1767160" y="93433"/>
                    </a:cubicBezTo>
                    <a:cubicBezTo>
                      <a:pt x="1773158" y="97125"/>
                      <a:pt x="1782386" y="94818"/>
                      <a:pt x="1785615" y="103584"/>
                    </a:cubicBezTo>
                    <a:cubicBezTo>
                      <a:pt x="1807301" y="118349"/>
                      <a:pt x="1831294" y="125731"/>
                      <a:pt x="1857132" y="127577"/>
                    </a:cubicBezTo>
                    <a:cubicBezTo>
                      <a:pt x="1870513" y="133575"/>
                      <a:pt x="1885278" y="126193"/>
                      <a:pt x="1898658" y="132191"/>
                    </a:cubicBezTo>
                    <a:cubicBezTo>
                      <a:pt x="1908809" y="134498"/>
                      <a:pt x="1918960" y="136344"/>
                      <a:pt x="1929111" y="132652"/>
                    </a:cubicBezTo>
                    <a:cubicBezTo>
                      <a:pt x="1957718" y="136805"/>
                      <a:pt x="1985863" y="136805"/>
                      <a:pt x="2014470" y="132652"/>
                    </a:cubicBezTo>
                    <a:cubicBezTo>
                      <a:pt x="2022775" y="135882"/>
                      <a:pt x="2031080" y="134037"/>
                      <a:pt x="2039385" y="132191"/>
                    </a:cubicBezTo>
                    <a:cubicBezTo>
                      <a:pt x="2052304" y="125731"/>
                      <a:pt x="2067069" y="133575"/>
                      <a:pt x="2080450" y="127116"/>
                    </a:cubicBezTo>
                    <a:cubicBezTo>
                      <a:pt x="2155196" y="113274"/>
                      <a:pt x="2229482" y="99893"/>
                      <a:pt x="2304229" y="86051"/>
                    </a:cubicBezTo>
                    <a:cubicBezTo>
                      <a:pt x="2321300" y="82821"/>
                      <a:pt x="2338833" y="79130"/>
                      <a:pt x="2355905" y="75439"/>
                    </a:cubicBezTo>
                    <a:cubicBezTo>
                      <a:pt x="2371593" y="69441"/>
                      <a:pt x="2388665" y="76823"/>
                      <a:pt x="2404352" y="70825"/>
                    </a:cubicBezTo>
                    <a:cubicBezTo>
                      <a:pt x="2412657" y="70363"/>
                      <a:pt x="2420963" y="70363"/>
                      <a:pt x="2429729" y="69902"/>
                    </a:cubicBezTo>
                    <a:cubicBezTo>
                      <a:pt x="2460181" y="63442"/>
                      <a:pt x="2492018" y="71748"/>
                      <a:pt x="2522470" y="65288"/>
                    </a:cubicBezTo>
                    <a:cubicBezTo>
                      <a:pt x="2534005" y="67595"/>
                      <a:pt x="2546002" y="67595"/>
                      <a:pt x="2557537" y="65288"/>
                    </a:cubicBezTo>
                    <a:cubicBezTo>
                      <a:pt x="2566765" y="70363"/>
                      <a:pt x="2578300" y="64827"/>
                      <a:pt x="2587528" y="69902"/>
                    </a:cubicBezTo>
                    <a:cubicBezTo>
                      <a:pt x="2599524" y="76362"/>
                      <a:pt x="2612443" y="77284"/>
                      <a:pt x="2625362" y="76823"/>
                    </a:cubicBezTo>
                    <a:cubicBezTo>
                      <a:pt x="2636436" y="82821"/>
                      <a:pt x="2649355" y="75900"/>
                      <a:pt x="2660890" y="81437"/>
                    </a:cubicBezTo>
                    <a:cubicBezTo>
                      <a:pt x="2665965" y="81898"/>
                      <a:pt x="2671041" y="81898"/>
                      <a:pt x="2675655" y="82360"/>
                    </a:cubicBezTo>
                    <a:cubicBezTo>
                      <a:pt x="2687190" y="87897"/>
                      <a:pt x="2700109" y="81437"/>
                      <a:pt x="2711644" y="86974"/>
                    </a:cubicBezTo>
                    <a:cubicBezTo>
                      <a:pt x="2719488" y="94818"/>
                      <a:pt x="2729639" y="92972"/>
                      <a:pt x="2739328" y="92972"/>
                    </a:cubicBezTo>
                    <a:cubicBezTo>
                      <a:pt x="2746710" y="97586"/>
                      <a:pt x="2757784" y="94356"/>
                      <a:pt x="2761937" y="104968"/>
                    </a:cubicBezTo>
                    <a:cubicBezTo>
                      <a:pt x="2783161" y="115581"/>
                      <a:pt x="2804847" y="123424"/>
                      <a:pt x="2828378" y="127116"/>
                    </a:cubicBezTo>
                    <a:cubicBezTo>
                      <a:pt x="2836683" y="130807"/>
                      <a:pt x="2847296" y="128038"/>
                      <a:pt x="2852832" y="137266"/>
                    </a:cubicBezTo>
                    <a:cubicBezTo>
                      <a:pt x="2879132" y="148801"/>
                      <a:pt x="2904971" y="160336"/>
                      <a:pt x="2931270" y="171871"/>
                    </a:cubicBezTo>
                    <a:cubicBezTo>
                      <a:pt x="2938191" y="177408"/>
                      <a:pt x="2950649" y="170026"/>
                      <a:pt x="2954340" y="182022"/>
                    </a:cubicBezTo>
                    <a:cubicBezTo>
                      <a:pt x="2976949" y="195864"/>
                      <a:pt x="3000942" y="208322"/>
                      <a:pt x="3025857" y="217550"/>
                    </a:cubicBezTo>
                    <a:cubicBezTo>
                      <a:pt x="3031855" y="218473"/>
                      <a:pt x="3036469" y="220780"/>
                      <a:pt x="3039238" y="226778"/>
                    </a:cubicBezTo>
                    <a:cubicBezTo>
                      <a:pt x="3046620" y="234160"/>
                      <a:pt x="3055387" y="238313"/>
                      <a:pt x="3065537" y="240158"/>
                    </a:cubicBezTo>
                    <a:cubicBezTo>
                      <a:pt x="3072458" y="241081"/>
                      <a:pt x="3076150" y="245234"/>
                      <a:pt x="3078457" y="251232"/>
                    </a:cubicBezTo>
                    <a:cubicBezTo>
                      <a:pt x="3081225" y="258614"/>
                      <a:pt x="3088607" y="259076"/>
                      <a:pt x="3094144" y="262767"/>
                    </a:cubicBezTo>
                    <a:cubicBezTo>
                      <a:pt x="3115369" y="272456"/>
                      <a:pt x="3130595" y="289528"/>
                      <a:pt x="3143975" y="308445"/>
                    </a:cubicBezTo>
                    <a:cubicBezTo>
                      <a:pt x="3145821" y="310291"/>
                      <a:pt x="3148128" y="312137"/>
                      <a:pt x="3149973" y="313982"/>
                    </a:cubicBezTo>
                    <a:cubicBezTo>
                      <a:pt x="3182733" y="332900"/>
                      <a:pt x="3208571" y="358277"/>
                      <a:pt x="3223797" y="393804"/>
                    </a:cubicBezTo>
                    <a:cubicBezTo>
                      <a:pt x="3238101" y="401648"/>
                      <a:pt x="3252404" y="410415"/>
                      <a:pt x="3257941" y="427487"/>
                    </a:cubicBezTo>
                    <a:lnTo>
                      <a:pt x="3258864" y="426564"/>
                    </a:lnTo>
                    <a:lnTo>
                      <a:pt x="3257941" y="427487"/>
                    </a:lnTo>
                    <a:cubicBezTo>
                      <a:pt x="3277320" y="442713"/>
                      <a:pt x="3291623" y="462091"/>
                      <a:pt x="3303619" y="483777"/>
                    </a:cubicBezTo>
                    <a:lnTo>
                      <a:pt x="3303619" y="483777"/>
                    </a:lnTo>
                    <a:cubicBezTo>
                      <a:pt x="3343761" y="514230"/>
                      <a:pt x="3367754" y="555756"/>
                      <a:pt x="3383441" y="602357"/>
                    </a:cubicBezTo>
                    <a:cubicBezTo>
                      <a:pt x="3383903" y="612969"/>
                      <a:pt x="3388978" y="621736"/>
                      <a:pt x="3393592" y="630502"/>
                    </a:cubicBezTo>
                    <a:cubicBezTo>
                      <a:pt x="3400513" y="633732"/>
                      <a:pt x="3400975" y="641114"/>
                      <a:pt x="3404666" y="646651"/>
                    </a:cubicBezTo>
                    <a:cubicBezTo>
                      <a:pt x="3406050" y="650342"/>
                      <a:pt x="3406973" y="654495"/>
                      <a:pt x="3406973" y="658648"/>
                    </a:cubicBezTo>
                    <a:cubicBezTo>
                      <a:pt x="3407896" y="671105"/>
                      <a:pt x="3406973" y="683102"/>
                      <a:pt x="3401436" y="694175"/>
                    </a:cubicBezTo>
                    <a:cubicBezTo>
                      <a:pt x="3400513" y="696482"/>
                      <a:pt x="3399129" y="698789"/>
                      <a:pt x="3397745" y="701096"/>
                    </a:cubicBezTo>
                    <a:cubicBezTo>
                      <a:pt x="3387133" y="714016"/>
                      <a:pt x="3394054" y="726473"/>
                      <a:pt x="3399590" y="738470"/>
                    </a:cubicBezTo>
                    <a:cubicBezTo>
                      <a:pt x="3402359" y="745852"/>
                      <a:pt x="3404666" y="753235"/>
                      <a:pt x="3406511" y="761078"/>
                    </a:cubicBezTo>
                    <a:cubicBezTo>
                      <a:pt x="3408357" y="775382"/>
                      <a:pt x="3412048" y="789224"/>
                      <a:pt x="3416201" y="803527"/>
                    </a:cubicBezTo>
                    <a:cubicBezTo>
                      <a:pt x="3418969" y="813678"/>
                      <a:pt x="3422199" y="822906"/>
                      <a:pt x="3427274" y="832134"/>
                    </a:cubicBezTo>
                    <a:cubicBezTo>
                      <a:pt x="3431888" y="841362"/>
                      <a:pt x="3435580" y="851051"/>
                      <a:pt x="3434657" y="861663"/>
                    </a:cubicBezTo>
                    <a:cubicBezTo>
                      <a:pt x="3435118" y="872276"/>
                      <a:pt x="3438809" y="881965"/>
                      <a:pt x="3445730" y="889809"/>
                    </a:cubicBezTo>
                    <a:cubicBezTo>
                      <a:pt x="3450344" y="909187"/>
                      <a:pt x="3450806" y="929028"/>
                      <a:pt x="3456804" y="947945"/>
                    </a:cubicBezTo>
                    <a:cubicBezTo>
                      <a:pt x="3458188" y="953020"/>
                      <a:pt x="3460034" y="958096"/>
                      <a:pt x="3461418" y="962710"/>
                    </a:cubicBezTo>
                    <a:cubicBezTo>
                      <a:pt x="3463725" y="969169"/>
                      <a:pt x="3465571" y="975168"/>
                      <a:pt x="3467416" y="981627"/>
                    </a:cubicBezTo>
                    <a:cubicBezTo>
                      <a:pt x="3469723" y="990855"/>
                      <a:pt x="3470185" y="1000545"/>
                      <a:pt x="3473414" y="1009773"/>
                    </a:cubicBezTo>
                    <a:cubicBezTo>
                      <a:pt x="3474799" y="1015309"/>
                      <a:pt x="3475721" y="1020846"/>
                      <a:pt x="3475721" y="1026844"/>
                    </a:cubicBezTo>
                    <a:cubicBezTo>
                      <a:pt x="3476183" y="1042993"/>
                      <a:pt x="3474337" y="1059142"/>
                      <a:pt x="3478490" y="1075291"/>
                    </a:cubicBezTo>
                    <a:cubicBezTo>
                      <a:pt x="3478951" y="1081290"/>
                      <a:pt x="3480335" y="1086826"/>
                      <a:pt x="3481258" y="1092825"/>
                    </a:cubicBezTo>
                    <a:cubicBezTo>
                      <a:pt x="3482181" y="1107589"/>
                      <a:pt x="3479874" y="1122354"/>
                      <a:pt x="3484488" y="1136657"/>
                    </a:cubicBezTo>
                    <a:cubicBezTo>
                      <a:pt x="3485872" y="1140810"/>
                      <a:pt x="3486334" y="1145424"/>
                      <a:pt x="3486795" y="1149577"/>
                    </a:cubicBezTo>
                    <a:cubicBezTo>
                      <a:pt x="3487718" y="1162496"/>
                      <a:pt x="3485872" y="1175415"/>
                      <a:pt x="3490025" y="1187873"/>
                    </a:cubicBezTo>
                    <a:cubicBezTo>
                      <a:pt x="3490948" y="1192025"/>
                      <a:pt x="3491870" y="1196178"/>
                      <a:pt x="3492332" y="1200331"/>
                    </a:cubicBezTo>
                    <a:cubicBezTo>
                      <a:pt x="3492793" y="1210020"/>
                      <a:pt x="3492793" y="1220171"/>
                      <a:pt x="3496023" y="1229399"/>
                    </a:cubicBezTo>
                    <a:cubicBezTo>
                      <a:pt x="3501560" y="1261235"/>
                      <a:pt x="3512172" y="1292149"/>
                      <a:pt x="3518632" y="1323524"/>
                    </a:cubicBezTo>
                    <a:cubicBezTo>
                      <a:pt x="3521400" y="1335982"/>
                      <a:pt x="3526475" y="1347517"/>
                      <a:pt x="3532474" y="1358590"/>
                    </a:cubicBezTo>
                    <a:cubicBezTo>
                      <a:pt x="3533858" y="1360436"/>
                      <a:pt x="3534781" y="1362743"/>
                      <a:pt x="3535703" y="1365050"/>
                    </a:cubicBezTo>
                    <a:cubicBezTo>
                      <a:pt x="3538010" y="1369203"/>
                      <a:pt x="3540317" y="1372894"/>
                      <a:pt x="3543547" y="1376585"/>
                    </a:cubicBezTo>
                    <a:cubicBezTo>
                      <a:pt x="3545393" y="1378431"/>
                      <a:pt x="3546777" y="1380276"/>
                      <a:pt x="3548161" y="1382122"/>
                    </a:cubicBezTo>
                    <a:cubicBezTo>
                      <a:pt x="3554621" y="1392273"/>
                      <a:pt x="3559696" y="1403346"/>
                      <a:pt x="3567540" y="1412574"/>
                    </a:cubicBezTo>
                    <a:cubicBezTo>
                      <a:pt x="3568924" y="1414420"/>
                      <a:pt x="3570308" y="1416727"/>
                      <a:pt x="3571693" y="1419034"/>
                    </a:cubicBezTo>
                    <a:cubicBezTo>
                      <a:pt x="3591071" y="1440720"/>
                      <a:pt x="3597070" y="1469326"/>
                      <a:pt x="3611373" y="1494242"/>
                    </a:cubicBezTo>
                    <a:cubicBezTo>
                      <a:pt x="3612757" y="1496549"/>
                      <a:pt x="3613680" y="1499317"/>
                      <a:pt x="3614141" y="1501624"/>
                    </a:cubicBezTo>
                    <a:cubicBezTo>
                      <a:pt x="3614603" y="1508545"/>
                      <a:pt x="3618755" y="1514544"/>
                      <a:pt x="3620601" y="1521003"/>
                    </a:cubicBezTo>
                    <a:cubicBezTo>
                      <a:pt x="3623369" y="1533922"/>
                      <a:pt x="3626599" y="1546380"/>
                      <a:pt x="3627983" y="1559761"/>
                    </a:cubicBezTo>
                    <a:cubicBezTo>
                      <a:pt x="3628445" y="1582831"/>
                      <a:pt x="3628906" y="1606362"/>
                      <a:pt x="3627522" y="1629432"/>
                    </a:cubicBezTo>
                    <a:cubicBezTo>
                      <a:pt x="3625215" y="1646965"/>
                      <a:pt x="3614141" y="1657577"/>
                      <a:pt x="3599377" y="1665421"/>
                    </a:cubicBezTo>
                    <a:cubicBezTo>
                      <a:pt x="3591071" y="1670497"/>
                      <a:pt x="3582305" y="1675572"/>
                      <a:pt x="3574461" y="1681570"/>
                    </a:cubicBezTo>
                    <a:cubicBezTo>
                      <a:pt x="3572615" y="1682954"/>
                      <a:pt x="3570770" y="1683877"/>
                      <a:pt x="3568463" y="1685261"/>
                    </a:cubicBezTo>
                    <a:cubicBezTo>
                      <a:pt x="3563387" y="1687568"/>
                      <a:pt x="3559235" y="1691260"/>
                      <a:pt x="3554621" y="1694489"/>
                    </a:cubicBezTo>
                    <a:cubicBezTo>
                      <a:pt x="3552775" y="1695874"/>
                      <a:pt x="3550930" y="1696796"/>
                      <a:pt x="3549084" y="1698181"/>
                    </a:cubicBezTo>
                    <a:cubicBezTo>
                      <a:pt x="3545393" y="1700488"/>
                      <a:pt x="3541702" y="1703256"/>
                      <a:pt x="3538010" y="1706024"/>
                    </a:cubicBezTo>
                    <a:cubicBezTo>
                      <a:pt x="3536165" y="1707409"/>
                      <a:pt x="3534319" y="1708331"/>
                      <a:pt x="3532474" y="1709716"/>
                    </a:cubicBezTo>
                    <a:cubicBezTo>
                      <a:pt x="3528782" y="1712023"/>
                      <a:pt x="3525091" y="1714791"/>
                      <a:pt x="3521400" y="1717098"/>
                    </a:cubicBezTo>
                    <a:cubicBezTo>
                      <a:pt x="3517709" y="1719405"/>
                      <a:pt x="3514018" y="1721251"/>
                      <a:pt x="3510326" y="1724019"/>
                    </a:cubicBezTo>
                    <a:cubicBezTo>
                      <a:pt x="3506174" y="1727249"/>
                      <a:pt x="3502483" y="1731401"/>
                      <a:pt x="3497869" y="1734631"/>
                    </a:cubicBezTo>
                    <a:cubicBezTo>
                      <a:pt x="3496023" y="1736015"/>
                      <a:pt x="3494177" y="1736938"/>
                      <a:pt x="3492332" y="1737861"/>
                    </a:cubicBezTo>
                    <a:cubicBezTo>
                      <a:pt x="3487256" y="1740168"/>
                      <a:pt x="3482181" y="1742936"/>
                      <a:pt x="3477567" y="1746166"/>
                    </a:cubicBezTo>
                    <a:cubicBezTo>
                      <a:pt x="3475721" y="1747550"/>
                      <a:pt x="3473414" y="1748935"/>
                      <a:pt x="3471569" y="1750319"/>
                    </a:cubicBezTo>
                    <a:cubicBezTo>
                      <a:pt x="3463264" y="1754471"/>
                      <a:pt x="3454958" y="1757701"/>
                      <a:pt x="3445730" y="1759547"/>
                    </a:cubicBezTo>
                    <a:cubicBezTo>
                      <a:pt x="3441116" y="1760008"/>
                      <a:pt x="3436964" y="1759547"/>
                      <a:pt x="3432350" y="1758624"/>
                    </a:cubicBezTo>
                    <a:cubicBezTo>
                      <a:pt x="3385287" y="1755856"/>
                      <a:pt x="3338224" y="1758163"/>
                      <a:pt x="3291162" y="1757240"/>
                    </a:cubicBezTo>
                    <a:cubicBezTo>
                      <a:pt x="3280088" y="1757701"/>
                      <a:pt x="3269476" y="1755394"/>
                      <a:pt x="3259325" y="1750780"/>
                    </a:cubicBezTo>
                    <a:cubicBezTo>
                      <a:pt x="3249174" y="1744321"/>
                      <a:pt x="3237639" y="1745243"/>
                      <a:pt x="3226104" y="1744782"/>
                    </a:cubicBezTo>
                    <a:cubicBezTo>
                      <a:pt x="3219183" y="1744321"/>
                      <a:pt x="3212262" y="1742936"/>
                      <a:pt x="3206264" y="1739245"/>
                    </a:cubicBezTo>
                    <a:cubicBezTo>
                      <a:pt x="3201189" y="1736015"/>
                      <a:pt x="3196575" y="1734170"/>
                      <a:pt x="3190577" y="1735093"/>
                    </a:cubicBezTo>
                    <a:cubicBezTo>
                      <a:pt x="3182271" y="1736015"/>
                      <a:pt x="3174889" y="1736938"/>
                      <a:pt x="3171198" y="1724942"/>
                    </a:cubicBezTo>
                    <a:cubicBezTo>
                      <a:pt x="3161970" y="1694028"/>
                      <a:pt x="3161047" y="1694489"/>
                      <a:pt x="3170736" y="1684339"/>
                    </a:cubicBezTo>
                    <a:cubicBezTo>
                      <a:pt x="3182733" y="1671419"/>
                      <a:pt x="3196575" y="1659884"/>
                      <a:pt x="3209033" y="1646965"/>
                    </a:cubicBezTo>
                    <a:cubicBezTo>
                      <a:pt x="3210878" y="1645120"/>
                      <a:pt x="3213185" y="1643735"/>
                      <a:pt x="3215031" y="1642813"/>
                    </a:cubicBezTo>
                    <a:cubicBezTo>
                      <a:pt x="3223797" y="1638199"/>
                      <a:pt x="3231641" y="1632200"/>
                      <a:pt x="3240408" y="1627586"/>
                    </a:cubicBezTo>
                    <a:cubicBezTo>
                      <a:pt x="3242715" y="1626202"/>
                      <a:pt x="3245022" y="1625279"/>
                      <a:pt x="3247329" y="1624357"/>
                    </a:cubicBezTo>
                    <a:cubicBezTo>
                      <a:pt x="3255634" y="1621127"/>
                      <a:pt x="3263939" y="1618358"/>
                      <a:pt x="3272244" y="1615129"/>
                    </a:cubicBezTo>
                    <a:cubicBezTo>
                      <a:pt x="3275935" y="1613744"/>
                      <a:pt x="3279627" y="1613283"/>
                      <a:pt x="3283779" y="1612360"/>
                    </a:cubicBezTo>
                    <a:cubicBezTo>
                      <a:pt x="3299005" y="1609130"/>
                      <a:pt x="3314693" y="1607285"/>
                      <a:pt x="3330381" y="1604055"/>
                    </a:cubicBezTo>
                    <a:cubicBezTo>
                      <a:pt x="3340993" y="1601287"/>
                      <a:pt x="3351605" y="1597595"/>
                      <a:pt x="3361294" y="1592059"/>
                    </a:cubicBezTo>
                    <a:cubicBezTo>
                      <a:pt x="3367754" y="1588829"/>
                      <a:pt x="3371445" y="1583753"/>
                      <a:pt x="3370984" y="1576371"/>
                    </a:cubicBezTo>
                    <a:cubicBezTo>
                      <a:pt x="3370522" y="1574064"/>
                      <a:pt x="3370061" y="1571757"/>
                      <a:pt x="3369599" y="1569450"/>
                    </a:cubicBezTo>
                    <a:cubicBezTo>
                      <a:pt x="3362678" y="1557915"/>
                      <a:pt x="3354373" y="1548687"/>
                      <a:pt x="3340070" y="1547303"/>
                    </a:cubicBezTo>
                    <a:cubicBezTo>
                      <a:pt x="3329458" y="1545919"/>
                      <a:pt x="3319307" y="1542228"/>
                      <a:pt x="3308695" y="1539459"/>
                    </a:cubicBezTo>
                    <a:cubicBezTo>
                      <a:pt x="3297621" y="1535307"/>
                      <a:pt x="3286548" y="1536691"/>
                      <a:pt x="3275474" y="1536691"/>
                    </a:cubicBezTo>
                    <a:cubicBezTo>
                      <a:pt x="3236255" y="1536691"/>
                      <a:pt x="3199343" y="1525617"/>
                      <a:pt x="3164738" y="1507623"/>
                    </a:cubicBezTo>
                    <a:cubicBezTo>
                      <a:pt x="3149512" y="1502086"/>
                      <a:pt x="3136132" y="1492858"/>
                      <a:pt x="3119983" y="1490551"/>
                    </a:cubicBezTo>
                    <a:cubicBezTo>
                      <a:pt x="3113523" y="1489628"/>
                      <a:pt x="3107525" y="1487321"/>
                      <a:pt x="3101988" y="1483630"/>
                    </a:cubicBezTo>
                    <a:cubicBezTo>
                      <a:pt x="3093683" y="1478093"/>
                      <a:pt x="3085839" y="1472556"/>
                      <a:pt x="3077534" y="1467019"/>
                    </a:cubicBezTo>
                    <a:cubicBezTo>
                      <a:pt x="3073381" y="1464712"/>
                      <a:pt x="3069690" y="1461944"/>
                      <a:pt x="3065999" y="1458714"/>
                    </a:cubicBezTo>
                    <a:cubicBezTo>
                      <a:pt x="3061846" y="1455023"/>
                      <a:pt x="3057694" y="1451793"/>
                      <a:pt x="3052157" y="1449486"/>
                    </a:cubicBezTo>
                    <a:cubicBezTo>
                      <a:pt x="3048004" y="1447641"/>
                      <a:pt x="3044313" y="1445334"/>
                      <a:pt x="3041083" y="1442104"/>
                    </a:cubicBezTo>
                    <a:cubicBezTo>
                      <a:pt x="3036931" y="1437028"/>
                      <a:pt x="3030933" y="1433337"/>
                      <a:pt x="3024934" y="1430569"/>
                    </a:cubicBezTo>
                    <a:cubicBezTo>
                      <a:pt x="3020782" y="1427800"/>
                      <a:pt x="3018475" y="1424109"/>
                      <a:pt x="3016629" y="1419495"/>
                    </a:cubicBezTo>
                    <a:cubicBezTo>
                      <a:pt x="3014322" y="1413958"/>
                      <a:pt x="3012015" y="1408883"/>
                      <a:pt x="3008785" y="1403808"/>
                    </a:cubicBezTo>
                    <a:cubicBezTo>
                      <a:pt x="3007401" y="1401962"/>
                      <a:pt x="3006017" y="1400116"/>
                      <a:pt x="3005094" y="1397809"/>
                    </a:cubicBezTo>
                    <a:cubicBezTo>
                      <a:pt x="3000019" y="1388581"/>
                      <a:pt x="2996328" y="1378431"/>
                      <a:pt x="2988945" y="1370587"/>
                    </a:cubicBezTo>
                    <a:cubicBezTo>
                      <a:pt x="2987561" y="1368741"/>
                      <a:pt x="2986177" y="1366896"/>
                      <a:pt x="2984793" y="1364589"/>
                    </a:cubicBezTo>
                    <a:cubicBezTo>
                      <a:pt x="2981101" y="1357206"/>
                      <a:pt x="2977410" y="1349824"/>
                      <a:pt x="2974180" y="1342441"/>
                    </a:cubicBezTo>
                    <a:cubicBezTo>
                      <a:pt x="2973258" y="1340134"/>
                      <a:pt x="2972335" y="1338289"/>
                      <a:pt x="2971412" y="1335982"/>
                    </a:cubicBezTo>
                    <a:cubicBezTo>
                      <a:pt x="2953417" y="1326293"/>
                      <a:pt x="2946958" y="1345210"/>
                      <a:pt x="2934500" y="1350285"/>
                    </a:cubicBezTo>
                    <a:cubicBezTo>
                      <a:pt x="2929425" y="1353515"/>
                      <a:pt x="2923427" y="1354899"/>
                      <a:pt x="2918813" y="1359052"/>
                    </a:cubicBezTo>
                    <a:cubicBezTo>
                      <a:pt x="2906816" y="1373355"/>
                      <a:pt x="2891129" y="1383967"/>
                      <a:pt x="2877287" y="1396425"/>
                    </a:cubicBezTo>
                    <a:cubicBezTo>
                      <a:pt x="2867136" y="1401962"/>
                      <a:pt x="2857446" y="1407499"/>
                      <a:pt x="2845911" y="1410267"/>
                    </a:cubicBezTo>
                    <a:cubicBezTo>
                      <a:pt x="2826533" y="1422264"/>
                      <a:pt x="2813152" y="1440720"/>
                      <a:pt x="2796080" y="1455484"/>
                    </a:cubicBezTo>
                    <a:cubicBezTo>
                      <a:pt x="2794235" y="1457330"/>
                      <a:pt x="2792389" y="1458714"/>
                      <a:pt x="2790543" y="1460098"/>
                    </a:cubicBezTo>
                    <a:cubicBezTo>
                      <a:pt x="2783622" y="1465174"/>
                      <a:pt x="2780854" y="1473018"/>
                      <a:pt x="2776240" y="1479939"/>
                    </a:cubicBezTo>
                    <a:cubicBezTo>
                      <a:pt x="2773933" y="1482707"/>
                      <a:pt x="2771165" y="1485014"/>
                      <a:pt x="2767935" y="1486860"/>
                    </a:cubicBezTo>
                    <a:cubicBezTo>
                      <a:pt x="2761475" y="1489167"/>
                      <a:pt x="2754093" y="1488244"/>
                      <a:pt x="2749479" y="1494703"/>
                    </a:cubicBezTo>
                    <a:cubicBezTo>
                      <a:pt x="2748095" y="1496549"/>
                      <a:pt x="2746249" y="1497933"/>
                      <a:pt x="2744403" y="1499317"/>
                    </a:cubicBezTo>
                    <a:cubicBezTo>
                      <a:pt x="2739789" y="1502547"/>
                      <a:pt x="2735637" y="1507161"/>
                      <a:pt x="2732868" y="1511775"/>
                    </a:cubicBezTo>
                    <a:cubicBezTo>
                      <a:pt x="2726870" y="1520080"/>
                      <a:pt x="2719949" y="1527001"/>
                      <a:pt x="2709337" y="1528847"/>
                    </a:cubicBezTo>
                    <a:cubicBezTo>
                      <a:pt x="2690881" y="1542228"/>
                      <a:pt x="2674732" y="1557454"/>
                      <a:pt x="2665043" y="1579139"/>
                    </a:cubicBezTo>
                    <a:cubicBezTo>
                      <a:pt x="2661813" y="1584676"/>
                      <a:pt x="2657660" y="1589290"/>
                      <a:pt x="2653046" y="1594366"/>
                    </a:cubicBezTo>
                    <a:cubicBezTo>
                      <a:pt x="2643818" y="1604978"/>
                      <a:pt x="2636436" y="1616974"/>
                      <a:pt x="2626285" y="1626664"/>
                    </a:cubicBezTo>
                    <a:cubicBezTo>
                      <a:pt x="2623517" y="1629432"/>
                      <a:pt x="2621210" y="1632200"/>
                      <a:pt x="2618441" y="1634507"/>
                    </a:cubicBezTo>
                    <a:cubicBezTo>
                      <a:pt x="2607829" y="1645120"/>
                      <a:pt x="2596294" y="1654809"/>
                      <a:pt x="2588450" y="1667267"/>
                    </a:cubicBezTo>
                    <a:cubicBezTo>
                      <a:pt x="2587066" y="1669574"/>
                      <a:pt x="2585682" y="1671419"/>
                      <a:pt x="2584298" y="1673726"/>
                    </a:cubicBezTo>
                    <a:cubicBezTo>
                      <a:pt x="2564458" y="1692644"/>
                      <a:pt x="2557075" y="1718944"/>
                      <a:pt x="2544617" y="1742475"/>
                    </a:cubicBezTo>
                    <a:cubicBezTo>
                      <a:pt x="2522932" y="1748012"/>
                      <a:pt x="2501707" y="1754471"/>
                      <a:pt x="2479560" y="1756778"/>
                    </a:cubicBezTo>
                    <a:cubicBezTo>
                      <a:pt x="2461104" y="1757701"/>
                      <a:pt x="2442648" y="1754933"/>
                      <a:pt x="2424192" y="1759547"/>
                    </a:cubicBezTo>
                    <a:cubicBezTo>
                      <a:pt x="2413119" y="1760008"/>
                      <a:pt x="2402507" y="1761392"/>
                      <a:pt x="2391433" y="1762315"/>
                    </a:cubicBezTo>
                    <a:cubicBezTo>
                      <a:pt x="2376207" y="1762776"/>
                      <a:pt x="2360981" y="1760469"/>
                      <a:pt x="2346216" y="1765083"/>
                    </a:cubicBezTo>
                    <a:cubicBezTo>
                      <a:pt x="2341602" y="1766468"/>
                      <a:pt x="2336988" y="1766929"/>
                      <a:pt x="2332835" y="1767390"/>
                    </a:cubicBezTo>
                    <a:cubicBezTo>
                      <a:pt x="2318993" y="1767852"/>
                      <a:pt x="2305151" y="1767390"/>
                      <a:pt x="2291771" y="1771082"/>
                    </a:cubicBezTo>
                    <a:cubicBezTo>
                      <a:pt x="2274238" y="1770620"/>
                      <a:pt x="2256704" y="1773850"/>
                      <a:pt x="2239633" y="1774311"/>
                    </a:cubicBezTo>
                    <a:cubicBezTo>
                      <a:pt x="2230405" y="1773850"/>
                      <a:pt x="2220715" y="1773850"/>
                      <a:pt x="2211487" y="1773850"/>
                    </a:cubicBezTo>
                    <a:cubicBezTo>
                      <a:pt x="2181035" y="1773389"/>
                      <a:pt x="2154735" y="1755856"/>
                      <a:pt x="2124744" y="1754010"/>
                    </a:cubicBezTo>
                    <a:cubicBezTo>
                      <a:pt x="2119669" y="1740629"/>
                      <a:pt x="2107211" y="1746166"/>
                      <a:pt x="2097983" y="1744321"/>
                    </a:cubicBezTo>
                    <a:cubicBezTo>
                      <a:pt x="2093830" y="1743859"/>
                      <a:pt x="2090139" y="1742475"/>
                      <a:pt x="2086909" y="1740629"/>
                    </a:cubicBezTo>
                    <a:cubicBezTo>
                      <a:pt x="2079988" y="1730479"/>
                      <a:pt x="2067531" y="1726787"/>
                      <a:pt x="2057841" y="1728633"/>
                    </a:cubicBezTo>
                    <a:cubicBezTo>
                      <a:pt x="2036155" y="1733247"/>
                      <a:pt x="2031080" y="1720789"/>
                      <a:pt x="2026927" y="1705102"/>
                    </a:cubicBezTo>
                    <a:cubicBezTo>
                      <a:pt x="2026466" y="1702333"/>
                      <a:pt x="2026466" y="1699565"/>
                      <a:pt x="2027389" y="1697258"/>
                    </a:cubicBezTo>
                    <a:cubicBezTo>
                      <a:pt x="2035694" y="1684339"/>
                      <a:pt x="2048152" y="1675111"/>
                      <a:pt x="2057841" y="1664037"/>
                    </a:cubicBezTo>
                    <a:cubicBezTo>
                      <a:pt x="2116900" y="1623895"/>
                      <a:pt x="2181035" y="1600825"/>
                      <a:pt x="2253475" y="1606362"/>
                    </a:cubicBezTo>
                    <a:cubicBezTo>
                      <a:pt x="2263625" y="1607285"/>
                      <a:pt x="2274238" y="1605901"/>
                      <a:pt x="2284388" y="1604055"/>
                    </a:cubicBezTo>
                    <a:cubicBezTo>
                      <a:pt x="2304690" y="1599902"/>
                      <a:pt x="2315764" y="1587906"/>
                      <a:pt x="2314841" y="1566682"/>
                    </a:cubicBezTo>
                    <a:cubicBezTo>
                      <a:pt x="2313457" y="1527463"/>
                      <a:pt x="2311150" y="1487782"/>
                      <a:pt x="2305613" y="1449025"/>
                    </a:cubicBezTo>
                    <a:cubicBezTo>
                      <a:pt x="2295001" y="1374739"/>
                      <a:pt x="2290848" y="1300454"/>
                      <a:pt x="2300537" y="1225708"/>
                    </a:cubicBezTo>
                    <a:cubicBezTo>
                      <a:pt x="2301922" y="1213711"/>
                      <a:pt x="2304229" y="1201253"/>
                      <a:pt x="2285311" y="1205406"/>
                    </a:cubicBezTo>
                    <a:cubicBezTo>
                      <a:pt x="2242862" y="1214173"/>
                      <a:pt x="2201798" y="1205406"/>
                      <a:pt x="2160733" y="1197562"/>
                    </a:cubicBezTo>
                    <a:cubicBezTo>
                      <a:pt x="2110441" y="1188334"/>
                      <a:pt x="2059687" y="1198024"/>
                      <a:pt x="2009394" y="1192025"/>
                    </a:cubicBezTo>
                    <a:cubicBezTo>
                      <a:pt x="1991400" y="1189718"/>
                      <a:pt x="1994629" y="1202176"/>
                      <a:pt x="1998321" y="1212327"/>
                    </a:cubicBezTo>
                    <a:cubicBezTo>
                      <a:pt x="2014931" y="1257083"/>
                      <a:pt x="2033387" y="1301377"/>
                      <a:pt x="2053689" y="1344748"/>
                    </a:cubicBezTo>
                    <a:cubicBezTo>
                      <a:pt x="2067531" y="1373817"/>
                      <a:pt x="2076759" y="1404269"/>
                      <a:pt x="2088755" y="1433799"/>
                    </a:cubicBezTo>
                    <a:cubicBezTo>
                      <a:pt x="2098444" y="1456407"/>
                      <a:pt x="2089216" y="1479939"/>
                      <a:pt x="2080450" y="1502086"/>
                    </a:cubicBezTo>
                    <a:cubicBezTo>
                      <a:pt x="2064301" y="1543612"/>
                      <a:pt x="2038924" y="1579601"/>
                      <a:pt x="2018161" y="1618358"/>
                    </a:cubicBezTo>
                    <a:cubicBezTo>
                      <a:pt x="2010778" y="1634969"/>
                      <a:pt x="2005703" y="1652502"/>
                      <a:pt x="1994168" y="1666805"/>
                    </a:cubicBezTo>
                    <a:cubicBezTo>
                      <a:pt x="1987708" y="1674188"/>
                      <a:pt x="1979865" y="1680186"/>
                      <a:pt x="1970175" y="1682493"/>
                    </a:cubicBezTo>
                    <a:cubicBezTo>
                      <a:pt x="1962793" y="1686184"/>
                      <a:pt x="1954949" y="1689875"/>
                      <a:pt x="1947105" y="1692644"/>
                    </a:cubicBezTo>
                    <a:cubicBezTo>
                      <a:pt x="1934186" y="1696335"/>
                      <a:pt x="1921267" y="1700026"/>
                      <a:pt x="1907886" y="1700488"/>
                    </a:cubicBezTo>
                    <a:cubicBezTo>
                      <a:pt x="1889430" y="1700949"/>
                      <a:pt x="1870513" y="1700488"/>
                      <a:pt x="1852057" y="1700488"/>
                    </a:cubicBezTo>
                    <a:cubicBezTo>
                      <a:pt x="1846059" y="1700488"/>
                      <a:pt x="1840061" y="1699565"/>
                      <a:pt x="1834062" y="1698181"/>
                    </a:cubicBezTo>
                    <a:cubicBezTo>
                      <a:pt x="1822989" y="1694028"/>
                      <a:pt x="1811915" y="1694028"/>
                      <a:pt x="1800842" y="1698181"/>
                    </a:cubicBezTo>
                    <a:cubicBezTo>
                      <a:pt x="1787000" y="1697719"/>
                      <a:pt x="1774542" y="1703717"/>
                      <a:pt x="1761161" y="1705563"/>
                    </a:cubicBezTo>
                    <a:cubicBezTo>
                      <a:pt x="1730248" y="1706947"/>
                      <a:pt x="1699334" y="1704179"/>
                      <a:pt x="1668420" y="1707409"/>
                    </a:cubicBezTo>
                    <a:cubicBezTo>
                      <a:pt x="1664268" y="1708793"/>
                      <a:pt x="1660115" y="1710177"/>
                      <a:pt x="1655962" y="1711100"/>
                    </a:cubicBezTo>
                    <a:cubicBezTo>
                      <a:pt x="1635661" y="1713868"/>
                      <a:pt x="1612591" y="1721712"/>
                      <a:pt x="1608900" y="1688953"/>
                    </a:cubicBezTo>
                    <a:cubicBezTo>
                      <a:pt x="1608438" y="1686646"/>
                      <a:pt x="1608438" y="1684339"/>
                      <a:pt x="1608900" y="1681570"/>
                    </a:cubicBezTo>
                    <a:cubicBezTo>
                      <a:pt x="1614898" y="1673265"/>
                      <a:pt x="1603824" y="1671419"/>
                      <a:pt x="1602901" y="1665421"/>
                    </a:cubicBezTo>
                    <a:cubicBezTo>
                      <a:pt x="1602440" y="1652963"/>
                      <a:pt x="1613514" y="1646042"/>
                      <a:pt x="1618128" y="1636353"/>
                    </a:cubicBezTo>
                    <a:cubicBezTo>
                      <a:pt x="1619512" y="1634046"/>
                      <a:pt x="1620896" y="1632200"/>
                      <a:pt x="1622742" y="1629893"/>
                    </a:cubicBezTo>
                    <a:cubicBezTo>
                      <a:pt x="1635661" y="1616974"/>
                      <a:pt x="1649964" y="1604516"/>
                      <a:pt x="1660115" y="1589290"/>
                    </a:cubicBezTo>
                    <a:cubicBezTo>
                      <a:pt x="1692413" y="1563913"/>
                      <a:pt x="1730248" y="1553301"/>
                      <a:pt x="1770389" y="1549610"/>
                    </a:cubicBezTo>
                    <a:cubicBezTo>
                      <a:pt x="1778695" y="1549610"/>
                      <a:pt x="1787461" y="1550994"/>
                      <a:pt x="1795766" y="1547764"/>
                    </a:cubicBezTo>
                    <a:cubicBezTo>
                      <a:pt x="1797612" y="1546380"/>
                      <a:pt x="1798996" y="1544535"/>
                      <a:pt x="1800380" y="1542689"/>
                    </a:cubicBezTo>
                    <a:cubicBezTo>
                      <a:pt x="1804071" y="1528386"/>
                      <a:pt x="1797150" y="1517773"/>
                      <a:pt x="1787000" y="1509007"/>
                    </a:cubicBezTo>
                    <a:cubicBezTo>
                      <a:pt x="1780079" y="1503009"/>
                      <a:pt x="1772235" y="1497933"/>
                      <a:pt x="1769005" y="1489167"/>
                    </a:cubicBezTo>
                    <a:lnTo>
                      <a:pt x="1768544" y="1489167"/>
                    </a:lnTo>
                    <a:cubicBezTo>
                      <a:pt x="1760239" y="1483168"/>
                      <a:pt x="1751011" y="1478554"/>
                      <a:pt x="1743628" y="1471633"/>
                    </a:cubicBezTo>
                    <a:cubicBezTo>
                      <a:pt x="1740398" y="1469326"/>
                      <a:pt x="1738091" y="1466558"/>
                      <a:pt x="1735323" y="1463328"/>
                    </a:cubicBezTo>
                    <a:cubicBezTo>
                      <a:pt x="1726556" y="1452716"/>
                      <a:pt x="1718713" y="1441642"/>
                      <a:pt x="1706716" y="1434260"/>
                    </a:cubicBezTo>
                    <a:cubicBezTo>
                      <a:pt x="1704409" y="1432876"/>
                      <a:pt x="1702564" y="1431492"/>
                      <a:pt x="1700718" y="1430107"/>
                    </a:cubicBezTo>
                    <a:cubicBezTo>
                      <a:pt x="1696104" y="1426416"/>
                      <a:pt x="1691490" y="1422725"/>
                      <a:pt x="1686415" y="1419957"/>
                    </a:cubicBezTo>
                    <a:cubicBezTo>
                      <a:pt x="1684108" y="1419034"/>
                      <a:pt x="1682262" y="1417650"/>
                      <a:pt x="1680417" y="1415804"/>
                    </a:cubicBezTo>
                    <a:cubicBezTo>
                      <a:pt x="1672111" y="1408422"/>
                      <a:pt x="1664729" y="1401039"/>
                      <a:pt x="1655040" y="1395502"/>
                    </a:cubicBezTo>
                    <a:cubicBezTo>
                      <a:pt x="1650887" y="1392273"/>
                      <a:pt x="1648119" y="1388581"/>
                      <a:pt x="1645812" y="1384429"/>
                    </a:cubicBezTo>
                    <a:cubicBezTo>
                      <a:pt x="1641659" y="1377046"/>
                      <a:pt x="1638429" y="1369664"/>
                      <a:pt x="1630585" y="1365050"/>
                    </a:cubicBezTo>
                    <a:cubicBezTo>
                      <a:pt x="1628740" y="1363666"/>
                      <a:pt x="1626433" y="1362282"/>
                      <a:pt x="1624587" y="1360897"/>
                    </a:cubicBezTo>
                    <a:cubicBezTo>
                      <a:pt x="1615359" y="1353054"/>
                      <a:pt x="1608438" y="1342903"/>
                      <a:pt x="1597826" y="1336905"/>
                    </a:cubicBezTo>
                    <a:cubicBezTo>
                      <a:pt x="1593673" y="1334136"/>
                      <a:pt x="1589982" y="1331368"/>
                      <a:pt x="1586291" y="1328600"/>
                    </a:cubicBezTo>
                    <a:cubicBezTo>
                      <a:pt x="1581677" y="1324908"/>
                      <a:pt x="1577063" y="1321679"/>
                      <a:pt x="1571526" y="1318910"/>
                    </a:cubicBezTo>
                    <a:cubicBezTo>
                      <a:pt x="1566912" y="1316603"/>
                      <a:pt x="1563221" y="1313373"/>
                      <a:pt x="1561376" y="1308759"/>
                    </a:cubicBezTo>
                    <a:cubicBezTo>
                      <a:pt x="1557223" y="1295379"/>
                      <a:pt x="1550763" y="1283382"/>
                      <a:pt x="1540151" y="1273693"/>
                    </a:cubicBezTo>
                    <a:cubicBezTo>
                      <a:pt x="1537383" y="1271386"/>
                      <a:pt x="1535076" y="1268156"/>
                      <a:pt x="1533230" y="1264926"/>
                    </a:cubicBezTo>
                    <a:cubicBezTo>
                      <a:pt x="1529539" y="1257083"/>
                      <a:pt x="1524925" y="1251084"/>
                      <a:pt x="1514774" y="1255237"/>
                    </a:cubicBezTo>
                    <a:cubicBezTo>
                      <a:pt x="1512929" y="1256621"/>
                      <a:pt x="1510622" y="1257544"/>
                      <a:pt x="1508776" y="1259390"/>
                    </a:cubicBezTo>
                    <a:cubicBezTo>
                      <a:pt x="1495857" y="1269079"/>
                      <a:pt x="1490320" y="1283382"/>
                      <a:pt x="1482015" y="1295840"/>
                    </a:cubicBezTo>
                    <a:cubicBezTo>
                      <a:pt x="1480631" y="1298147"/>
                      <a:pt x="1479246" y="1299993"/>
                      <a:pt x="1477401" y="1301838"/>
                    </a:cubicBezTo>
                    <a:cubicBezTo>
                      <a:pt x="1466327" y="1315219"/>
                      <a:pt x="1457099" y="1329984"/>
                      <a:pt x="1447871" y="1344748"/>
                    </a:cubicBezTo>
                    <a:cubicBezTo>
                      <a:pt x="1444641" y="1350285"/>
                      <a:pt x="1441873" y="1355822"/>
                      <a:pt x="1438643" y="1360897"/>
                    </a:cubicBezTo>
                    <a:cubicBezTo>
                      <a:pt x="1429877" y="1371510"/>
                      <a:pt x="1419264" y="1380738"/>
                      <a:pt x="1410036" y="1390888"/>
                    </a:cubicBezTo>
                    <a:cubicBezTo>
                      <a:pt x="1401270" y="1399655"/>
                      <a:pt x="1400347" y="1413958"/>
                      <a:pt x="1388351" y="1420418"/>
                    </a:cubicBezTo>
                    <a:cubicBezTo>
                      <a:pt x="1369895" y="1427339"/>
                      <a:pt x="1359283" y="1444411"/>
                      <a:pt x="1343134" y="1454100"/>
                    </a:cubicBezTo>
                    <a:lnTo>
                      <a:pt x="1341288" y="1454100"/>
                    </a:lnTo>
                    <a:lnTo>
                      <a:pt x="1340365" y="1455946"/>
                    </a:lnTo>
                    <a:cubicBezTo>
                      <a:pt x="1336213" y="1464712"/>
                      <a:pt x="1327907" y="1470711"/>
                      <a:pt x="1322371" y="1478554"/>
                    </a:cubicBezTo>
                    <a:cubicBezTo>
                      <a:pt x="1320064" y="1481323"/>
                      <a:pt x="1317757" y="1483630"/>
                      <a:pt x="1314988" y="1486398"/>
                    </a:cubicBezTo>
                    <a:cubicBezTo>
                      <a:pt x="1310836" y="1490551"/>
                      <a:pt x="1306683" y="1494703"/>
                      <a:pt x="1301608" y="1497933"/>
                    </a:cubicBezTo>
                    <a:cubicBezTo>
                      <a:pt x="1297916" y="1500702"/>
                      <a:pt x="1293764" y="1503009"/>
                      <a:pt x="1290073" y="1505777"/>
                    </a:cubicBezTo>
                    <a:cubicBezTo>
                      <a:pt x="1284536" y="1510391"/>
                      <a:pt x="1278999" y="1514544"/>
                      <a:pt x="1273462" y="1518696"/>
                    </a:cubicBezTo>
                    <a:cubicBezTo>
                      <a:pt x="1271617" y="1520080"/>
                      <a:pt x="1269771" y="1521465"/>
                      <a:pt x="1267926" y="1522849"/>
                    </a:cubicBezTo>
                    <a:cubicBezTo>
                      <a:pt x="1264234" y="1525617"/>
                      <a:pt x="1261005" y="1528847"/>
                      <a:pt x="1256852" y="1531154"/>
                    </a:cubicBezTo>
                    <a:cubicBezTo>
                      <a:pt x="1253161" y="1533461"/>
                      <a:pt x="1249008" y="1535768"/>
                      <a:pt x="1245317" y="1538536"/>
                    </a:cubicBezTo>
                    <a:cubicBezTo>
                      <a:pt x="1240703" y="1541766"/>
                      <a:pt x="1235628" y="1544996"/>
                      <a:pt x="1231475" y="1548687"/>
                    </a:cubicBezTo>
                    <a:cubicBezTo>
                      <a:pt x="1229629" y="1550533"/>
                      <a:pt x="1227784" y="1551917"/>
                      <a:pt x="1225938" y="1553301"/>
                    </a:cubicBezTo>
                    <a:cubicBezTo>
                      <a:pt x="1208866" y="1569450"/>
                      <a:pt x="1186258" y="1579139"/>
                      <a:pt x="1171032" y="1598057"/>
                    </a:cubicBezTo>
                    <a:cubicBezTo>
                      <a:pt x="1168725" y="1600825"/>
                      <a:pt x="1165956" y="1603594"/>
                      <a:pt x="1163188" y="1605901"/>
                    </a:cubicBezTo>
                    <a:cubicBezTo>
                      <a:pt x="1156267" y="1610515"/>
                      <a:pt x="1150730" y="1616513"/>
                      <a:pt x="1146116" y="1623434"/>
                    </a:cubicBezTo>
                    <a:cubicBezTo>
                      <a:pt x="1142425" y="1628509"/>
                      <a:pt x="1138272" y="1632662"/>
                      <a:pt x="1133197" y="1636353"/>
                    </a:cubicBezTo>
                    <a:cubicBezTo>
                      <a:pt x="1116587" y="1652041"/>
                      <a:pt x="1098131" y="1665421"/>
                      <a:pt x="1078752" y="1677879"/>
                    </a:cubicBezTo>
                    <a:cubicBezTo>
                      <a:pt x="1073215" y="1682493"/>
                      <a:pt x="1066294" y="1686184"/>
                      <a:pt x="1061219" y="1691260"/>
                    </a:cubicBezTo>
                    <a:cubicBezTo>
                      <a:pt x="1056143" y="1696796"/>
                      <a:pt x="1052452" y="1703256"/>
                      <a:pt x="1045992" y="1706947"/>
                    </a:cubicBezTo>
                    <a:cubicBezTo>
                      <a:pt x="1034457" y="1710638"/>
                      <a:pt x="1022461" y="1712023"/>
                      <a:pt x="1014617" y="1722173"/>
                    </a:cubicBezTo>
                    <a:cubicBezTo>
                      <a:pt x="1004005" y="1728172"/>
                      <a:pt x="992470" y="1733247"/>
                      <a:pt x="982781" y="1740629"/>
                    </a:cubicBezTo>
                    <a:cubicBezTo>
                      <a:pt x="978628" y="1743398"/>
                      <a:pt x="974475" y="1746166"/>
                      <a:pt x="969861" y="1748473"/>
                    </a:cubicBezTo>
                    <a:cubicBezTo>
                      <a:pt x="951405" y="1759085"/>
                      <a:pt x="929720" y="1762776"/>
                      <a:pt x="914032" y="1778925"/>
                    </a:cubicBezTo>
                    <a:cubicBezTo>
                      <a:pt x="911725" y="1780771"/>
                      <a:pt x="909880" y="1782155"/>
                      <a:pt x="907573" y="1783539"/>
                    </a:cubicBezTo>
                    <a:cubicBezTo>
                      <a:pt x="899267" y="1788615"/>
                      <a:pt x="891424" y="1794613"/>
                      <a:pt x="882196" y="1798304"/>
                    </a:cubicBezTo>
                    <a:cubicBezTo>
                      <a:pt x="879427" y="1799227"/>
                      <a:pt x="876659" y="1800150"/>
                      <a:pt x="873429" y="1800611"/>
                    </a:cubicBezTo>
                    <a:cubicBezTo>
                      <a:pt x="835594" y="1803841"/>
                      <a:pt x="797759" y="1798304"/>
                      <a:pt x="760386" y="1804302"/>
                    </a:cubicBezTo>
                    <a:cubicBezTo>
                      <a:pt x="738700" y="1807994"/>
                      <a:pt x="717476" y="1811685"/>
                      <a:pt x="696252" y="1817222"/>
                    </a:cubicBezTo>
                    <a:cubicBezTo>
                      <a:pt x="683794" y="1819067"/>
                      <a:pt x="671336" y="1818606"/>
                      <a:pt x="658417" y="1818606"/>
                    </a:cubicBezTo>
                    <a:cubicBezTo>
                      <a:pt x="648727" y="1818144"/>
                      <a:pt x="639961" y="1815837"/>
                      <a:pt x="631656" y="1811223"/>
                    </a:cubicBezTo>
                    <a:cubicBezTo>
                      <a:pt x="608124" y="1794613"/>
                      <a:pt x="579518" y="1808916"/>
                      <a:pt x="555063" y="1799227"/>
                    </a:cubicBezTo>
                    <a:cubicBezTo>
                      <a:pt x="555063" y="1797381"/>
                      <a:pt x="555063" y="1795997"/>
                      <a:pt x="555063" y="1794152"/>
                    </a:cubicBezTo>
                    <a:cubicBezTo>
                      <a:pt x="556909" y="1771543"/>
                      <a:pt x="543067" y="1780310"/>
                      <a:pt x="531993" y="1782617"/>
                    </a:cubicBezTo>
                    <a:cubicBezTo>
                      <a:pt x="516767" y="1778003"/>
                      <a:pt x="507078" y="1794152"/>
                      <a:pt x="493236" y="1793690"/>
                    </a:cubicBezTo>
                    <a:cubicBezTo>
                      <a:pt x="485854" y="1784924"/>
                      <a:pt x="493697" y="1778925"/>
                      <a:pt x="498311" y="1768775"/>
                    </a:cubicBezTo>
                    <a:cubicBezTo>
                      <a:pt x="482624" y="1772466"/>
                      <a:pt x="471550" y="1772927"/>
                      <a:pt x="460938" y="1776618"/>
                    </a:cubicBezTo>
                    <a:close/>
                  </a:path>
                </a:pathLst>
              </a:custGeom>
              <a:solidFill>
                <a:schemeClr val="accent6"/>
              </a:solidFill>
              <a:ln w="4614"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BE0FE75F-EC4C-4A41-9F35-2055F4322968}"/>
                  </a:ext>
                </a:extLst>
              </p:cNvPr>
              <p:cNvSpPr/>
              <p:nvPr/>
            </p:nvSpPr>
            <p:spPr>
              <a:xfrm>
                <a:off x="2245828" y="3958917"/>
                <a:ext cx="7700344" cy="1695448"/>
              </a:xfrm>
              <a:custGeom>
                <a:avLst/>
                <a:gdLst>
                  <a:gd name="connsiteX0" fmla="*/ 530390 w 7700344"/>
                  <a:gd name="connsiteY0" fmla="*/ 1404103 h 1695448"/>
                  <a:gd name="connsiteX1" fmla="*/ 7172737 w 7700344"/>
                  <a:gd name="connsiteY1" fmla="*/ 1410460 h 1695448"/>
                  <a:gd name="connsiteX2" fmla="*/ 7197061 w 7700344"/>
                  <a:gd name="connsiteY2" fmla="*/ 1410460 h 1695448"/>
                  <a:gd name="connsiteX3" fmla="*/ 7231723 w 7700344"/>
                  <a:gd name="connsiteY3" fmla="*/ 1426492 h 1695448"/>
                  <a:gd name="connsiteX4" fmla="*/ 7219561 w 7700344"/>
                  <a:gd name="connsiteY4" fmla="*/ 1684945 h 1695448"/>
                  <a:gd name="connsiteX5" fmla="*/ 7195237 w 7700344"/>
                  <a:gd name="connsiteY5" fmla="*/ 1695448 h 1695448"/>
                  <a:gd name="connsiteX6" fmla="*/ 6866859 w 7700344"/>
                  <a:gd name="connsiteY6" fmla="*/ 1695448 h 1695448"/>
                  <a:gd name="connsiteX7" fmla="*/ 6831589 w 7700344"/>
                  <a:gd name="connsiteY7" fmla="*/ 1687432 h 1695448"/>
                  <a:gd name="connsiteX8" fmla="*/ 6676523 w 7700344"/>
                  <a:gd name="connsiteY8" fmla="*/ 1598978 h 1695448"/>
                  <a:gd name="connsiteX9" fmla="*/ 6618143 w 7700344"/>
                  <a:gd name="connsiteY9" fmla="*/ 1585710 h 1695448"/>
                  <a:gd name="connsiteX10" fmla="*/ 1024172 w 7700344"/>
                  <a:gd name="connsiteY10" fmla="*/ 1587922 h 1695448"/>
                  <a:gd name="connsiteX11" fmla="*/ 971875 w 7700344"/>
                  <a:gd name="connsiteY11" fmla="*/ 1598702 h 1695448"/>
                  <a:gd name="connsiteX12" fmla="*/ 797956 w 7700344"/>
                  <a:gd name="connsiteY12" fmla="*/ 1685497 h 1695448"/>
                  <a:gd name="connsiteX13" fmla="*/ 765119 w 7700344"/>
                  <a:gd name="connsiteY13" fmla="*/ 1692684 h 1695448"/>
                  <a:gd name="connsiteX14" fmla="*/ 506674 w 7700344"/>
                  <a:gd name="connsiteY14" fmla="*/ 1689091 h 1695448"/>
                  <a:gd name="connsiteX15" fmla="*/ 479309 w 7700344"/>
                  <a:gd name="connsiteY15" fmla="*/ 1676928 h 1695448"/>
                  <a:gd name="connsiteX16" fmla="*/ 465323 w 7700344"/>
                  <a:gd name="connsiteY16" fmla="*/ 1422899 h 1695448"/>
                  <a:gd name="connsiteX17" fmla="*/ 509106 w 7700344"/>
                  <a:gd name="connsiteY17" fmla="*/ 1404379 h 1695448"/>
                  <a:gd name="connsiteX18" fmla="*/ 530390 w 7700344"/>
                  <a:gd name="connsiteY18" fmla="*/ 1404103 h 1695448"/>
                  <a:gd name="connsiteX19" fmla="*/ 1075862 w 7700344"/>
                  <a:gd name="connsiteY19" fmla="*/ 1123814 h 1695448"/>
                  <a:gd name="connsiteX20" fmla="*/ 5502268 w 7700344"/>
                  <a:gd name="connsiteY20" fmla="*/ 1131277 h 1695448"/>
                  <a:gd name="connsiteX21" fmla="*/ 6761049 w 7700344"/>
                  <a:gd name="connsiteY21" fmla="*/ 1132107 h 1695448"/>
                  <a:gd name="connsiteX22" fmla="*/ 6807872 w 7700344"/>
                  <a:gd name="connsiteY22" fmla="*/ 1145928 h 1695448"/>
                  <a:gd name="connsiteX23" fmla="*/ 7035304 w 7700344"/>
                  <a:gd name="connsiteY23" fmla="*/ 1356835 h 1695448"/>
                  <a:gd name="connsiteX24" fmla="*/ 7099155 w 7700344"/>
                  <a:gd name="connsiteY24" fmla="*/ 1385859 h 1695448"/>
                  <a:gd name="connsiteX25" fmla="*/ 7157533 w 7700344"/>
                  <a:gd name="connsiteY25" fmla="*/ 1398574 h 1695448"/>
                  <a:gd name="connsiteX26" fmla="*/ 7156317 w 7700344"/>
                  <a:gd name="connsiteY26" fmla="*/ 1400786 h 1695448"/>
                  <a:gd name="connsiteX27" fmla="*/ 538903 w 7700344"/>
                  <a:gd name="connsiteY27" fmla="*/ 1394704 h 1695448"/>
                  <a:gd name="connsiteX28" fmla="*/ 664173 w 7700344"/>
                  <a:gd name="connsiteY28" fmla="*/ 1361811 h 1695448"/>
                  <a:gd name="connsiteX29" fmla="*/ 712822 w 7700344"/>
                  <a:gd name="connsiteY29" fmla="*/ 1341908 h 1695448"/>
                  <a:gd name="connsiteX30" fmla="*/ 1027214 w 7700344"/>
                  <a:gd name="connsiteY30" fmla="*/ 1135700 h 1695448"/>
                  <a:gd name="connsiteX31" fmla="*/ 1075862 w 7700344"/>
                  <a:gd name="connsiteY31" fmla="*/ 1123814 h 1695448"/>
                  <a:gd name="connsiteX32" fmla="*/ 6273954 w 7700344"/>
                  <a:gd name="connsiteY32" fmla="*/ 907655 h 1695448"/>
                  <a:gd name="connsiteX33" fmla="*/ 6295846 w 7700344"/>
                  <a:gd name="connsiteY33" fmla="*/ 917606 h 1695448"/>
                  <a:gd name="connsiteX34" fmla="*/ 6312873 w 7700344"/>
                  <a:gd name="connsiteY34" fmla="*/ 1100871 h 1695448"/>
                  <a:gd name="connsiteX35" fmla="*/ 6289157 w 7700344"/>
                  <a:gd name="connsiteY35" fmla="*/ 1112758 h 1695448"/>
                  <a:gd name="connsiteX36" fmla="*/ 6158413 w 7700344"/>
                  <a:gd name="connsiteY36" fmla="*/ 1112758 h 1695448"/>
                  <a:gd name="connsiteX37" fmla="*/ 6135306 w 7700344"/>
                  <a:gd name="connsiteY37" fmla="*/ 1101977 h 1695448"/>
                  <a:gd name="connsiteX38" fmla="*/ 6137130 w 7700344"/>
                  <a:gd name="connsiteY38" fmla="*/ 918159 h 1695448"/>
                  <a:gd name="connsiteX39" fmla="*/ 6158413 w 7700344"/>
                  <a:gd name="connsiteY39" fmla="*/ 907931 h 1695448"/>
                  <a:gd name="connsiteX40" fmla="*/ 6273954 w 7700344"/>
                  <a:gd name="connsiteY40" fmla="*/ 907655 h 1695448"/>
                  <a:gd name="connsiteX41" fmla="*/ 1492416 w 7700344"/>
                  <a:gd name="connsiteY41" fmla="*/ 905720 h 1695448"/>
                  <a:gd name="connsiteX42" fmla="*/ 1635320 w 7700344"/>
                  <a:gd name="connsiteY42" fmla="*/ 905720 h 1695448"/>
                  <a:gd name="connsiteX43" fmla="*/ 1655388 w 7700344"/>
                  <a:gd name="connsiteY43" fmla="*/ 915118 h 1695448"/>
                  <a:gd name="connsiteX44" fmla="*/ 1655388 w 7700344"/>
                  <a:gd name="connsiteY44" fmla="*/ 1006337 h 1695448"/>
                  <a:gd name="connsiteX45" fmla="*/ 1665118 w 7700344"/>
                  <a:gd name="connsiteY45" fmla="*/ 1006060 h 1695448"/>
                  <a:gd name="connsiteX46" fmla="*/ 1665726 w 7700344"/>
                  <a:gd name="connsiteY46" fmla="*/ 1093132 h 1695448"/>
                  <a:gd name="connsiteX47" fmla="*/ 1642617 w 7700344"/>
                  <a:gd name="connsiteY47" fmla="*/ 1103912 h 1695448"/>
                  <a:gd name="connsiteX48" fmla="*/ 1505792 w 7700344"/>
                  <a:gd name="connsiteY48" fmla="*/ 1103912 h 1695448"/>
                  <a:gd name="connsiteX49" fmla="*/ 1482078 w 7700344"/>
                  <a:gd name="connsiteY49" fmla="*/ 1094514 h 1695448"/>
                  <a:gd name="connsiteX50" fmla="*/ 1472347 w 7700344"/>
                  <a:gd name="connsiteY50" fmla="*/ 915118 h 1695448"/>
                  <a:gd name="connsiteX51" fmla="*/ 1492416 w 7700344"/>
                  <a:gd name="connsiteY51" fmla="*/ 905720 h 1695448"/>
                  <a:gd name="connsiteX52" fmla="*/ 4281191 w 7700344"/>
                  <a:gd name="connsiteY52" fmla="*/ 704211 h 1695448"/>
                  <a:gd name="connsiteX53" fmla="*/ 5001188 w 7700344"/>
                  <a:gd name="connsiteY53" fmla="*/ 704211 h 1695448"/>
                  <a:gd name="connsiteX54" fmla="*/ 5002406 w 7700344"/>
                  <a:gd name="connsiteY54" fmla="*/ 705869 h 1695448"/>
                  <a:gd name="connsiteX55" fmla="*/ 5734566 w 7700344"/>
                  <a:gd name="connsiteY55" fmla="*/ 705593 h 1695448"/>
                  <a:gd name="connsiteX56" fmla="*/ 5764971 w 7700344"/>
                  <a:gd name="connsiteY56" fmla="*/ 719137 h 1695448"/>
                  <a:gd name="connsiteX57" fmla="*/ 5770444 w 7700344"/>
                  <a:gd name="connsiteY57" fmla="*/ 797917 h 1695448"/>
                  <a:gd name="connsiteX58" fmla="*/ 5748552 w 7700344"/>
                  <a:gd name="connsiteY58" fmla="*/ 810079 h 1695448"/>
                  <a:gd name="connsiteX59" fmla="*/ 5288216 w 7700344"/>
                  <a:gd name="connsiteY59" fmla="*/ 844355 h 1695448"/>
                  <a:gd name="connsiteX60" fmla="*/ 4874094 w 7700344"/>
                  <a:gd name="connsiteY60" fmla="*/ 870338 h 1695448"/>
                  <a:gd name="connsiteX61" fmla="*/ 4515311 w 7700344"/>
                  <a:gd name="connsiteY61" fmla="*/ 888306 h 1695448"/>
                  <a:gd name="connsiteX62" fmla="*/ 4306731 w 7700344"/>
                  <a:gd name="connsiteY62" fmla="*/ 896598 h 1695448"/>
                  <a:gd name="connsiteX63" fmla="*/ 4267812 w 7700344"/>
                  <a:gd name="connsiteY63" fmla="*/ 881672 h 1695448"/>
                  <a:gd name="connsiteX64" fmla="*/ 4245312 w 7700344"/>
                  <a:gd name="connsiteY64" fmla="*/ 721901 h 1695448"/>
                  <a:gd name="connsiteX65" fmla="*/ 4281191 w 7700344"/>
                  <a:gd name="connsiteY65" fmla="*/ 704211 h 1695448"/>
                  <a:gd name="connsiteX66" fmla="*/ 2014169 w 7700344"/>
                  <a:gd name="connsiteY66" fmla="*/ 703658 h 1695448"/>
                  <a:gd name="connsiteX67" fmla="*/ 2712883 w 7700344"/>
                  <a:gd name="connsiteY67" fmla="*/ 703934 h 1695448"/>
                  <a:gd name="connsiteX68" fmla="*/ 3408559 w 7700344"/>
                  <a:gd name="connsiteY68" fmla="*/ 703658 h 1695448"/>
                  <a:gd name="connsiteX69" fmla="*/ 3437139 w 7700344"/>
                  <a:gd name="connsiteY69" fmla="*/ 717202 h 1695448"/>
                  <a:gd name="connsiteX70" fmla="*/ 3412814 w 7700344"/>
                  <a:gd name="connsiteY70" fmla="*/ 894940 h 1695448"/>
                  <a:gd name="connsiteX71" fmla="*/ 3397004 w 7700344"/>
                  <a:gd name="connsiteY71" fmla="*/ 901574 h 1695448"/>
                  <a:gd name="connsiteX72" fmla="*/ 2992004 w 7700344"/>
                  <a:gd name="connsiteY72" fmla="*/ 884713 h 1695448"/>
                  <a:gd name="connsiteX73" fmla="*/ 2506127 w 7700344"/>
                  <a:gd name="connsiteY73" fmla="*/ 853201 h 1695448"/>
                  <a:gd name="connsiteX74" fmla="*/ 2088967 w 7700344"/>
                  <a:gd name="connsiteY74" fmla="*/ 826941 h 1695448"/>
                  <a:gd name="connsiteX75" fmla="*/ 2007480 w 7700344"/>
                  <a:gd name="connsiteY75" fmla="*/ 823071 h 1695448"/>
                  <a:gd name="connsiteX76" fmla="*/ 1986804 w 7700344"/>
                  <a:gd name="connsiteY76" fmla="*/ 812291 h 1695448"/>
                  <a:gd name="connsiteX77" fmla="*/ 1987412 w 7700344"/>
                  <a:gd name="connsiteY77" fmla="*/ 715544 h 1695448"/>
                  <a:gd name="connsiteX78" fmla="*/ 2014169 w 7700344"/>
                  <a:gd name="connsiteY78" fmla="*/ 703658 h 1695448"/>
                  <a:gd name="connsiteX79" fmla="*/ 3850172 w 7700344"/>
                  <a:gd name="connsiteY79" fmla="*/ 702109 h 1695448"/>
                  <a:gd name="connsiteX80" fmla="*/ 3679665 w 7700344"/>
                  <a:gd name="connsiteY80" fmla="*/ 872616 h 1695448"/>
                  <a:gd name="connsiteX81" fmla="*/ 3850172 w 7700344"/>
                  <a:gd name="connsiteY81" fmla="*/ 1043123 h 1695448"/>
                  <a:gd name="connsiteX82" fmla="*/ 4020679 w 7700344"/>
                  <a:gd name="connsiteY82" fmla="*/ 872616 h 1695448"/>
                  <a:gd name="connsiteX83" fmla="*/ 3850172 w 7700344"/>
                  <a:gd name="connsiteY83" fmla="*/ 702109 h 1695448"/>
                  <a:gd name="connsiteX84" fmla="*/ 6585305 w 7700344"/>
                  <a:gd name="connsiteY84" fmla="*/ 598342 h 1695448"/>
                  <a:gd name="connsiteX85" fmla="*/ 6616925 w 7700344"/>
                  <a:gd name="connsiteY85" fmla="*/ 612440 h 1695448"/>
                  <a:gd name="connsiteX86" fmla="*/ 6613277 w 7700344"/>
                  <a:gd name="connsiteY86" fmla="*/ 850160 h 1695448"/>
                  <a:gd name="connsiteX87" fmla="*/ 6511115 w 7700344"/>
                  <a:gd name="connsiteY87" fmla="*/ 897151 h 1695448"/>
                  <a:gd name="connsiteX88" fmla="*/ 5890847 w 7700344"/>
                  <a:gd name="connsiteY88" fmla="*/ 899639 h 1695448"/>
                  <a:gd name="connsiteX89" fmla="*/ 5828820 w 7700344"/>
                  <a:gd name="connsiteY89" fmla="*/ 894663 h 1695448"/>
                  <a:gd name="connsiteX90" fmla="*/ 5794158 w 7700344"/>
                  <a:gd name="connsiteY90" fmla="*/ 865916 h 1695448"/>
                  <a:gd name="connsiteX91" fmla="*/ 5782604 w 7700344"/>
                  <a:gd name="connsiteY91" fmla="*/ 682374 h 1695448"/>
                  <a:gd name="connsiteX92" fmla="*/ 5782346 w 7700344"/>
                  <a:gd name="connsiteY92" fmla="*/ 680811 h 1695448"/>
                  <a:gd name="connsiteX93" fmla="*/ 5777512 w 7700344"/>
                  <a:gd name="connsiteY93" fmla="*/ 656805 h 1695448"/>
                  <a:gd name="connsiteX94" fmla="*/ 5778348 w 7700344"/>
                  <a:gd name="connsiteY94" fmla="*/ 631513 h 1695448"/>
                  <a:gd name="connsiteX95" fmla="*/ 5778347 w 7700344"/>
                  <a:gd name="connsiteY95" fmla="*/ 631513 h 1695448"/>
                  <a:gd name="connsiteX96" fmla="*/ 5846455 w 7700344"/>
                  <a:gd name="connsiteY96" fmla="*/ 598619 h 1695448"/>
                  <a:gd name="connsiteX97" fmla="*/ 6585305 w 7700344"/>
                  <a:gd name="connsiteY97" fmla="*/ 598342 h 1695448"/>
                  <a:gd name="connsiteX98" fmla="*/ 1943020 w 7700344"/>
                  <a:gd name="connsiteY98" fmla="*/ 598066 h 1695448"/>
                  <a:gd name="connsiteX99" fmla="*/ 1967953 w 7700344"/>
                  <a:gd name="connsiteY99" fmla="*/ 609122 h 1695448"/>
                  <a:gd name="connsiteX100" fmla="*/ 1965520 w 7700344"/>
                  <a:gd name="connsiteY100" fmla="*/ 859005 h 1695448"/>
                  <a:gd name="connsiteX101" fmla="*/ 1888291 w 7700344"/>
                  <a:gd name="connsiteY101" fmla="*/ 893557 h 1695448"/>
                  <a:gd name="connsiteX102" fmla="*/ 1201738 w 7700344"/>
                  <a:gd name="connsiteY102" fmla="*/ 896598 h 1695448"/>
                  <a:gd name="connsiteX103" fmla="*/ 1131198 w 7700344"/>
                  <a:gd name="connsiteY103" fmla="*/ 866745 h 1695448"/>
                  <a:gd name="connsiteX104" fmla="*/ 1130589 w 7700344"/>
                  <a:gd name="connsiteY104" fmla="*/ 865363 h 1695448"/>
                  <a:gd name="connsiteX105" fmla="*/ 1129982 w 7700344"/>
                  <a:gd name="connsiteY105" fmla="*/ 600830 h 1695448"/>
                  <a:gd name="connsiteX106" fmla="*/ 1132414 w 7700344"/>
                  <a:gd name="connsiteY106" fmla="*/ 598895 h 1695448"/>
                  <a:gd name="connsiteX107" fmla="*/ 1600048 w 7700344"/>
                  <a:gd name="connsiteY107" fmla="*/ 598342 h 1695448"/>
                  <a:gd name="connsiteX108" fmla="*/ 1943020 w 7700344"/>
                  <a:gd name="connsiteY108" fmla="*/ 598066 h 1695448"/>
                  <a:gd name="connsiteX109" fmla="*/ 4731189 w 7700344"/>
                  <a:gd name="connsiteY109" fmla="*/ 446865 h 1695448"/>
                  <a:gd name="connsiteX110" fmla="*/ 7675031 w 7700344"/>
                  <a:gd name="connsiteY110" fmla="*/ 447141 h 1695448"/>
                  <a:gd name="connsiteX111" fmla="*/ 7437263 w 7700344"/>
                  <a:gd name="connsiteY111" fmla="*/ 570425 h 1695448"/>
                  <a:gd name="connsiteX112" fmla="*/ 7389830 w 7700344"/>
                  <a:gd name="connsiteY112" fmla="*/ 578993 h 1695448"/>
                  <a:gd name="connsiteX113" fmla="*/ 5063823 w 7700344"/>
                  <a:gd name="connsiteY113" fmla="*/ 578164 h 1695448"/>
                  <a:gd name="connsiteX114" fmla="*/ 4953148 w 7700344"/>
                  <a:gd name="connsiteY114" fmla="*/ 575953 h 1695448"/>
                  <a:gd name="connsiteX115" fmla="*/ 4881999 w 7700344"/>
                  <a:gd name="connsiteY115" fmla="*/ 537531 h 1695448"/>
                  <a:gd name="connsiteX116" fmla="*/ 4731797 w 7700344"/>
                  <a:gd name="connsiteY116" fmla="*/ 449076 h 1695448"/>
                  <a:gd name="connsiteX117" fmla="*/ 4731189 w 7700344"/>
                  <a:gd name="connsiteY117" fmla="*/ 446865 h 1695448"/>
                  <a:gd name="connsiteX118" fmla="*/ 20796 w 7700344"/>
                  <a:gd name="connsiteY118" fmla="*/ 446588 h 1695448"/>
                  <a:gd name="connsiteX119" fmla="*/ 2969504 w 7700344"/>
                  <a:gd name="connsiteY119" fmla="*/ 446588 h 1695448"/>
                  <a:gd name="connsiteX120" fmla="*/ 2898965 w 7700344"/>
                  <a:gd name="connsiteY120" fmla="*/ 483075 h 1695448"/>
                  <a:gd name="connsiteX121" fmla="*/ 2728694 w 7700344"/>
                  <a:gd name="connsiteY121" fmla="*/ 571253 h 1695448"/>
                  <a:gd name="connsiteX122" fmla="*/ 2689775 w 7700344"/>
                  <a:gd name="connsiteY122" fmla="*/ 578993 h 1695448"/>
                  <a:gd name="connsiteX123" fmla="*/ 270119 w 7700344"/>
                  <a:gd name="connsiteY123" fmla="*/ 578440 h 1695448"/>
                  <a:gd name="connsiteX124" fmla="*/ 229984 w 7700344"/>
                  <a:gd name="connsiteY124" fmla="*/ 569595 h 1695448"/>
                  <a:gd name="connsiteX125" fmla="*/ 20796 w 7700344"/>
                  <a:gd name="connsiteY125" fmla="*/ 446588 h 1695448"/>
                  <a:gd name="connsiteX126" fmla="*/ 7668951 w 7700344"/>
                  <a:gd name="connsiteY126" fmla="*/ 345419 h 1695448"/>
                  <a:gd name="connsiteX127" fmla="*/ 7699965 w 7700344"/>
                  <a:gd name="connsiteY127" fmla="*/ 359240 h 1695448"/>
                  <a:gd name="connsiteX128" fmla="*/ 7694492 w 7700344"/>
                  <a:gd name="connsiteY128" fmla="*/ 424199 h 1695448"/>
                  <a:gd name="connsiteX129" fmla="*/ 7664695 w 7700344"/>
                  <a:gd name="connsiteY129" fmla="*/ 436361 h 1695448"/>
                  <a:gd name="connsiteX130" fmla="*/ 6770779 w 7700344"/>
                  <a:gd name="connsiteY130" fmla="*/ 436085 h 1695448"/>
                  <a:gd name="connsiteX131" fmla="*/ 4743351 w 7700344"/>
                  <a:gd name="connsiteY131" fmla="*/ 436361 h 1695448"/>
                  <a:gd name="connsiteX132" fmla="*/ 4706256 w 7700344"/>
                  <a:gd name="connsiteY132" fmla="*/ 420329 h 1695448"/>
                  <a:gd name="connsiteX133" fmla="*/ 4705648 w 7700344"/>
                  <a:gd name="connsiteY133" fmla="*/ 359517 h 1695448"/>
                  <a:gd name="connsiteX134" fmla="*/ 4734837 w 7700344"/>
                  <a:gd name="connsiteY134" fmla="*/ 345972 h 1695448"/>
                  <a:gd name="connsiteX135" fmla="*/ 5799023 w 7700344"/>
                  <a:gd name="connsiteY135" fmla="*/ 345972 h 1695448"/>
                  <a:gd name="connsiteX136" fmla="*/ 6203414 w 7700344"/>
                  <a:gd name="connsiteY136" fmla="*/ 345972 h 1695448"/>
                  <a:gd name="connsiteX137" fmla="*/ 6204023 w 7700344"/>
                  <a:gd name="connsiteY137" fmla="*/ 345695 h 1695448"/>
                  <a:gd name="connsiteX138" fmla="*/ 7668951 w 7700344"/>
                  <a:gd name="connsiteY138" fmla="*/ 345419 h 1695448"/>
                  <a:gd name="connsiteX139" fmla="*/ 2964640 w 7700344"/>
                  <a:gd name="connsiteY139" fmla="*/ 345419 h 1695448"/>
                  <a:gd name="connsiteX140" fmla="*/ 2993222 w 7700344"/>
                  <a:gd name="connsiteY140" fmla="*/ 358687 h 1695448"/>
                  <a:gd name="connsiteX141" fmla="*/ 2987749 w 7700344"/>
                  <a:gd name="connsiteY141" fmla="*/ 427793 h 1695448"/>
                  <a:gd name="connsiteX142" fmla="*/ 2968897 w 7700344"/>
                  <a:gd name="connsiteY142" fmla="*/ 436361 h 1695448"/>
                  <a:gd name="connsiteX143" fmla="*/ 2953694 w 7700344"/>
                  <a:gd name="connsiteY143" fmla="*/ 436361 h 1695448"/>
                  <a:gd name="connsiteX144" fmla="*/ 39039 w 7700344"/>
                  <a:gd name="connsiteY144" fmla="*/ 436638 h 1695448"/>
                  <a:gd name="connsiteX145" fmla="*/ 728 w 7700344"/>
                  <a:gd name="connsiteY145" fmla="*/ 419500 h 1695448"/>
                  <a:gd name="connsiteX146" fmla="*/ 120 w 7700344"/>
                  <a:gd name="connsiteY146" fmla="*/ 358687 h 1695448"/>
                  <a:gd name="connsiteX147" fmla="*/ 28701 w 7700344"/>
                  <a:gd name="connsiteY147" fmla="*/ 346248 h 1695448"/>
                  <a:gd name="connsiteX148" fmla="*/ 1496671 w 7700344"/>
                  <a:gd name="connsiteY148" fmla="*/ 346525 h 1695448"/>
                  <a:gd name="connsiteX149" fmla="*/ 1496671 w 7700344"/>
                  <a:gd name="connsiteY149" fmla="*/ 345695 h 1695448"/>
                  <a:gd name="connsiteX150" fmla="*/ 2964640 w 7700344"/>
                  <a:gd name="connsiteY150" fmla="*/ 345419 h 1695448"/>
                  <a:gd name="connsiteX151" fmla="*/ 3850172 w 7700344"/>
                  <a:gd name="connsiteY151" fmla="*/ 103055 h 1695448"/>
                  <a:gd name="connsiteX152" fmla="*/ 3679665 w 7700344"/>
                  <a:gd name="connsiteY152" fmla="*/ 273562 h 1695448"/>
                  <a:gd name="connsiteX153" fmla="*/ 3679665 w 7700344"/>
                  <a:gd name="connsiteY153" fmla="*/ 599054 h 1695448"/>
                  <a:gd name="connsiteX154" fmla="*/ 3738485 w 7700344"/>
                  <a:gd name="connsiteY154" fmla="*/ 599054 h 1695448"/>
                  <a:gd name="connsiteX155" fmla="*/ 3850173 w 7700344"/>
                  <a:gd name="connsiteY155" fmla="*/ 223783 h 1695448"/>
                  <a:gd name="connsiteX156" fmla="*/ 3961861 w 7700344"/>
                  <a:gd name="connsiteY156" fmla="*/ 599054 h 1695448"/>
                  <a:gd name="connsiteX157" fmla="*/ 4020679 w 7700344"/>
                  <a:gd name="connsiteY157" fmla="*/ 599054 h 1695448"/>
                  <a:gd name="connsiteX158" fmla="*/ 4020679 w 7700344"/>
                  <a:gd name="connsiteY158" fmla="*/ 273562 h 1695448"/>
                  <a:gd name="connsiteX159" fmla="*/ 3850172 w 7700344"/>
                  <a:gd name="connsiteY159" fmla="*/ 103055 h 1695448"/>
                  <a:gd name="connsiteX160" fmla="*/ 3841577 w 7700344"/>
                  <a:gd name="connsiteY160" fmla="*/ 133 h 1695448"/>
                  <a:gd name="connsiteX161" fmla="*/ 3922407 w 7700344"/>
                  <a:gd name="connsiteY161" fmla="*/ 4042 h 1695448"/>
                  <a:gd name="connsiteX162" fmla="*/ 4098758 w 7700344"/>
                  <a:gd name="connsiteY162" fmla="*/ 77845 h 1695448"/>
                  <a:gd name="connsiteX163" fmla="*/ 4121866 w 7700344"/>
                  <a:gd name="connsiteY163" fmla="*/ 134235 h 1695448"/>
                  <a:gd name="connsiteX164" fmla="*/ 4154704 w 7700344"/>
                  <a:gd name="connsiteY164" fmla="*/ 366979 h 1695448"/>
                  <a:gd name="connsiteX165" fmla="*/ 4189366 w 7700344"/>
                  <a:gd name="connsiteY165" fmla="*/ 601106 h 1695448"/>
                  <a:gd name="connsiteX166" fmla="*/ 4215515 w 7700344"/>
                  <a:gd name="connsiteY166" fmla="*/ 789900 h 1695448"/>
                  <a:gd name="connsiteX167" fmla="*/ 4250177 w 7700344"/>
                  <a:gd name="connsiteY167" fmla="*/ 1024026 h 1695448"/>
                  <a:gd name="connsiteX168" fmla="*/ 4261122 w 7700344"/>
                  <a:gd name="connsiteY168" fmla="*/ 1103911 h 1695448"/>
                  <a:gd name="connsiteX169" fmla="*/ 4248960 w 7700344"/>
                  <a:gd name="connsiteY169" fmla="*/ 1110269 h 1695448"/>
                  <a:gd name="connsiteX170" fmla="*/ 4230718 w 7700344"/>
                  <a:gd name="connsiteY170" fmla="*/ 1110269 h 1695448"/>
                  <a:gd name="connsiteX171" fmla="*/ 3841530 w 7700344"/>
                  <a:gd name="connsiteY171" fmla="*/ 1110269 h 1695448"/>
                  <a:gd name="connsiteX172" fmla="*/ 3840921 w 7700344"/>
                  <a:gd name="connsiteY172" fmla="*/ 1109716 h 1695448"/>
                  <a:gd name="connsiteX173" fmla="*/ 3451733 w 7700344"/>
                  <a:gd name="connsiteY173" fmla="*/ 1109992 h 1695448"/>
                  <a:gd name="connsiteX174" fmla="*/ 3423760 w 7700344"/>
                  <a:gd name="connsiteY174" fmla="*/ 1097554 h 1695448"/>
                  <a:gd name="connsiteX175" fmla="*/ 3459031 w 7700344"/>
                  <a:gd name="connsiteY175" fmla="*/ 853753 h 1695448"/>
                  <a:gd name="connsiteX176" fmla="*/ 3485178 w 7700344"/>
                  <a:gd name="connsiteY176" fmla="*/ 658048 h 1695448"/>
                  <a:gd name="connsiteX177" fmla="*/ 3519233 w 7700344"/>
                  <a:gd name="connsiteY177" fmla="*/ 414247 h 1695448"/>
                  <a:gd name="connsiteX178" fmla="*/ 3539639 w 7700344"/>
                  <a:gd name="connsiteY178" fmla="*/ 266043 h 1695448"/>
                  <a:gd name="connsiteX179" fmla="*/ 3539639 w 7700344"/>
                  <a:gd name="connsiteY179" fmla="*/ 199174 h 1695448"/>
                  <a:gd name="connsiteX180" fmla="*/ 3553869 w 7700344"/>
                  <a:gd name="connsiteY180" fmla="*/ 128694 h 1695448"/>
                  <a:gd name="connsiteX181" fmla="*/ 3559957 w 7700344"/>
                  <a:gd name="connsiteY181" fmla="*/ 119664 h 1695448"/>
                  <a:gd name="connsiteX182" fmla="*/ 3560584 w 7700344"/>
                  <a:gd name="connsiteY182" fmla="*/ 115162 h 1695448"/>
                  <a:gd name="connsiteX183" fmla="*/ 3579381 w 7700344"/>
                  <a:gd name="connsiteY183" fmla="*/ 90855 h 1695448"/>
                  <a:gd name="connsiteX184" fmla="*/ 3592673 w 7700344"/>
                  <a:gd name="connsiteY184" fmla="*/ 71140 h 1695448"/>
                  <a:gd name="connsiteX185" fmla="*/ 3720707 w 7700344"/>
                  <a:gd name="connsiteY185" fmla="*/ 18106 h 1695448"/>
                  <a:gd name="connsiteX186" fmla="*/ 3723033 w 7700344"/>
                  <a:gd name="connsiteY186" fmla="*/ 18106 h 1695448"/>
                  <a:gd name="connsiteX187" fmla="*/ 3734353 w 7700344"/>
                  <a:gd name="connsiteY187" fmla="*/ 14005 h 1695448"/>
                  <a:gd name="connsiteX188" fmla="*/ 3841577 w 7700344"/>
                  <a:gd name="connsiteY188" fmla="*/ 133 h 1695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7700344" h="1695448">
                    <a:moveTo>
                      <a:pt x="530390" y="1404103"/>
                    </a:moveTo>
                    <a:lnTo>
                      <a:pt x="7172737" y="1410460"/>
                    </a:lnTo>
                    <a:lnTo>
                      <a:pt x="7197061" y="1410460"/>
                    </a:lnTo>
                    <a:cubicBezTo>
                      <a:pt x="7221385" y="1410184"/>
                      <a:pt x="7232331" y="1413777"/>
                      <a:pt x="7231723" y="1426492"/>
                    </a:cubicBezTo>
                    <a:cubicBezTo>
                      <a:pt x="7226249" y="1512459"/>
                      <a:pt x="7222601" y="1598702"/>
                      <a:pt x="7219561" y="1684945"/>
                    </a:cubicBezTo>
                    <a:cubicBezTo>
                      <a:pt x="7218953" y="1693514"/>
                      <a:pt x="7214087" y="1695448"/>
                      <a:pt x="7195237" y="1695448"/>
                    </a:cubicBezTo>
                    <a:lnTo>
                      <a:pt x="6866859" y="1695448"/>
                    </a:lnTo>
                    <a:cubicBezTo>
                      <a:pt x="6850440" y="1695448"/>
                      <a:pt x="6840711" y="1692961"/>
                      <a:pt x="6831589" y="1687432"/>
                    </a:cubicBezTo>
                    <a:lnTo>
                      <a:pt x="6676523" y="1598978"/>
                    </a:lnTo>
                    <a:cubicBezTo>
                      <a:pt x="6660711" y="1589856"/>
                      <a:pt x="6644293" y="1585710"/>
                      <a:pt x="6618143" y="1585710"/>
                    </a:cubicBezTo>
                    <a:lnTo>
                      <a:pt x="1024172" y="1587922"/>
                    </a:lnTo>
                    <a:cubicBezTo>
                      <a:pt x="1001673" y="1587922"/>
                      <a:pt x="986471" y="1591238"/>
                      <a:pt x="971875" y="1598702"/>
                    </a:cubicBezTo>
                    <a:cubicBezTo>
                      <a:pt x="914715" y="1628002"/>
                      <a:pt x="855727" y="1656473"/>
                      <a:pt x="797956" y="1685497"/>
                    </a:cubicBezTo>
                    <a:cubicBezTo>
                      <a:pt x="788835" y="1690197"/>
                      <a:pt x="780321" y="1693237"/>
                      <a:pt x="765119" y="1692684"/>
                    </a:cubicBezTo>
                    <a:cubicBezTo>
                      <a:pt x="679377" y="1691026"/>
                      <a:pt x="593025" y="1689920"/>
                      <a:pt x="506674" y="1689091"/>
                    </a:cubicBezTo>
                    <a:cubicBezTo>
                      <a:pt x="486607" y="1688815"/>
                      <a:pt x="479918" y="1686603"/>
                      <a:pt x="479309" y="1676928"/>
                    </a:cubicBezTo>
                    <a:cubicBezTo>
                      <a:pt x="475661" y="1592068"/>
                      <a:pt x="470797" y="1507484"/>
                      <a:pt x="465323" y="1422899"/>
                    </a:cubicBezTo>
                    <a:cubicBezTo>
                      <a:pt x="464715" y="1408249"/>
                      <a:pt x="490864" y="1408525"/>
                      <a:pt x="509106" y="1404379"/>
                    </a:cubicBezTo>
                    <a:cubicBezTo>
                      <a:pt x="514580" y="1402997"/>
                      <a:pt x="523093" y="1404103"/>
                      <a:pt x="530390" y="1404103"/>
                    </a:cubicBezTo>
                    <a:close/>
                    <a:moveTo>
                      <a:pt x="1075862" y="1123814"/>
                    </a:moveTo>
                    <a:cubicBezTo>
                      <a:pt x="2551127" y="1126578"/>
                      <a:pt x="4027002" y="1129066"/>
                      <a:pt x="5502268" y="1131277"/>
                    </a:cubicBezTo>
                    <a:cubicBezTo>
                      <a:pt x="5921861" y="1131830"/>
                      <a:pt x="6341455" y="1132107"/>
                      <a:pt x="6761049" y="1132107"/>
                    </a:cubicBezTo>
                    <a:cubicBezTo>
                      <a:pt x="6785981" y="1132107"/>
                      <a:pt x="6797534" y="1135977"/>
                      <a:pt x="6807872" y="1145928"/>
                    </a:cubicBezTo>
                    <a:cubicBezTo>
                      <a:pt x="6883277" y="1216414"/>
                      <a:pt x="6960507" y="1286348"/>
                      <a:pt x="7035304" y="1356835"/>
                    </a:cubicBezTo>
                    <a:cubicBezTo>
                      <a:pt x="7049898" y="1370379"/>
                      <a:pt x="7067533" y="1380331"/>
                      <a:pt x="7099155" y="1385859"/>
                    </a:cubicBezTo>
                    <a:cubicBezTo>
                      <a:pt x="7119223" y="1389176"/>
                      <a:pt x="7138074" y="1394428"/>
                      <a:pt x="7157533" y="1398574"/>
                    </a:cubicBezTo>
                    <a:cubicBezTo>
                      <a:pt x="7157533" y="1399127"/>
                      <a:pt x="7156926" y="1399956"/>
                      <a:pt x="7156317" y="1400786"/>
                    </a:cubicBezTo>
                    <a:cubicBezTo>
                      <a:pt x="4953756" y="1398851"/>
                      <a:pt x="2751194" y="1396916"/>
                      <a:pt x="538903" y="1394704"/>
                    </a:cubicBezTo>
                    <a:cubicBezTo>
                      <a:pt x="585728" y="1382266"/>
                      <a:pt x="624647" y="1371762"/>
                      <a:pt x="664173" y="1361811"/>
                    </a:cubicBezTo>
                    <a:cubicBezTo>
                      <a:pt x="684241" y="1356835"/>
                      <a:pt x="699445" y="1350477"/>
                      <a:pt x="712822" y="1341908"/>
                    </a:cubicBezTo>
                    <a:cubicBezTo>
                      <a:pt x="817416" y="1273080"/>
                      <a:pt x="922619" y="1204528"/>
                      <a:pt x="1027214" y="1135700"/>
                    </a:cubicBezTo>
                    <a:cubicBezTo>
                      <a:pt x="1039982" y="1127407"/>
                      <a:pt x="1052753" y="1123814"/>
                      <a:pt x="1075862" y="1123814"/>
                    </a:cubicBezTo>
                    <a:close/>
                    <a:moveTo>
                      <a:pt x="6273954" y="907655"/>
                    </a:moveTo>
                    <a:cubicBezTo>
                      <a:pt x="6291589" y="907378"/>
                      <a:pt x="6295846" y="910142"/>
                      <a:pt x="6295846" y="917606"/>
                    </a:cubicBezTo>
                    <a:cubicBezTo>
                      <a:pt x="6302332" y="949808"/>
                      <a:pt x="6313987" y="1068346"/>
                      <a:pt x="6312873" y="1100871"/>
                    </a:cubicBezTo>
                    <a:cubicBezTo>
                      <a:pt x="6313481" y="1109440"/>
                      <a:pt x="6310441" y="1113034"/>
                      <a:pt x="6289157" y="1112758"/>
                    </a:cubicBezTo>
                    <a:cubicBezTo>
                      <a:pt x="6245373" y="1111928"/>
                      <a:pt x="6202197" y="1111928"/>
                      <a:pt x="6158413" y="1112758"/>
                    </a:cubicBezTo>
                    <a:cubicBezTo>
                      <a:pt x="6138955" y="1113034"/>
                      <a:pt x="6135306" y="1109993"/>
                      <a:pt x="6135306" y="1101977"/>
                    </a:cubicBezTo>
                    <a:cubicBezTo>
                      <a:pt x="6136522" y="1040612"/>
                      <a:pt x="6137130" y="979524"/>
                      <a:pt x="6137130" y="918159"/>
                    </a:cubicBezTo>
                    <a:cubicBezTo>
                      <a:pt x="6137130" y="910695"/>
                      <a:pt x="6140171" y="907655"/>
                      <a:pt x="6158413" y="907931"/>
                    </a:cubicBezTo>
                    <a:cubicBezTo>
                      <a:pt x="6196725" y="908484"/>
                      <a:pt x="6235644" y="908207"/>
                      <a:pt x="6273954" y="907655"/>
                    </a:cubicBezTo>
                    <a:close/>
                    <a:moveTo>
                      <a:pt x="1492416" y="905720"/>
                    </a:moveTo>
                    <a:cubicBezTo>
                      <a:pt x="1539846" y="905996"/>
                      <a:pt x="1587888" y="906273"/>
                      <a:pt x="1635320" y="905720"/>
                    </a:cubicBezTo>
                    <a:cubicBezTo>
                      <a:pt x="1652348" y="905443"/>
                      <a:pt x="1655388" y="908484"/>
                      <a:pt x="1655388" y="915118"/>
                    </a:cubicBezTo>
                    <a:cubicBezTo>
                      <a:pt x="1654780" y="945524"/>
                      <a:pt x="1655388" y="975930"/>
                      <a:pt x="1655388" y="1006337"/>
                    </a:cubicBezTo>
                    <a:cubicBezTo>
                      <a:pt x="1659036" y="1006060"/>
                      <a:pt x="1662077" y="1006060"/>
                      <a:pt x="1665118" y="1006060"/>
                    </a:cubicBezTo>
                    <a:cubicBezTo>
                      <a:pt x="1665118" y="1035084"/>
                      <a:pt x="1664511" y="1064108"/>
                      <a:pt x="1665726" y="1093132"/>
                    </a:cubicBezTo>
                    <a:cubicBezTo>
                      <a:pt x="1666334" y="1101701"/>
                      <a:pt x="1661469" y="1104189"/>
                      <a:pt x="1642617" y="1103912"/>
                    </a:cubicBezTo>
                    <a:cubicBezTo>
                      <a:pt x="1597009" y="1103360"/>
                      <a:pt x="1551401" y="1103360"/>
                      <a:pt x="1505792" y="1103912"/>
                    </a:cubicBezTo>
                    <a:cubicBezTo>
                      <a:pt x="1489982" y="1103912"/>
                      <a:pt x="1482685" y="1102807"/>
                      <a:pt x="1482078" y="1094514"/>
                    </a:cubicBezTo>
                    <a:cubicBezTo>
                      <a:pt x="1479644" y="1034808"/>
                      <a:pt x="1476604" y="974825"/>
                      <a:pt x="1472347" y="915118"/>
                    </a:cubicBezTo>
                    <a:cubicBezTo>
                      <a:pt x="1471739" y="907655"/>
                      <a:pt x="1476604" y="905720"/>
                      <a:pt x="1492416" y="905720"/>
                    </a:cubicBezTo>
                    <a:close/>
                    <a:moveTo>
                      <a:pt x="4281191" y="704211"/>
                    </a:moveTo>
                    <a:cubicBezTo>
                      <a:pt x="4521392" y="704211"/>
                      <a:pt x="4761595" y="704211"/>
                      <a:pt x="5001188" y="704211"/>
                    </a:cubicBezTo>
                    <a:cubicBezTo>
                      <a:pt x="5002406" y="705040"/>
                      <a:pt x="5002406" y="705316"/>
                      <a:pt x="5002406" y="705869"/>
                    </a:cubicBezTo>
                    <a:cubicBezTo>
                      <a:pt x="5246257" y="705869"/>
                      <a:pt x="5490715" y="706146"/>
                      <a:pt x="5734566" y="705593"/>
                    </a:cubicBezTo>
                    <a:cubicBezTo>
                      <a:pt x="5758283" y="705593"/>
                      <a:pt x="5764971" y="708357"/>
                      <a:pt x="5764971" y="719137"/>
                    </a:cubicBezTo>
                    <a:cubicBezTo>
                      <a:pt x="5764971" y="745397"/>
                      <a:pt x="5767404" y="771657"/>
                      <a:pt x="5770444" y="797917"/>
                    </a:cubicBezTo>
                    <a:cubicBezTo>
                      <a:pt x="5771661" y="806210"/>
                      <a:pt x="5766188" y="808697"/>
                      <a:pt x="5748552" y="810079"/>
                    </a:cubicBezTo>
                    <a:cubicBezTo>
                      <a:pt x="5595309" y="821413"/>
                      <a:pt x="5442066" y="833575"/>
                      <a:pt x="5288216" y="844355"/>
                    </a:cubicBezTo>
                    <a:cubicBezTo>
                      <a:pt x="5150175" y="854030"/>
                      <a:pt x="5012135" y="862599"/>
                      <a:pt x="4874094" y="870338"/>
                    </a:cubicBezTo>
                    <a:cubicBezTo>
                      <a:pt x="4754905" y="877249"/>
                      <a:pt x="4635108" y="882778"/>
                      <a:pt x="4515311" y="888306"/>
                    </a:cubicBezTo>
                    <a:cubicBezTo>
                      <a:pt x="4445988" y="891623"/>
                      <a:pt x="4376055" y="893281"/>
                      <a:pt x="4306731" y="896598"/>
                    </a:cubicBezTo>
                    <a:cubicBezTo>
                      <a:pt x="4279366" y="897980"/>
                      <a:pt x="4269029" y="896046"/>
                      <a:pt x="4267812" y="881672"/>
                    </a:cubicBezTo>
                    <a:cubicBezTo>
                      <a:pt x="4262339" y="828323"/>
                      <a:pt x="4252610" y="775251"/>
                      <a:pt x="4245312" y="721901"/>
                    </a:cubicBezTo>
                    <a:cubicBezTo>
                      <a:pt x="4242880" y="704211"/>
                      <a:pt x="4243488" y="704211"/>
                      <a:pt x="4281191" y="704211"/>
                    </a:cubicBezTo>
                    <a:close/>
                    <a:moveTo>
                      <a:pt x="2014169" y="703658"/>
                    </a:moveTo>
                    <a:cubicBezTo>
                      <a:pt x="2247074" y="703934"/>
                      <a:pt x="2479978" y="703934"/>
                      <a:pt x="2712883" y="703934"/>
                    </a:cubicBezTo>
                    <a:cubicBezTo>
                      <a:pt x="2944572" y="703934"/>
                      <a:pt x="3176870" y="704211"/>
                      <a:pt x="3408559" y="703658"/>
                    </a:cubicBezTo>
                    <a:cubicBezTo>
                      <a:pt x="3432274" y="703658"/>
                      <a:pt x="3438964" y="706146"/>
                      <a:pt x="3437139" y="717202"/>
                    </a:cubicBezTo>
                    <a:cubicBezTo>
                      <a:pt x="3428018" y="776357"/>
                      <a:pt x="3420112" y="835510"/>
                      <a:pt x="3412814" y="894940"/>
                    </a:cubicBezTo>
                    <a:cubicBezTo>
                      <a:pt x="3412207" y="900192"/>
                      <a:pt x="3409166" y="901850"/>
                      <a:pt x="3397004" y="901574"/>
                    </a:cubicBezTo>
                    <a:cubicBezTo>
                      <a:pt x="3261397" y="897980"/>
                      <a:pt x="3127004" y="891900"/>
                      <a:pt x="2992004" y="884713"/>
                    </a:cubicBezTo>
                    <a:cubicBezTo>
                      <a:pt x="2829640" y="875867"/>
                      <a:pt x="2667883" y="863981"/>
                      <a:pt x="2506127" y="853201"/>
                    </a:cubicBezTo>
                    <a:cubicBezTo>
                      <a:pt x="2367479" y="843802"/>
                      <a:pt x="2228222" y="835510"/>
                      <a:pt x="2088967" y="826941"/>
                    </a:cubicBezTo>
                    <a:cubicBezTo>
                      <a:pt x="2062210" y="825283"/>
                      <a:pt x="2034844" y="823624"/>
                      <a:pt x="2007480" y="823071"/>
                    </a:cubicBezTo>
                    <a:cubicBezTo>
                      <a:pt x="1989237" y="822795"/>
                      <a:pt x="1986804" y="819754"/>
                      <a:pt x="1986804" y="812291"/>
                    </a:cubicBezTo>
                    <a:cubicBezTo>
                      <a:pt x="1988021" y="779950"/>
                      <a:pt x="1988628" y="747885"/>
                      <a:pt x="1987412" y="715544"/>
                    </a:cubicBezTo>
                    <a:cubicBezTo>
                      <a:pt x="1986804" y="705869"/>
                      <a:pt x="1992885" y="703381"/>
                      <a:pt x="2014169" y="703658"/>
                    </a:cubicBezTo>
                    <a:close/>
                    <a:moveTo>
                      <a:pt x="3850172" y="702109"/>
                    </a:moveTo>
                    <a:cubicBezTo>
                      <a:pt x="3756004" y="702109"/>
                      <a:pt x="3679665" y="778448"/>
                      <a:pt x="3679665" y="872616"/>
                    </a:cubicBezTo>
                    <a:cubicBezTo>
                      <a:pt x="3679665" y="966784"/>
                      <a:pt x="3756004" y="1043123"/>
                      <a:pt x="3850172" y="1043123"/>
                    </a:cubicBezTo>
                    <a:cubicBezTo>
                      <a:pt x="3944340" y="1043123"/>
                      <a:pt x="4020679" y="966784"/>
                      <a:pt x="4020679" y="872616"/>
                    </a:cubicBezTo>
                    <a:cubicBezTo>
                      <a:pt x="4020679" y="778448"/>
                      <a:pt x="3944340" y="702109"/>
                      <a:pt x="3850172" y="702109"/>
                    </a:cubicBezTo>
                    <a:close/>
                    <a:moveTo>
                      <a:pt x="6585305" y="598342"/>
                    </a:moveTo>
                    <a:cubicBezTo>
                      <a:pt x="6610237" y="598342"/>
                      <a:pt x="6617535" y="600830"/>
                      <a:pt x="6616925" y="612440"/>
                    </a:cubicBezTo>
                    <a:cubicBezTo>
                      <a:pt x="6614494" y="691772"/>
                      <a:pt x="6614494" y="770828"/>
                      <a:pt x="6613277" y="850160"/>
                    </a:cubicBezTo>
                    <a:cubicBezTo>
                      <a:pt x="6612670" y="881119"/>
                      <a:pt x="6578615" y="896875"/>
                      <a:pt x="6511115" y="897151"/>
                    </a:cubicBezTo>
                    <a:cubicBezTo>
                      <a:pt x="6304359" y="897980"/>
                      <a:pt x="6097603" y="898810"/>
                      <a:pt x="5890847" y="899639"/>
                    </a:cubicBezTo>
                    <a:cubicBezTo>
                      <a:pt x="5869563" y="899639"/>
                      <a:pt x="5848279" y="899086"/>
                      <a:pt x="5828820" y="894663"/>
                    </a:cubicBezTo>
                    <a:cubicBezTo>
                      <a:pt x="5803280" y="888582"/>
                      <a:pt x="5795375" y="877802"/>
                      <a:pt x="5794158" y="865916"/>
                    </a:cubicBezTo>
                    <a:cubicBezTo>
                      <a:pt x="5789901" y="804827"/>
                      <a:pt x="5786253" y="743462"/>
                      <a:pt x="5782604" y="682374"/>
                    </a:cubicBezTo>
                    <a:lnTo>
                      <a:pt x="5782346" y="680811"/>
                    </a:lnTo>
                    <a:lnTo>
                      <a:pt x="5777512" y="656805"/>
                    </a:lnTo>
                    <a:lnTo>
                      <a:pt x="5778348" y="631513"/>
                    </a:lnTo>
                    <a:lnTo>
                      <a:pt x="5778347" y="631513"/>
                    </a:lnTo>
                    <a:cubicBezTo>
                      <a:pt x="5773483" y="598619"/>
                      <a:pt x="5773483" y="598619"/>
                      <a:pt x="5846455" y="598619"/>
                    </a:cubicBezTo>
                    <a:cubicBezTo>
                      <a:pt x="6092738" y="598619"/>
                      <a:pt x="6339021" y="598895"/>
                      <a:pt x="6585305" y="598342"/>
                    </a:cubicBezTo>
                    <a:close/>
                    <a:moveTo>
                      <a:pt x="1943020" y="598066"/>
                    </a:moveTo>
                    <a:cubicBezTo>
                      <a:pt x="1962479" y="598066"/>
                      <a:pt x="1968560" y="600001"/>
                      <a:pt x="1967953" y="609122"/>
                    </a:cubicBezTo>
                    <a:cubicBezTo>
                      <a:pt x="1966127" y="692325"/>
                      <a:pt x="1966127" y="775804"/>
                      <a:pt x="1965520" y="859005"/>
                    </a:cubicBezTo>
                    <a:cubicBezTo>
                      <a:pt x="1965520" y="884713"/>
                      <a:pt x="1945452" y="893557"/>
                      <a:pt x="1888291" y="893557"/>
                    </a:cubicBezTo>
                    <a:cubicBezTo>
                      <a:pt x="1659641" y="894663"/>
                      <a:pt x="1430994" y="895492"/>
                      <a:pt x="1201738" y="896598"/>
                    </a:cubicBezTo>
                    <a:cubicBezTo>
                      <a:pt x="1158562" y="896875"/>
                      <a:pt x="1137279" y="888029"/>
                      <a:pt x="1131198" y="866745"/>
                    </a:cubicBezTo>
                    <a:cubicBezTo>
                      <a:pt x="1130589" y="864810"/>
                      <a:pt x="1130589" y="867298"/>
                      <a:pt x="1130589" y="865363"/>
                    </a:cubicBezTo>
                    <a:cubicBezTo>
                      <a:pt x="1128157" y="777186"/>
                      <a:pt x="1129373" y="689008"/>
                      <a:pt x="1129982" y="600830"/>
                    </a:cubicBezTo>
                    <a:cubicBezTo>
                      <a:pt x="1129373" y="600554"/>
                      <a:pt x="1131198" y="599724"/>
                      <a:pt x="1132414" y="598895"/>
                    </a:cubicBezTo>
                    <a:cubicBezTo>
                      <a:pt x="1288089" y="598619"/>
                      <a:pt x="1444373" y="598619"/>
                      <a:pt x="1600048" y="598342"/>
                    </a:cubicBezTo>
                    <a:cubicBezTo>
                      <a:pt x="1714372" y="598342"/>
                      <a:pt x="1828696" y="598619"/>
                      <a:pt x="1943020" y="598066"/>
                    </a:cubicBezTo>
                    <a:close/>
                    <a:moveTo>
                      <a:pt x="4731189" y="446865"/>
                    </a:moveTo>
                    <a:cubicBezTo>
                      <a:pt x="5711457" y="447141"/>
                      <a:pt x="6691723" y="447141"/>
                      <a:pt x="7675031" y="447141"/>
                    </a:cubicBezTo>
                    <a:cubicBezTo>
                      <a:pt x="7594153" y="488880"/>
                      <a:pt x="7515100" y="529515"/>
                      <a:pt x="7437263" y="570425"/>
                    </a:cubicBezTo>
                    <a:cubicBezTo>
                      <a:pt x="7423275" y="577611"/>
                      <a:pt x="7409289" y="578993"/>
                      <a:pt x="7389830" y="578993"/>
                    </a:cubicBezTo>
                    <a:cubicBezTo>
                      <a:pt x="6614494" y="578717"/>
                      <a:pt x="5839159" y="578440"/>
                      <a:pt x="5063823" y="578164"/>
                    </a:cubicBezTo>
                    <a:cubicBezTo>
                      <a:pt x="5026728" y="578164"/>
                      <a:pt x="4983553" y="582587"/>
                      <a:pt x="4953148" y="575953"/>
                    </a:cubicBezTo>
                    <a:cubicBezTo>
                      <a:pt x="4922743" y="569042"/>
                      <a:pt x="4904499" y="551075"/>
                      <a:pt x="4881999" y="537531"/>
                    </a:cubicBezTo>
                    <a:cubicBezTo>
                      <a:pt x="4831526" y="508231"/>
                      <a:pt x="4781662" y="478653"/>
                      <a:pt x="4731797" y="449076"/>
                    </a:cubicBezTo>
                    <a:cubicBezTo>
                      <a:pt x="4731189" y="448800"/>
                      <a:pt x="4731797" y="448247"/>
                      <a:pt x="4731189" y="446865"/>
                    </a:cubicBezTo>
                    <a:close/>
                    <a:moveTo>
                      <a:pt x="20796" y="446588"/>
                    </a:moveTo>
                    <a:cubicBezTo>
                      <a:pt x="1005928" y="446588"/>
                      <a:pt x="1985588" y="446588"/>
                      <a:pt x="2969504" y="446588"/>
                    </a:cubicBezTo>
                    <a:cubicBezTo>
                      <a:pt x="2944572" y="459580"/>
                      <a:pt x="2921464" y="471189"/>
                      <a:pt x="2898965" y="483075"/>
                    </a:cubicBezTo>
                    <a:cubicBezTo>
                      <a:pt x="2841802" y="512376"/>
                      <a:pt x="2784640" y="541676"/>
                      <a:pt x="2728694" y="571253"/>
                    </a:cubicBezTo>
                    <a:cubicBezTo>
                      <a:pt x="2717748" y="577058"/>
                      <a:pt x="2706194" y="578993"/>
                      <a:pt x="2689775" y="578993"/>
                    </a:cubicBezTo>
                    <a:cubicBezTo>
                      <a:pt x="1883427" y="578717"/>
                      <a:pt x="1076469" y="578440"/>
                      <a:pt x="270119" y="578440"/>
                    </a:cubicBezTo>
                    <a:cubicBezTo>
                      <a:pt x="252485" y="578440"/>
                      <a:pt x="240932" y="576229"/>
                      <a:pt x="229984" y="569595"/>
                    </a:cubicBezTo>
                    <a:cubicBezTo>
                      <a:pt x="161877" y="528962"/>
                      <a:pt x="93161" y="488880"/>
                      <a:pt x="20796" y="446588"/>
                    </a:cubicBezTo>
                    <a:close/>
                    <a:moveTo>
                      <a:pt x="7668951" y="345419"/>
                    </a:moveTo>
                    <a:cubicBezTo>
                      <a:pt x="7693275" y="345419"/>
                      <a:pt x="7702397" y="347354"/>
                      <a:pt x="7699965" y="359240"/>
                    </a:cubicBezTo>
                    <a:cubicBezTo>
                      <a:pt x="7695709" y="380801"/>
                      <a:pt x="7693885" y="402362"/>
                      <a:pt x="7694492" y="424199"/>
                    </a:cubicBezTo>
                    <a:cubicBezTo>
                      <a:pt x="7695101" y="435256"/>
                      <a:pt x="7685979" y="436638"/>
                      <a:pt x="7664695" y="436361"/>
                    </a:cubicBezTo>
                    <a:cubicBezTo>
                      <a:pt x="7366723" y="436085"/>
                      <a:pt x="7068751" y="436085"/>
                      <a:pt x="6770779" y="436085"/>
                    </a:cubicBezTo>
                    <a:cubicBezTo>
                      <a:pt x="6095172" y="436085"/>
                      <a:pt x="5418957" y="436085"/>
                      <a:pt x="4743351" y="436361"/>
                    </a:cubicBezTo>
                    <a:cubicBezTo>
                      <a:pt x="4715378" y="436361"/>
                      <a:pt x="4704431" y="434150"/>
                      <a:pt x="4706256" y="420329"/>
                    </a:cubicBezTo>
                    <a:cubicBezTo>
                      <a:pt x="4709297" y="400151"/>
                      <a:pt x="4707473" y="379696"/>
                      <a:pt x="4705648" y="359517"/>
                    </a:cubicBezTo>
                    <a:cubicBezTo>
                      <a:pt x="4704431" y="348736"/>
                      <a:pt x="4710513" y="345972"/>
                      <a:pt x="4734837" y="345972"/>
                    </a:cubicBezTo>
                    <a:cubicBezTo>
                      <a:pt x="5089363" y="346248"/>
                      <a:pt x="5443889" y="346248"/>
                      <a:pt x="5799023" y="345972"/>
                    </a:cubicBezTo>
                    <a:cubicBezTo>
                      <a:pt x="5934023" y="345972"/>
                      <a:pt x="6068415" y="345972"/>
                      <a:pt x="6203414" y="345972"/>
                    </a:cubicBezTo>
                    <a:cubicBezTo>
                      <a:pt x="6204023" y="346248"/>
                      <a:pt x="6204023" y="345972"/>
                      <a:pt x="6204023" y="345695"/>
                    </a:cubicBezTo>
                    <a:cubicBezTo>
                      <a:pt x="6692333" y="345695"/>
                      <a:pt x="7180642" y="345695"/>
                      <a:pt x="7668951" y="345419"/>
                    </a:cubicBezTo>
                    <a:close/>
                    <a:moveTo>
                      <a:pt x="2964640" y="345419"/>
                    </a:moveTo>
                    <a:cubicBezTo>
                      <a:pt x="2988356" y="345419"/>
                      <a:pt x="2995046" y="347907"/>
                      <a:pt x="2993222" y="358687"/>
                    </a:cubicBezTo>
                    <a:cubicBezTo>
                      <a:pt x="2989573" y="381631"/>
                      <a:pt x="2988965" y="404573"/>
                      <a:pt x="2987749" y="427793"/>
                    </a:cubicBezTo>
                    <a:cubicBezTo>
                      <a:pt x="2987749" y="434150"/>
                      <a:pt x="2983492" y="437191"/>
                      <a:pt x="2968897" y="436361"/>
                    </a:cubicBezTo>
                    <a:cubicBezTo>
                      <a:pt x="2964032" y="436085"/>
                      <a:pt x="2958559" y="436361"/>
                      <a:pt x="2953694" y="436361"/>
                    </a:cubicBezTo>
                    <a:cubicBezTo>
                      <a:pt x="1981939" y="436361"/>
                      <a:pt x="1010185" y="436361"/>
                      <a:pt x="39039" y="436638"/>
                    </a:cubicBezTo>
                    <a:cubicBezTo>
                      <a:pt x="8634" y="436638"/>
                      <a:pt x="-1096" y="433597"/>
                      <a:pt x="728" y="419500"/>
                    </a:cubicBezTo>
                    <a:cubicBezTo>
                      <a:pt x="3161" y="399322"/>
                      <a:pt x="2553" y="378866"/>
                      <a:pt x="120" y="358687"/>
                    </a:cubicBezTo>
                    <a:cubicBezTo>
                      <a:pt x="-1096" y="347630"/>
                      <a:pt x="6809" y="346248"/>
                      <a:pt x="28701" y="346248"/>
                    </a:cubicBezTo>
                    <a:cubicBezTo>
                      <a:pt x="518227" y="346525"/>
                      <a:pt x="1007144" y="346525"/>
                      <a:pt x="1496671" y="346525"/>
                    </a:cubicBezTo>
                    <a:cubicBezTo>
                      <a:pt x="1496671" y="346248"/>
                      <a:pt x="1496671" y="345972"/>
                      <a:pt x="1496671" y="345695"/>
                    </a:cubicBezTo>
                    <a:cubicBezTo>
                      <a:pt x="1986195" y="345695"/>
                      <a:pt x="2475115" y="345695"/>
                      <a:pt x="2964640" y="345419"/>
                    </a:cubicBezTo>
                    <a:close/>
                    <a:moveTo>
                      <a:pt x="3850172" y="103055"/>
                    </a:moveTo>
                    <a:cubicBezTo>
                      <a:pt x="3756004" y="103055"/>
                      <a:pt x="3679665" y="179394"/>
                      <a:pt x="3679665" y="273562"/>
                    </a:cubicBezTo>
                    <a:lnTo>
                      <a:pt x="3679665" y="599054"/>
                    </a:lnTo>
                    <a:lnTo>
                      <a:pt x="3738485" y="599054"/>
                    </a:lnTo>
                    <a:lnTo>
                      <a:pt x="3850173" y="223783"/>
                    </a:lnTo>
                    <a:lnTo>
                      <a:pt x="3961861" y="599054"/>
                    </a:lnTo>
                    <a:lnTo>
                      <a:pt x="4020679" y="599054"/>
                    </a:lnTo>
                    <a:lnTo>
                      <a:pt x="4020679" y="273562"/>
                    </a:lnTo>
                    <a:cubicBezTo>
                      <a:pt x="4020679" y="179394"/>
                      <a:pt x="3944340" y="103055"/>
                      <a:pt x="3850172" y="103055"/>
                    </a:cubicBezTo>
                    <a:close/>
                    <a:moveTo>
                      <a:pt x="3841577" y="133"/>
                    </a:moveTo>
                    <a:cubicBezTo>
                      <a:pt x="3867222" y="-433"/>
                      <a:pt x="3894131" y="793"/>
                      <a:pt x="3922407" y="4042"/>
                    </a:cubicBezTo>
                    <a:cubicBezTo>
                      <a:pt x="4009975" y="13992"/>
                      <a:pt x="4061056" y="42740"/>
                      <a:pt x="4098758" y="77845"/>
                    </a:cubicBezTo>
                    <a:cubicBezTo>
                      <a:pt x="4118217" y="95812"/>
                      <a:pt x="4118826" y="115162"/>
                      <a:pt x="4121866" y="134235"/>
                    </a:cubicBezTo>
                    <a:cubicBezTo>
                      <a:pt x="4133420" y="211908"/>
                      <a:pt x="4143150" y="289582"/>
                      <a:pt x="4154704" y="366979"/>
                    </a:cubicBezTo>
                    <a:cubicBezTo>
                      <a:pt x="4165650" y="444929"/>
                      <a:pt x="4177813" y="523156"/>
                      <a:pt x="4189366" y="601106"/>
                    </a:cubicBezTo>
                    <a:cubicBezTo>
                      <a:pt x="4198488" y="664129"/>
                      <a:pt x="4206393" y="726876"/>
                      <a:pt x="4215515" y="789900"/>
                    </a:cubicBezTo>
                    <a:cubicBezTo>
                      <a:pt x="4226461" y="867850"/>
                      <a:pt x="4238623" y="946076"/>
                      <a:pt x="4250177" y="1024026"/>
                    </a:cubicBezTo>
                    <a:cubicBezTo>
                      <a:pt x="4253826" y="1050562"/>
                      <a:pt x="4256867" y="1077375"/>
                      <a:pt x="4261122" y="1103911"/>
                    </a:cubicBezTo>
                    <a:cubicBezTo>
                      <a:pt x="4261731" y="1108887"/>
                      <a:pt x="4259298" y="1110545"/>
                      <a:pt x="4248960" y="1110269"/>
                    </a:cubicBezTo>
                    <a:cubicBezTo>
                      <a:pt x="4242880" y="1109992"/>
                      <a:pt x="4236799" y="1110269"/>
                      <a:pt x="4230718" y="1110269"/>
                    </a:cubicBezTo>
                    <a:cubicBezTo>
                      <a:pt x="4101191" y="1110269"/>
                      <a:pt x="3971056" y="1110269"/>
                      <a:pt x="3841530" y="1110269"/>
                    </a:cubicBezTo>
                    <a:cubicBezTo>
                      <a:pt x="3840921" y="1109992"/>
                      <a:pt x="3840921" y="1109716"/>
                      <a:pt x="3840921" y="1109716"/>
                    </a:cubicBezTo>
                    <a:cubicBezTo>
                      <a:pt x="3711394" y="1109716"/>
                      <a:pt x="3581260" y="1109439"/>
                      <a:pt x="3451733" y="1109992"/>
                    </a:cubicBezTo>
                    <a:cubicBezTo>
                      <a:pt x="3430450" y="1109992"/>
                      <a:pt x="3421936" y="1108610"/>
                      <a:pt x="3423760" y="1097554"/>
                    </a:cubicBezTo>
                    <a:cubicBezTo>
                      <a:pt x="3435922" y="1016287"/>
                      <a:pt x="3447476" y="935020"/>
                      <a:pt x="3459031" y="853753"/>
                    </a:cubicBezTo>
                    <a:cubicBezTo>
                      <a:pt x="3468152" y="788517"/>
                      <a:pt x="3476666" y="723283"/>
                      <a:pt x="3485178" y="658048"/>
                    </a:cubicBezTo>
                    <a:cubicBezTo>
                      <a:pt x="3496125" y="576781"/>
                      <a:pt x="3508287" y="495514"/>
                      <a:pt x="3519233" y="414247"/>
                    </a:cubicBezTo>
                    <a:lnTo>
                      <a:pt x="3539639" y="266043"/>
                    </a:lnTo>
                    <a:lnTo>
                      <a:pt x="3539639" y="199174"/>
                    </a:lnTo>
                    <a:cubicBezTo>
                      <a:pt x="3539639" y="174174"/>
                      <a:pt x="3544706" y="150357"/>
                      <a:pt x="3553869" y="128694"/>
                    </a:cubicBezTo>
                    <a:lnTo>
                      <a:pt x="3559957" y="119664"/>
                    </a:lnTo>
                    <a:lnTo>
                      <a:pt x="3560584" y="115162"/>
                    </a:lnTo>
                    <a:lnTo>
                      <a:pt x="3579381" y="90855"/>
                    </a:lnTo>
                    <a:lnTo>
                      <a:pt x="3592673" y="71140"/>
                    </a:lnTo>
                    <a:cubicBezTo>
                      <a:pt x="3625440" y="38373"/>
                      <a:pt x="3670707" y="18106"/>
                      <a:pt x="3720707" y="18106"/>
                    </a:cubicBezTo>
                    <a:lnTo>
                      <a:pt x="3723033" y="18106"/>
                    </a:lnTo>
                    <a:lnTo>
                      <a:pt x="3734353" y="14005"/>
                    </a:lnTo>
                    <a:cubicBezTo>
                      <a:pt x="3767486" y="5863"/>
                      <a:pt x="3803110" y="982"/>
                      <a:pt x="3841577" y="133"/>
                    </a:cubicBezTo>
                    <a:close/>
                  </a:path>
                </a:pathLst>
              </a:custGeom>
              <a:solidFill>
                <a:schemeClr val="accent2"/>
              </a:solidFill>
              <a:ln w="5254" cap="flat">
                <a:noFill/>
                <a:prstDash val="solid"/>
                <a:miter/>
              </a:ln>
            </p:spPr>
            <p:txBody>
              <a:bodyPr wrap="square" rtlCol="0" anchor="ctr">
                <a:noAutofit/>
              </a:bodyPr>
              <a:lstStyle/>
              <a:p>
                <a:endParaRPr lang="en-US" dirty="0"/>
              </a:p>
            </p:txBody>
          </p:sp>
        </p:grpSp>
        <p:sp>
          <p:nvSpPr>
            <p:cNvPr id="19" name="TextBox 18">
              <a:extLst>
                <a:ext uri="{FF2B5EF4-FFF2-40B4-BE49-F238E27FC236}">
                  <a16:creationId xmlns:a16="http://schemas.microsoft.com/office/drawing/2014/main" id="{CE8D94A0-B868-4306-9946-E2750B889DA9}"/>
                </a:ext>
              </a:extLst>
            </p:cNvPr>
            <p:cNvSpPr txBox="1"/>
            <p:nvPr/>
          </p:nvSpPr>
          <p:spPr>
            <a:xfrm>
              <a:off x="3681798" y="6090063"/>
              <a:ext cx="1166333" cy="523220"/>
            </a:xfrm>
            <a:prstGeom prst="rect">
              <a:avLst/>
            </a:prstGeom>
            <a:noFill/>
          </p:spPr>
          <p:txBody>
            <a:bodyPr wrap="square" rtlCol="0">
              <a:spAutoFit/>
            </a:bodyPr>
            <a:lstStyle/>
            <a:p>
              <a:pPr algn="ctr"/>
              <a:r>
                <a:rPr lang="en-US" altLang="ko-KR" sz="2400" b="1" dirty="0">
                  <a:solidFill>
                    <a:schemeClr val="accent5"/>
                  </a:solidFill>
                  <a:cs typeface="Arial" pitchFamily="34" charset="0"/>
                </a:rPr>
                <a:t>BUY</a:t>
              </a:r>
              <a:endParaRPr lang="ko-KR" altLang="en-US" sz="2400" b="1" dirty="0">
                <a:solidFill>
                  <a:schemeClr val="accent5"/>
                </a:solidFill>
                <a:cs typeface="Arial" pitchFamily="34" charset="0"/>
              </a:endParaRPr>
            </a:p>
          </p:txBody>
        </p:sp>
        <p:sp>
          <p:nvSpPr>
            <p:cNvPr id="20" name="TextBox 19">
              <a:extLst>
                <a:ext uri="{FF2B5EF4-FFF2-40B4-BE49-F238E27FC236}">
                  <a16:creationId xmlns:a16="http://schemas.microsoft.com/office/drawing/2014/main" id="{0EDEDE7A-1952-4D44-890C-6706ADD842A1}"/>
                </a:ext>
              </a:extLst>
            </p:cNvPr>
            <p:cNvSpPr txBox="1"/>
            <p:nvPr/>
          </p:nvSpPr>
          <p:spPr>
            <a:xfrm>
              <a:off x="7332692" y="6090063"/>
              <a:ext cx="1166333" cy="507639"/>
            </a:xfrm>
            <a:prstGeom prst="rect">
              <a:avLst/>
            </a:prstGeom>
            <a:noFill/>
          </p:spPr>
          <p:txBody>
            <a:bodyPr wrap="square" rtlCol="0">
              <a:spAutoFit/>
            </a:bodyPr>
            <a:lstStyle/>
            <a:p>
              <a:pPr algn="ctr"/>
              <a:r>
                <a:rPr lang="en-US" altLang="ko-KR" sz="2400" b="1" dirty="0">
                  <a:solidFill>
                    <a:schemeClr val="accent6"/>
                  </a:solidFill>
                  <a:cs typeface="Arial" pitchFamily="34" charset="0"/>
                </a:rPr>
                <a:t>SELL</a:t>
              </a:r>
              <a:endParaRPr lang="ko-KR" altLang="en-US" sz="2800" b="1" dirty="0">
                <a:solidFill>
                  <a:schemeClr val="accent6"/>
                </a:solidFill>
                <a:cs typeface="Arial" pitchFamily="34" charset="0"/>
              </a:endParaRPr>
            </a:p>
          </p:txBody>
        </p:sp>
        <p:grpSp>
          <p:nvGrpSpPr>
            <p:cNvPr id="54" name="Group 53">
              <a:extLst>
                <a:ext uri="{FF2B5EF4-FFF2-40B4-BE49-F238E27FC236}">
                  <a16:creationId xmlns:a16="http://schemas.microsoft.com/office/drawing/2014/main" id="{FA79EC01-0E02-4FC3-B36D-BF3088E628DC}"/>
                </a:ext>
              </a:extLst>
            </p:cNvPr>
            <p:cNvGrpSpPr/>
            <p:nvPr/>
          </p:nvGrpSpPr>
          <p:grpSpPr>
            <a:xfrm flipV="1">
              <a:off x="1099076" y="3710077"/>
              <a:ext cx="1744617" cy="2994631"/>
              <a:chOff x="1128050" y="3378862"/>
              <a:chExt cx="1744617" cy="2994631"/>
            </a:xfrm>
          </p:grpSpPr>
          <p:sp>
            <p:nvSpPr>
              <p:cNvPr id="51" name="Up Arrow 7">
                <a:extLst>
                  <a:ext uri="{FF2B5EF4-FFF2-40B4-BE49-F238E27FC236}">
                    <a16:creationId xmlns:a16="http://schemas.microsoft.com/office/drawing/2014/main" id="{95184B68-8026-4944-A467-842BEDB9E48E}"/>
                  </a:ext>
                </a:extLst>
              </p:cNvPr>
              <p:cNvSpPr/>
              <p:nvPr/>
            </p:nvSpPr>
            <p:spPr>
              <a:xfrm rot="10800000">
                <a:off x="1245024" y="4242957"/>
                <a:ext cx="1510669" cy="2130536"/>
              </a:xfrm>
              <a:prstGeom prst="upArrow">
                <a:avLst>
                  <a:gd name="adj1" fmla="val 50000"/>
                  <a:gd name="adj2" fmla="val 6193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2" name="TextBox 51">
                <a:extLst>
                  <a:ext uri="{FF2B5EF4-FFF2-40B4-BE49-F238E27FC236}">
                    <a16:creationId xmlns:a16="http://schemas.microsoft.com/office/drawing/2014/main" id="{13E41947-8021-44CE-9E39-50426D90F732}"/>
                  </a:ext>
                </a:extLst>
              </p:cNvPr>
              <p:cNvSpPr txBox="1"/>
              <p:nvPr/>
            </p:nvSpPr>
            <p:spPr>
              <a:xfrm flipV="1">
                <a:off x="1128050" y="3378862"/>
                <a:ext cx="1744617" cy="523220"/>
              </a:xfrm>
              <a:prstGeom prst="rect">
                <a:avLst/>
              </a:prstGeom>
              <a:noFill/>
            </p:spPr>
            <p:txBody>
              <a:bodyPr wrap="square" rtlCol="0" anchor="ctr">
                <a:spAutoFit/>
              </a:bodyPr>
              <a:lstStyle/>
              <a:p>
                <a:pPr algn="ctr"/>
                <a:r>
                  <a:rPr lang="en-US" altLang="ko-KR" sz="2800" b="1" dirty="0">
                    <a:solidFill>
                      <a:schemeClr val="accent5"/>
                    </a:solidFill>
                    <a:cs typeface="Arial" pitchFamily="34" charset="0"/>
                  </a:rPr>
                  <a:t>$100.50</a:t>
                </a:r>
                <a:endParaRPr lang="ko-KR" altLang="en-US" sz="2700" b="1" dirty="0">
                  <a:solidFill>
                    <a:schemeClr val="accent5"/>
                  </a:solidFill>
                  <a:cs typeface="Arial" pitchFamily="34" charset="0"/>
                </a:endParaRPr>
              </a:p>
            </p:txBody>
          </p:sp>
        </p:grpSp>
        <p:grpSp>
          <p:nvGrpSpPr>
            <p:cNvPr id="56" name="Group 55">
              <a:extLst>
                <a:ext uri="{FF2B5EF4-FFF2-40B4-BE49-F238E27FC236}">
                  <a16:creationId xmlns:a16="http://schemas.microsoft.com/office/drawing/2014/main" id="{52D2FB70-A23C-475F-BF22-BE2C6FF53B78}"/>
                </a:ext>
              </a:extLst>
            </p:cNvPr>
            <p:cNvGrpSpPr/>
            <p:nvPr/>
          </p:nvGrpSpPr>
          <p:grpSpPr>
            <a:xfrm flipV="1">
              <a:off x="9314188" y="3570429"/>
              <a:ext cx="1744617" cy="3013797"/>
              <a:chOff x="9347930" y="3117532"/>
              <a:chExt cx="1744617" cy="3013797"/>
            </a:xfrm>
          </p:grpSpPr>
          <p:sp>
            <p:nvSpPr>
              <p:cNvPr id="50" name="Up Arrow 4">
                <a:extLst>
                  <a:ext uri="{FF2B5EF4-FFF2-40B4-BE49-F238E27FC236}">
                    <a16:creationId xmlns:a16="http://schemas.microsoft.com/office/drawing/2014/main" id="{CD002BB8-82B0-4919-8BA5-8DE4E6C8E9F5}"/>
                  </a:ext>
                </a:extLst>
              </p:cNvPr>
              <p:cNvSpPr/>
              <p:nvPr/>
            </p:nvSpPr>
            <p:spPr>
              <a:xfrm>
                <a:off x="9464904" y="3117532"/>
                <a:ext cx="1510669" cy="2130536"/>
              </a:xfrm>
              <a:prstGeom prst="upArrow">
                <a:avLst>
                  <a:gd name="adj1" fmla="val 50000"/>
                  <a:gd name="adj2" fmla="val 6193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3" name="TextBox 52">
                <a:extLst>
                  <a:ext uri="{FF2B5EF4-FFF2-40B4-BE49-F238E27FC236}">
                    <a16:creationId xmlns:a16="http://schemas.microsoft.com/office/drawing/2014/main" id="{A3B1762B-4C07-4FFB-9E25-ABE63F525BA4}"/>
                  </a:ext>
                </a:extLst>
              </p:cNvPr>
              <p:cNvSpPr txBox="1"/>
              <p:nvPr/>
            </p:nvSpPr>
            <p:spPr>
              <a:xfrm flipV="1">
                <a:off x="9347930" y="5608109"/>
                <a:ext cx="1744617" cy="523220"/>
              </a:xfrm>
              <a:prstGeom prst="rect">
                <a:avLst/>
              </a:prstGeom>
              <a:noFill/>
            </p:spPr>
            <p:txBody>
              <a:bodyPr wrap="square" rtlCol="0" anchor="ctr">
                <a:spAutoFit/>
              </a:bodyPr>
              <a:lstStyle/>
              <a:p>
                <a:pPr algn="ctr"/>
                <a:r>
                  <a:rPr lang="en-US" altLang="ko-KR" sz="2800" b="1" dirty="0">
                    <a:solidFill>
                      <a:schemeClr val="accent6"/>
                    </a:solidFill>
                    <a:cs typeface="Arial" pitchFamily="34" charset="0"/>
                  </a:rPr>
                  <a:t>$203.00</a:t>
                </a:r>
                <a:endParaRPr lang="ko-KR" altLang="en-US" sz="2700" b="1" dirty="0">
                  <a:solidFill>
                    <a:schemeClr val="accent6"/>
                  </a:solidFill>
                  <a:cs typeface="Arial" pitchFamily="34" charset="0"/>
                </a:endParaRPr>
              </a:p>
            </p:txBody>
          </p:sp>
        </p:grpSp>
      </p:grpSp>
      <p:sp>
        <p:nvSpPr>
          <p:cNvPr id="37" name="Diagonal Stripe 18">
            <a:extLst>
              <a:ext uri="{FF2B5EF4-FFF2-40B4-BE49-F238E27FC236}">
                <a16:creationId xmlns:a16="http://schemas.microsoft.com/office/drawing/2014/main" id="{A22D5174-4633-41C9-B465-AA6EFF3D1F50}"/>
              </a:ext>
            </a:extLst>
          </p:cNvPr>
          <p:cNvSpPr>
            <a:spLocks noChangeAspect="1"/>
          </p:cNvSpPr>
          <p:nvPr/>
        </p:nvSpPr>
        <p:spPr>
          <a:xfrm rot="2848566">
            <a:off x="3821968" y="2103742"/>
            <a:ext cx="433791" cy="433146"/>
          </a:xfrm>
          <a:custGeom>
            <a:avLst/>
            <a:gdLst>
              <a:gd name="connsiteX0" fmla="*/ 2711097 w 4203112"/>
              <a:gd name="connsiteY0" fmla="*/ 2591096 h 4242998"/>
              <a:gd name="connsiteX1" fmla="*/ 2769667 w 4203112"/>
              <a:gd name="connsiteY1" fmla="*/ 2552217 h 4242998"/>
              <a:gd name="connsiteX2" fmla="*/ 2887654 w 4203112"/>
              <a:gd name="connsiteY2" fmla="*/ 2586370 h 4242998"/>
              <a:gd name="connsiteX3" fmla="*/ 2942683 w 4203112"/>
              <a:gd name="connsiteY3" fmla="*/ 2773697 h 4242998"/>
              <a:gd name="connsiteX4" fmla="*/ 2935472 w 4203112"/>
              <a:gd name="connsiteY4" fmla="*/ 2796870 h 4242998"/>
              <a:gd name="connsiteX5" fmla="*/ 2711097 w 4203112"/>
              <a:gd name="connsiteY5" fmla="*/ 2591096 h 4242998"/>
              <a:gd name="connsiteX6" fmla="*/ 2171384 w 4203112"/>
              <a:gd name="connsiteY6" fmla="*/ 2337588 h 4242998"/>
              <a:gd name="connsiteX7" fmla="*/ 2373058 w 4203112"/>
              <a:gd name="connsiteY7" fmla="*/ 2522544 h 4242998"/>
              <a:gd name="connsiteX8" fmla="*/ 2370959 w 4203112"/>
              <a:gd name="connsiteY8" fmla="*/ 2523075 h 4242998"/>
              <a:gd name="connsiteX9" fmla="*/ 2214151 w 4203112"/>
              <a:gd name="connsiteY9" fmla="*/ 2478059 h 4242998"/>
              <a:gd name="connsiteX10" fmla="*/ 2213034 w 4203112"/>
              <a:gd name="connsiteY10" fmla="*/ 2479384 h 4242998"/>
              <a:gd name="connsiteX11" fmla="*/ 2171384 w 4203112"/>
              <a:gd name="connsiteY11" fmla="*/ 2337588 h 4242998"/>
              <a:gd name="connsiteX12" fmla="*/ 1919108 w 4203112"/>
              <a:gd name="connsiteY12" fmla="*/ 2106226 h 4242998"/>
              <a:gd name="connsiteX13" fmla="*/ 1977212 w 4203112"/>
              <a:gd name="connsiteY13" fmla="*/ 2159513 h 4242998"/>
              <a:gd name="connsiteX14" fmla="*/ 1925891 w 4203112"/>
              <a:gd name="connsiteY14" fmla="*/ 2266478 h 4242998"/>
              <a:gd name="connsiteX15" fmla="*/ 2052710 w 4203112"/>
              <a:gd name="connsiteY15" fmla="*/ 2669358 h 4242998"/>
              <a:gd name="connsiteX16" fmla="*/ 2400744 w 4203112"/>
              <a:gd name="connsiteY16" fmla="*/ 2771636 h 4242998"/>
              <a:gd name="connsiteX17" fmla="*/ 2573309 w 4203112"/>
              <a:gd name="connsiteY17" fmla="*/ 2706193 h 4242998"/>
              <a:gd name="connsiteX18" fmla="*/ 2803909 w 4203112"/>
              <a:gd name="connsiteY18" fmla="*/ 2917676 h 4242998"/>
              <a:gd name="connsiteX19" fmla="*/ 2611209 w 4203112"/>
              <a:gd name="connsiteY19" fmla="*/ 2866675 h 4242998"/>
              <a:gd name="connsiteX20" fmla="*/ 2418743 w 4203112"/>
              <a:gd name="connsiteY20" fmla="*/ 3057571 h 4242998"/>
              <a:gd name="connsiteX21" fmla="*/ 2877490 w 4203112"/>
              <a:gd name="connsiteY21" fmla="*/ 3178631 h 4242998"/>
              <a:gd name="connsiteX22" fmla="*/ 3016268 w 4203112"/>
              <a:gd name="connsiteY22" fmla="*/ 3112430 h 4242998"/>
              <a:gd name="connsiteX23" fmla="*/ 3074759 w 4203112"/>
              <a:gd name="connsiteY23" fmla="*/ 3166072 h 4242998"/>
              <a:gd name="connsiteX24" fmla="*/ 3195039 w 4203112"/>
              <a:gd name="connsiteY24" fmla="*/ 3034919 h 4242998"/>
              <a:gd name="connsiteX25" fmla="*/ 3140917 w 4203112"/>
              <a:gd name="connsiteY25" fmla="*/ 2985283 h 4242998"/>
              <a:gd name="connsiteX26" fmla="*/ 3206354 w 4203112"/>
              <a:gd name="connsiteY26" fmla="*/ 2836645 h 4242998"/>
              <a:gd name="connsiteX27" fmla="*/ 3073603 w 4203112"/>
              <a:gd name="connsiteY27" fmla="*/ 2389446 h 4242998"/>
              <a:gd name="connsiteX28" fmla="*/ 3074334 w 4203112"/>
              <a:gd name="connsiteY28" fmla="*/ 2388590 h 4242998"/>
              <a:gd name="connsiteX29" fmla="*/ 3069192 w 4203112"/>
              <a:gd name="connsiteY29" fmla="*/ 2384816 h 4242998"/>
              <a:gd name="connsiteX30" fmla="*/ 3067445 w 4203112"/>
              <a:gd name="connsiteY30" fmla="*/ 2382983 h 4242998"/>
              <a:gd name="connsiteX31" fmla="*/ 3067143 w 4203112"/>
              <a:gd name="connsiteY31" fmla="*/ 2383312 h 4242998"/>
              <a:gd name="connsiteX32" fmla="*/ 2729016 w 4203112"/>
              <a:gd name="connsiteY32" fmla="*/ 2296491 h 4242998"/>
              <a:gd name="connsiteX33" fmla="*/ 2522385 w 4203112"/>
              <a:gd name="connsiteY33" fmla="*/ 2418029 h 4242998"/>
              <a:gd name="connsiteX34" fmla="*/ 2283741 w 4203112"/>
              <a:gd name="connsiteY34" fmla="*/ 2199168 h 4242998"/>
              <a:gd name="connsiteX35" fmla="*/ 2297678 w 4203112"/>
              <a:gd name="connsiteY35" fmla="*/ 2193154 h 4242998"/>
              <a:gd name="connsiteX36" fmla="*/ 2471482 w 4203112"/>
              <a:gd name="connsiteY36" fmla="*/ 2239020 h 4242998"/>
              <a:gd name="connsiteX37" fmla="*/ 2644745 w 4203112"/>
              <a:gd name="connsiteY37" fmla="*/ 2067171 h 4242998"/>
              <a:gd name="connsiteX38" fmla="*/ 2231772 w 4203112"/>
              <a:gd name="connsiteY38" fmla="*/ 1958190 h 4242998"/>
              <a:gd name="connsiteX39" fmla="*/ 2094967 w 4203112"/>
              <a:gd name="connsiteY39" fmla="*/ 2026044 h 4242998"/>
              <a:gd name="connsiteX40" fmla="*/ 2039388 w 4203112"/>
              <a:gd name="connsiteY40" fmla="*/ 1975073 h 4242998"/>
              <a:gd name="connsiteX41" fmla="*/ 1919108 w 4203112"/>
              <a:gd name="connsiteY41" fmla="*/ 2106226 h 4242998"/>
              <a:gd name="connsiteX42" fmla="*/ 1078927 w 4203112"/>
              <a:gd name="connsiteY42" fmla="*/ 2448738 h 4242998"/>
              <a:gd name="connsiteX43" fmla="*/ 2259074 w 4203112"/>
              <a:gd name="connsiteY43" fmla="*/ 1170963 h 4242998"/>
              <a:gd name="connsiteX44" fmla="*/ 3829901 w 4203112"/>
              <a:gd name="connsiteY44" fmla="*/ 1459901 h 4242998"/>
              <a:gd name="connsiteX45" fmla="*/ 3448965 w 4203112"/>
              <a:gd name="connsiteY45" fmla="*/ 3384214 h 4242998"/>
              <a:gd name="connsiteX46" fmla="*/ 1444117 w 4203112"/>
              <a:gd name="connsiteY46" fmla="*/ 3911639 h 4242998"/>
              <a:gd name="connsiteX47" fmla="*/ 1441457 w 4203112"/>
              <a:gd name="connsiteY47" fmla="*/ 3907642 h 4242998"/>
              <a:gd name="connsiteX48" fmla="*/ 1078927 w 4203112"/>
              <a:gd name="connsiteY48" fmla="*/ 2448738 h 4242998"/>
              <a:gd name="connsiteX49" fmla="*/ 844073 w 4203112"/>
              <a:gd name="connsiteY49" fmla="*/ 2182941 h 4242998"/>
              <a:gd name="connsiteX50" fmla="*/ 1947259 w 4203112"/>
              <a:gd name="connsiteY50" fmla="*/ 980032 h 4242998"/>
              <a:gd name="connsiteX51" fmla="*/ 2015087 w 4203112"/>
              <a:gd name="connsiteY51" fmla="*/ 977099 h 4242998"/>
              <a:gd name="connsiteX52" fmla="*/ 2156605 w 4203112"/>
              <a:gd name="connsiteY52" fmla="*/ 1106884 h 4242998"/>
              <a:gd name="connsiteX53" fmla="*/ 2159538 w 4203112"/>
              <a:gd name="connsiteY53" fmla="*/ 1174712 h 4242998"/>
              <a:gd name="connsiteX54" fmla="*/ 1056351 w 4203112"/>
              <a:gd name="connsiteY54" fmla="*/ 2377621 h 4242998"/>
              <a:gd name="connsiteX55" fmla="*/ 988524 w 4203112"/>
              <a:gd name="connsiteY55" fmla="*/ 2380554 h 4242998"/>
              <a:gd name="connsiteX56" fmla="*/ 847006 w 4203112"/>
              <a:gd name="connsiteY56" fmla="*/ 2250768 h 4242998"/>
              <a:gd name="connsiteX57" fmla="*/ 844073 w 4203112"/>
              <a:gd name="connsiteY57" fmla="*/ 2182941 h 4242998"/>
              <a:gd name="connsiteX58" fmla="*/ 608369 w 4203112"/>
              <a:gd name="connsiteY58" fmla="*/ 694413 h 4242998"/>
              <a:gd name="connsiteX59" fmla="*/ 1323969 w 4203112"/>
              <a:gd name="connsiteY59" fmla="*/ 580732 h 4242998"/>
              <a:gd name="connsiteX60" fmla="*/ 1407055 w 4203112"/>
              <a:gd name="connsiteY60" fmla="*/ 95866 h 4242998"/>
              <a:gd name="connsiteX61" fmla="*/ 1935243 w 4203112"/>
              <a:gd name="connsiteY61" fmla="*/ 122235 h 4242998"/>
              <a:gd name="connsiteX62" fmla="*/ 1869929 w 4203112"/>
              <a:gd name="connsiteY62" fmla="*/ 929632 h 4242998"/>
              <a:gd name="connsiteX63" fmla="*/ 830647 w 4203112"/>
              <a:gd name="connsiteY63" fmla="*/ 2091045 h 4242998"/>
              <a:gd name="connsiteX64" fmla="*/ 111882 w 4203112"/>
              <a:gd name="connsiteY64" fmla="*/ 2120016 h 4242998"/>
              <a:gd name="connsiteX65" fmla="*/ 509974 w 4203112"/>
              <a:gd name="connsiteY65" fmla="*/ 1414093 h 4242998"/>
              <a:gd name="connsiteX66" fmla="*/ 530788 w 4203112"/>
              <a:gd name="connsiteY66" fmla="*/ 798353 h 4242998"/>
              <a:gd name="connsiteX67" fmla="*/ 608369 w 4203112"/>
              <a:gd name="connsiteY67" fmla="*/ 694413 h 4242998"/>
              <a:gd name="connsiteX0" fmla="*/ 2711097 w 4203112"/>
              <a:gd name="connsiteY0" fmla="*/ 2521084 h 4172986"/>
              <a:gd name="connsiteX1" fmla="*/ 2769667 w 4203112"/>
              <a:gd name="connsiteY1" fmla="*/ 2482205 h 4172986"/>
              <a:gd name="connsiteX2" fmla="*/ 2887654 w 4203112"/>
              <a:gd name="connsiteY2" fmla="*/ 2516358 h 4172986"/>
              <a:gd name="connsiteX3" fmla="*/ 2942683 w 4203112"/>
              <a:gd name="connsiteY3" fmla="*/ 2703685 h 4172986"/>
              <a:gd name="connsiteX4" fmla="*/ 2935472 w 4203112"/>
              <a:gd name="connsiteY4" fmla="*/ 2726858 h 4172986"/>
              <a:gd name="connsiteX5" fmla="*/ 2711097 w 4203112"/>
              <a:gd name="connsiteY5" fmla="*/ 2521084 h 4172986"/>
              <a:gd name="connsiteX6" fmla="*/ 2171384 w 4203112"/>
              <a:gd name="connsiteY6" fmla="*/ 2267576 h 4172986"/>
              <a:gd name="connsiteX7" fmla="*/ 2373058 w 4203112"/>
              <a:gd name="connsiteY7" fmla="*/ 2452532 h 4172986"/>
              <a:gd name="connsiteX8" fmla="*/ 2370959 w 4203112"/>
              <a:gd name="connsiteY8" fmla="*/ 2453063 h 4172986"/>
              <a:gd name="connsiteX9" fmla="*/ 2214151 w 4203112"/>
              <a:gd name="connsiteY9" fmla="*/ 2408047 h 4172986"/>
              <a:gd name="connsiteX10" fmla="*/ 2213034 w 4203112"/>
              <a:gd name="connsiteY10" fmla="*/ 2409372 h 4172986"/>
              <a:gd name="connsiteX11" fmla="*/ 2171384 w 4203112"/>
              <a:gd name="connsiteY11" fmla="*/ 2267576 h 4172986"/>
              <a:gd name="connsiteX12" fmla="*/ 1919108 w 4203112"/>
              <a:gd name="connsiteY12" fmla="*/ 2036214 h 4172986"/>
              <a:gd name="connsiteX13" fmla="*/ 1977212 w 4203112"/>
              <a:gd name="connsiteY13" fmla="*/ 2089501 h 4172986"/>
              <a:gd name="connsiteX14" fmla="*/ 1925891 w 4203112"/>
              <a:gd name="connsiteY14" fmla="*/ 2196466 h 4172986"/>
              <a:gd name="connsiteX15" fmla="*/ 2052710 w 4203112"/>
              <a:gd name="connsiteY15" fmla="*/ 2599346 h 4172986"/>
              <a:gd name="connsiteX16" fmla="*/ 2400744 w 4203112"/>
              <a:gd name="connsiteY16" fmla="*/ 2701624 h 4172986"/>
              <a:gd name="connsiteX17" fmla="*/ 2573309 w 4203112"/>
              <a:gd name="connsiteY17" fmla="*/ 2636181 h 4172986"/>
              <a:gd name="connsiteX18" fmla="*/ 2803909 w 4203112"/>
              <a:gd name="connsiteY18" fmla="*/ 2847664 h 4172986"/>
              <a:gd name="connsiteX19" fmla="*/ 2611209 w 4203112"/>
              <a:gd name="connsiteY19" fmla="*/ 2796663 h 4172986"/>
              <a:gd name="connsiteX20" fmla="*/ 2418743 w 4203112"/>
              <a:gd name="connsiteY20" fmla="*/ 2987559 h 4172986"/>
              <a:gd name="connsiteX21" fmla="*/ 2877490 w 4203112"/>
              <a:gd name="connsiteY21" fmla="*/ 3108619 h 4172986"/>
              <a:gd name="connsiteX22" fmla="*/ 3016268 w 4203112"/>
              <a:gd name="connsiteY22" fmla="*/ 3042418 h 4172986"/>
              <a:gd name="connsiteX23" fmla="*/ 3074759 w 4203112"/>
              <a:gd name="connsiteY23" fmla="*/ 3096060 h 4172986"/>
              <a:gd name="connsiteX24" fmla="*/ 3195039 w 4203112"/>
              <a:gd name="connsiteY24" fmla="*/ 2964907 h 4172986"/>
              <a:gd name="connsiteX25" fmla="*/ 3140917 w 4203112"/>
              <a:gd name="connsiteY25" fmla="*/ 2915271 h 4172986"/>
              <a:gd name="connsiteX26" fmla="*/ 3206354 w 4203112"/>
              <a:gd name="connsiteY26" fmla="*/ 2766633 h 4172986"/>
              <a:gd name="connsiteX27" fmla="*/ 3073603 w 4203112"/>
              <a:gd name="connsiteY27" fmla="*/ 2319434 h 4172986"/>
              <a:gd name="connsiteX28" fmla="*/ 3074334 w 4203112"/>
              <a:gd name="connsiteY28" fmla="*/ 2318578 h 4172986"/>
              <a:gd name="connsiteX29" fmla="*/ 3069192 w 4203112"/>
              <a:gd name="connsiteY29" fmla="*/ 2314804 h 4172986"/>
              <a:gd name="connsiteX30" fmla="*/ 3067445 w 4203112"/>
              <a:gd name="connsiteY30" fmla="*/ 2312971 h 4172986"/>
              <a:gd name="connsiteX31" fmla="*/ 3067143 w 4203112"/>
              <a:gd name="connsiteY31" fmla="*/ 2313300 h 4172986"/>
              <a:gd name="connsiteX32" fmla="*/ 2729016 w 4203112"/>
              <a:gd name="connsiteY32" fmla="*/ 2226479 h 4172986"/>
              <a:gd name="connsiteX33" fmla="*/ 2522385 w 4203112"/>
              <a:gd name="connsiteY33" fmla="*/ 2348017 h 4172986"/>
              <a:gd name="connsiteX34" fmla="*/ 2283741 w 4203112"/>
              <a:gd name="connsiteY34" fmla="*/ 2129156 h 4172986"/>
              <a:gd name="connsiteX35" fmla="*/ 2297678 w 4203112"/>
              <a:gd name="connsiteY35" fmla="*/ 2123142 h 4172986"/>
              <a:gd name="connsiteX36" fmla="*/ 2471482 w 4203112"/>
              <a:gd name="connsiteY36" fmla="*/ 2169008 h 4172986"/>
              <a:gd name="connsiteX37" fmla="*/ 2644745 w 4203112"/>
              <a:gd name="connsiteY37" fmla="*/ 1997159 h 4172986"/>
              <a:gd name="connsiteX38" fmla="*/ 2231772 w 4203112"/>
              <a:gd name="connsiteY38" fmla="*/ 1888178 h 4172986"/>
              <a:gd name="connsiteX39" fmla="*/ 2094967 w 4203112"/>
              <a:gd name="connsiteY39" fmla="*/ 1956032 h 4172986"/>
              <a:gd name="connsiteX40" fmla="*/ 2039388 w 4203112"/>
              <a:gd name="connsiteY40" fmla="*/ 1905061 h 4172986"/>
              <a:gd name="connsiteX41" fmla="*/ 1919108 w 4203112"/>
              <a:gd name="connsiteY41" fmla="*/ 2036214 h 4172986"/>
              <a:gd name="connsiteX42" fmla="*/ 1078927 w 4203112"/>
              <a:gd name="connsiteY42" fmla="*/ 2378726 h 4172986"/>
              <a:gd name="connsiteX43" fmla="*/ 2259074 w 4203112"/>
              <a:gd name="connsiteY43" fmla="*/ 1100951 h 4172986"/>
              <a:gd name="connsiteX44" fmla="*/ 3829901 w 4203112"/>
              <a:gd name="connsiteY44" fmla="*/ 1389889 h 4172986"/>
              <a:gd name="connsiteX45" fmla="*/ 3448965 w 4203112"/>
              <a:gd name="connsiteY45" fmla="*/ 3314202 h 4172986"/>
              <a:gd name="connsiteX46" fmla="*/ 1444117 w 4203112"/>
              <a:gd name="connsiteY46" fmla="*/ 3841627 h 4172986"/>
              <a:gd name="connsiteX47" fmla="*/ 1441457 w 4203112"/>
              <a:gd name="connsiteY47" fmla="*/ 3837630 h 4172986"/>
              <a:gd name="connsiteX48" fmla="*/ 1078927 w 4203112"/>
              <a:gd name="connsiteY48" fmla="*/ 2378726 h 4172986"/>
              <a:gd name="connsiteX49" fmla="*/ 844073 w 4203112"/>
              <a:gd name="connsiteY49" fmla="*/ 2112929 h 4172986"/>
              <a:gd name="connsiteX50" fmla="*/ 1947259 w 4203112"/>
              <a:gd name="connsiteY50" fmla="*/ 910020 h 4172986"/>
              <a:gd name="connsiteX51" fmla="*/ 2015087 w 4203112"/>
              <a:gd name="connsiteY51" fmla="*/ 907087 h 4172986"/>
              <a:gd name="connsiteX52" fmla="*/ 2156605 w 4203112"/>
              <a:gd name="connsiteY52" fmla="*/ 1036872 h 4172986"/>
              <a:gd name="connsiteX53" fmla="*/ 2159538 w 4203112"/>
              <a:gd name="connsiteY53" fmla="*/ 1104700 h 4172986"/>
              <a:gd name="connsiteX54" fmla="*/ 1056351 w 4203112"/>
              <a:gd name="connsiteY54" fmla="*/ 2307609 h 4172986"/>
              <a:gd name="connsiteX55" fmla="*/ 988524 w 4203112"/>
              <a:gd name="connsiteY55" fmla="*/ 2310542 h 4172986"/>
              <a:gd name="connsiteX56" fmla="*/ 847006 w 4203112"/>
              <a:gd name="connsiteY56" fmla="*/ 2180756 h 4172986"/>
              <a:gd name="connsiteX57" fmla="*/ 844073 w 4203112"/>
              <a:gd name="connsiteY57" fmla="*/ 2112929 h 4172986"/>
              <a:gd name="connsiteX58" fmla="*/ 608369 w 4203112"/>
              <a:gd name="connsiteY58" fmla="*/ 624401 h 4172986"/>
              <a:gd name="connsiteX59" fmla="*/ 1323969 w 4203112"/>
              <a:gd name="connsiteY59" fmla="*/ 510720 h 4172986"/>
              <a:gd name="connsiteX60" fmla="*/ 1407055 w 4203112"/>
              <a:gd name="connsiteY60" fmla="*/ 25854 h 4172986"/>
              <a:gd name="connsiteX61" fmla="*/ 1845112 w 4203112"/>
              <a:gd name="connsiteY61" fmla="*/ 150503 h 4172986"/>
              <a:gd name="connsiteX62" fmla="*/ 1869929 w 4203112"/>
              <a:gd name="connsiteY62" fmla="*/ 859620 h 4172986"/>
              <a:gd name="connsiteX63" fmla="*/ 830647 w 4203112"/>
              <a:gd name="connsiteY63" fmla="*/ 2021033 h 4172986"/>
              <a:gd name="connsiteX64" fmla="*/ 111882 w 4203112"/>
              <a:gd name="connsiteY64" fmla="*/ 2050004 h 4172986"/>
              <a:gd name="connsiteX65" fmla="*/ 509974 w 4203112"/>
              <a:gd name="connsiteY65" fmla="*/ 1344081 h 4172986"/>
              <a:gd name="connsiteX66" fmla="*/ 530788 w 4203112"/>
              <a:gd name="connsiteY66" fmla="*/ 728341 h 4172986"/>
              <a:gd name="connsiteX67" fmla="*/ 608369 w 4203112"/>
              <a:gd name="connsiteY67" fmla="*/ 624401 h 4172986"/>
              <a:gd name="connsiteX0" fmla="*/ 2711097 w 4203112"/>
              <a:gd name="connsiteY0" fmla="*/ 2579505 h 4231407"/>
              <a:gd name="connsiteX1" fmla="*/ 2769667 w 4203112"/>
              <a:gd name="connsiteY1" fmla="*/ 2540626 h 4231407"/>
              <a:gd name="connsiteX2" fmla="*/ 2887654 w 4203112"/>
              <a:gd name="connsiteY2" fmla="*/ 2574779 h 4231407"/>
              <a:gd name="connsiteX3" fmla="*/ 2942683 w 4203112"/>
              <a:gd name="connsiteY3" fmla="*/ 2762106 h 4231407"/>
              <a:gd name="connsiteX4" fmla="*/ 2935472 w 4203112"/>
              <a:gd name="connsiteY4" fmla="*/ 2785279 h 4231407"/>
              <a:gd name="connsiteX5" fmla="*/ 2711097 w 4203112"/>
              <a:gd name="connsiteY5" fmla="*/ 2579505 h 4231407"/>
              <a:gd name="connsiteX6" fmla="*/ 2171384 w 4203112"/>
              <a:gd name="connsiteY6" fmla="*/ 2325997 h 4231407"/>
              <a:gd name="connsiteX7" fmla="*/ 2373058 w 4203112"/>
              <a:gd name="connsiteY7" fmla="*/ 2510953 h 4231407"/>
              <a:gd name="connsiteX8" fmla="*/ 2370959 w 4203112"/>
              <a:gd name="connsiteY8" fmla="*/ 2511484 h 4231407"/>
              <a:gd name="connsiteX9" fmla="*/ 2214151 w 4203112"/>
              <a:gd name="connsiteY9" fmla="*/ 2466468 h 4231407"/>
              <a:gd name="connsiteX10" fmla="*/ 2213034 w 4203112"/>
              <a:gd name="connsiteY10" fmla="*/ 2467793 h 4231407"/>
              <a:gd name="connsiteX11" fmla="*/ 2171384 w 4203112"/>
              <a:gd name="connsiteY11" fmla="*/ 2325997 h 4231407"/>
              <a:gd name="connsiteX12" fmla="*/ 1919108 w 4203112"/>
              <a:gd name="connsiteY12" fmla="*/ 2094635 h 4231407"/>
              <a:gd name="connsiteX13" fmla="*/ 1977212 w 4203112"/>
              <a:gd name="connsiteY13" fmla="*/ 2147922 h 4231407"/>
              <a:gd name="connsiteX14" fmla="*/ 1925891 w 4203112"/>
              <a:gd name="connsiteY14" fmla="*/ 2254887 h 4231407"/>
              <a:gd name="connsiteX15" fmla="*/ 2052710 w 4203112"/>
              <a:gd name="connsiteY15" fmla="*/ 2657767 h 4231407"/>
              <a:gd name="connsiteX16" fmla="*/ 2400744 w 4203112"/>
              <a:gd name="connsiteY16" fmla="*/ 2760045 h 4231407"/>
              <a:gd name="connsiteX17" fmla="*/ 2573309 w 4203112"/>
              <a:gd name="connsiteY17" fmla="*/ 2694602 h 4231407"/>
              <a:gd name="connsiteX18" fmla="*/ 2803909 w 4203112"/>
              <a:gd name="connsiteY18" fmla="*/ 2906085 h 4231407"/>
              <a:gd name="connsiteX19" fmla="*/ 2611209 w 4203112"/>
              <a:gd name="connsiteY19" fmla="*/ 2855084 h 4231407"/>
              <a:gd name="connsiteX20" fmla="*/ 2418743 w 4203112"/>
              <a:gd name="connsiteY20" fmla="*/ 3045980 h 4231407"/>
              <a:gd name="connsiteX21" fmla="*/ 2877490 w 4203112"/>
              <a:gd name="connsiteY21" fmla="*/ 3167040 h 4231407"/>
              <a:gd name="connsiteX22" fmla="*/ 3016268 w 4203112"/>
              <a:gd name="connsiteY22" fmla="*/ 3100839 h 4231407"/>
              <a:gd name="connsiteX23" fmla="*/ 3074759 w 4203112"/>
              <a:gd name="connsiteY23" fmla="*/ 3154481 h 4231407"/>
              <a:gd name="connsiteX24" fmla="*/ 3195039 w 4203112"/>
              <a:gd name="connsiteY24" fmla="*/ 3023328 h 4231407"/>
              <a:gd name="connsiteX25" fmla="*/ 3140917 w 4203112"/>
              <a:gd name="connsiteY25" fmla="*/ 2973692 h 4231407"/>
              <a:gd name="connsiteX26" fmla="*/ 3206354 w 4203112"/>
              <a:gd name="connsiteY26" fmla="*/ 2825054 h 4231407"/>
              <a:gd name="connsiteX27" fmla="*/ 3073603 w 4203112"/>
              <a:gd name="connsiteY27" fmla="*/ 2377855 h 4231407"/>
              <a:gd name="connsiteX28" fmla="*/ 3074334 w 4203112"/>
              <a:gd name="connsiteY28" fmla="*/ 2376999 h 4231407"/>
              <a:gd name="connsiteX29" fmla="*/ 3069192 w 4203112"/>
              <a:gd name="connsiteY29" fmla="*/ 2373225 h 4231407"/>
              <a:gd name="connsiteX30" fmla="*/ 3067445 w 4203112"/>
              <a:gd name="connsiteY30" fmla="*/ 2371392 h 4231407"/>
              <a:gd name="connsiteX31" fmla="*/ 3067143 w 4203112"/>
              <a:gd name="connsiteY31" fmla="*/ 2371721 h 4231407"/>
              <a:gd name="connsiteX32" fmla="*/ 2729016 w 4203112"/>
              <a:gd name="connsiteY32" fmla="*/ 2284900 h 4231407"/>
              <a:gd name="connsiteX33" fmla="*/ 2522385 w 4203112"/>
              <a:gd name="connsiteY33" fmla="*/ 2406438 h 4231407"/>
              <a:gd name="connsiteX34" fmla="*/ 2283741 w 4203112"/>
              <a:gd name="connsiteY34" fmla="*/ 2187577 h 4231407"/>
              <a:gd name="connsiteX35" fmla="*/ 2297678 w 4203112"/>
              <a:gd name="connsiteY35" fmla="*/ 2181563 h 4231407"/>
              <a:gd name="connsiteX36" fmla="*/ 2471482 w 4203112"/>
              <a:gd name="connsiteY36" fmla="*/ 2227429 h 4231407"/>
              <a:gd name="connsiteX37" fmla="*/ 2644745 w 4203112"/>
              <a:gd name="connsiteY37" fmla="*/ 2055580 h 4231407"/>
              <a:gd name="connsiteX38" fmla="*/ 2231772 w 4203112"/>
              <a:gd name="connsiteY38" fmla="*/ 1946599 h 4231407"/>
              <a:gd name="connsiteX39" fmla="*/ 2094967 w 4203112"/>
              <a:gd name="connsiteY39" fmla="*/ 2014453 h 4231407"/>
              <a:gd name="connsiteX40" fmla="*/ 2039388 w 4203112"/>
              <a:gd name="connsiteY40" fmla="*/ 1963482 h 4231407"/>
              <a:gd name="connsiteX41" fmla="*/ 1919108 w 4203112"/>
              <a:gd name="connsiteY41" fmla="*/ 2094635 h 4231407"/>
              <a:gd name="connsiteX42" fmla="*/ 1078927 w 4203112"/>
              <a:gd name="connsiteY42" fmla="*/ 2437147 h 4231407"/>
              <a:gd name="connsiteX43" fmla="*/ 2259074 w 4203112"/>
              <a:gd name="connsiteY43" fmla="*/ 1159372 h 4231407"/>
              <a:gd name="connsiteX44" fmla="*/ 3829901 w 4203112"/>
              <a:gd name="connsiteY44" fmla="*/ 1448310 h 4231407"/>
              <a:gd name="connsiteX45" fmla="*/ 3448965 w 4203112"/>
              <a:gd name="connsiteY45" fmla="*/ 3372623 h 4231407"/>
              <a:gd name="connsiteX46" fmla="*/ 1444117 w 4203112"/>
              <a:gd name="connsiteY46" fmla="*/ 3900048 h 4231407"/>
              <a:gd name="connsiteX47" fmla="*/ 1441457 w 4203112"/>
              <a:gd name="connsiteY47" fmla="*/ 3896051 h 4231407"/>
              <a:gd name="connsiteX48" fmla="*/ 1078927 w 4203112"/>
              <a:gd name="connsiteY48" fmla="*/ 2437147 h 4231407"/>
              <a:gd name="connsiteX49" fmla="*/ 844073 w 4203112"/>
              <a:gd name="connsiteY49" fmla="*/ 2171350 h 4231407"/>
              <a:gd name="connsiteX50" fmla="*/ 1947259 w 4203112"/>
              <a:gd name="connsiteY50" fmla="*/ 968441 h 4231407"/>
              <a:gd name="connsiteX51" fmla="*/ 2015087 w 4203112"/>
              <a:gd name="connsiteY51" fmla="*/ 965508 h 4231407"/>
              <a:gd name="connsiteX52" fmla="*/ 2156605 w 4203112"/>
              <a:gd name="connsiteY52" fmla="*/ 1095293 h 4231407"/>
              <a:gd name="connsiteX53" fmla="*/ 2159538 w 4203112"/>
              <a:gd name="connsiteY53" fmla="*/ 1163121 h 4231407"/>
              <a:gd name="connsiteX54" fmla="*/ 1056351 w 4203112"/>
              <a:gd name="connsiteY54" fmla="*/ 2366030 h 4231407"/>
              <a:gd name="connsiteX55" fmla="*/ 988524 w 4203112"/>
              <a:gd name="connsiteY55" fmla="*/ 2368963 h 4231407"/>
              <a:gd name="connsiteX56" fmla="*/ 847006 w 4203112"/>
              <a:gd name="connsiteY56" fmla="*/ 2239177 h 4231407"/>
              <a:gd name="connsiteX57" fmla="*/ 844073 w 4203112"/>
              <a:gd name="connsiteY57" fmla="*/ 2171350 h 4231407"/>
              <a:gd name="connsiteX58" fmla="*/ 608369 w 4203112"/>
              <a:gd name="connsiteY58" fmla="*/ 682822 h 4231407"/>
              <a:gd name="connsiteX59" fmla="*/ 1323969 w 4203112"/>
              <a:gd name="connsiteY59" fmla="*/ 569141 h 4231407"/>
              <a:gd name="connsiteX60" fmla="*/ 1407055 w 4203112"/>
              <a:gd name="connsiteY60" fmla="*/ 84275 h 4231407"/>
              <a:gd name="connsiteX61" fmla="*/ 1845112 w 4203112"/>
              <a:gd name="connsiteY61" fmla="*/ 208924 h 4231407"/>
              <a:gd name="connsiteX62" fmla="*/ 1869929 w 4203112"/>
              <a:gd name="connsiteY62" fmla="*/ 918041 h 4231407"/>
              <a:gd name="connsiteX63" fmla="*/ 830647 w 4203112"/>
              <a:gd name="connsiteY63" fmla="*/ 2079454 h 4231407"/>
              <a:gd name="connsiteX64" fmla="*/ 111882 w 4203112"/>
              <a:gd name="connsiteY64" fmla="*/ 2108425 h 4231407"/>
              <a:gd name="connsiteX65" fmla="*/ 509974 w 4203112"/>
              <a:gd name="connsiteY65" fmla="*/ 1402502 h 4231407"/>
              <a:gd name="connsiteX66" fmla="*/ 530788 w 4203112"/>
              <a:gd name="connsiteY66" fmla="*/ 786762 h 4231407"/>
              <a:gd name="connsiteX67" fmla="*/ 608369 w 4203112"/>
              <a:gd name="connsiteY67" fmla="*/ 682822 h 4231407"/>
              <a:gd name="connsiteX0" fmla="*/ 2711097 w 4203112"/>
              <a:gd name="connsiteY0" fmla="*/ 2591123 h 4243025"/>
              <a:gd name="connsiteX1" fmla="*/ 2769667 w 4203112"/>
              <a:gd name="connsiteY1" fmla="*/ 2552244 h 4243025"/>
              <a:gd name="connsiteX2" fmla="*/ 2887654 w 4203112"/>
              <a:gd name="connsiteY2" fmla="*/ 2586397 h 4243025"/>
              <a:gd name="connsiteX3" fmla="*/ 2942683 w 4203112"/>
              <a:gd name="connsiteY3" fmla="*/ 2773724 h 4243025"/>
              <a:gd name="connsiteX4" fmla="*/ 2935472 w 4203112"/>
              <a:gd name="connsiteY4" fmla="*/ 2796897 h 4243025"/>
              <a:gd name="connsiteX5" fmla="*/ 2711097 w 4203112"/>
              <a:gd name="connsiteY5" fmla="*/ 2591123 h 4243025"/>
              <a:gd name="connsiteX6" fmla="*/ 2171384 w 4203112"/>
              <a:gd name="connsiteY6" fmla="*/ 2337615 h 4243025"/>
              <a:gd name="connsiteX7" fmla="*/ 2373058 w 4203112"/>
              <a:gd name="connsiteY7" fmla="*/ 2522571 h 4243025"/>
              <a:gd name="connsiteX8" fmla="*/ 2370959 w 4203112"/>
              <a:gd name="connsiteY8" fmla="*/ 2523102 h 4243025"/>
              <a:gd name="connsiteX9" fmla="*/ 2214151 w 4203112"/>
              <a:gd name="connsiteY9" fmla="*/ 2478086 h 4243025"/>
              <a:gd name="connsiteX10" fmla="*/ 2213034 w 4203112"/>
              <a:gd name="connsiteY10" fmla="*/ 2479411 h 4243025"/>
              <a:gd name="connsiteX11" fmla="*/ 2171384 w 4203112"/>
              <a:gd name="connsiteY11" fmla="*/ 2337615 h 4243025"/>
              <a:gd name="connsiteX12" fmla="*/ 1919108 w 4203112"/>
              <a:gd name="connsiteY12" fmla="*/ 2106253 h 4243025"/>
              <a:gd name="connsiteX13" fmla="*/ 1977212 w 4203112"/>
              <a:gd name="connsiteY13" fmla="*/ 2159540 h 4243025"/>
              <a:gd name="connsiteX14" fmla="*/ 1925891 w 4203112"/>
              <a:gd name="connsiteY14" fmla="*/ 2266505 h 4243025"/>
              <a:gd name="connsiteX15" fmla="*/ 2052710 w 4203112"/>
              <a:gd name="connsiteY15" fmla="*/ 2669385 h 4243025"/>
              <a:gd name="connsiteX16" fmla="*/ 2400744 w 4203112"/>
              <a:gd name="connsiteY16" fmla="*/ 2771663 h 4243025"/>
              <a:gd name="connsiteX17" fmla="*/ 2573309 w 4203112"/>
              <a:gd name="connsiteY17" fmla="*/ 2706220 h 4243025"/>
              <a:gd name="connsiteX18" fmla="*/ 2803909 w 4203112"/>
              <a:gd name="connsiteY18" fmla="*/ 2917703 h 4243025"/>
              <a:gd name="connsiteX19" fmla="*/ 2611209 w 4203112"/>
              <a:gd name="connsiteY19" fmla="*/ 2866702 h 4243025"/>
              <a:gd name="connsiteX20" fmla="*/ 2418743 w 4203112"/>
              <a:gd name="connsiteY20" fmla="*/ 3057598 h 4243025"/>
              <a:gd name="connsiteX21" fmla="*/ 2877490 w 4203112"/>
              <a:gd name="connsiteY21" fmla="*/ 3178658 h 4243025"/>
              <a:gd name="connsiteX22" fmla="*/ 3016268 w 4203112"/>
              <a:gd name="connsiteY22" fmla="*/ 3112457 h 4243025"/>
              <a:gd name="connsiteX23" fmla="*/ 3074759 w 4203112"/>
              <a:gd name="connsiteY23" fmla="*/ 3166099 h 4243025"/>
              <a:gd name="connsiteX24" fmla="*/ 3195039 w 4203112"/>
              <a:gd name="connsiteY24" fmla="*/ 3034946 h 4243025"/>
              <a:gd name="connsiteX25" fmla="*/ 3140917 w 4203112"/>
              <a:gd name="connsiteY25" fmla="*/ 2985310 h 4243025"/>
              <a:gd name="connsiteX26" fmla="*/ 3206354 w 4203112"/>
              <a:gd name="connsiteY26" fmla="*/ 2836672 h 4243025"/>
              <a:gd name="connsiteX27" fmla="*/ 3073603 w 4203112"/>
              <a:gd name="connsiteY27" fmla="*/ 2389473 h 4243025"/>
              <a:gd name="connsiteX28" fmla="*/ 3074334 w 4203112"/>
              <a:gd name="connsiteY28" fmla="*/ 2388617 h 4243025"/>
              <a:gd name="connsiteX29" fmla="*/ 3069192 w 4203112"/>
              <a:gd name="connsiteY29" fmla="*/ 2384843 h 4243025"/>
              <a:gd name="connsiteX30" fmla="*/ 3067445 w 4203112"/>
              <a:gd name="connsiteY30" fmla="*/ 2383010 h 4243025"/>
              <a:gd name="connsiteX31" fmla="*/ 3067143 w 4203112"/>
              <a:gd name="connsiteY31" fmla="*/ 2383339 h 4243025"/>
              <a:gd name="connsiteX32" fmla="*/ 2729016 w 4203112"/>
              <a:gd name="connsiteY32" fmla="*/ 2296518 h 4243025"/>
              <a:gd name="connsiteX33" fmla="*/ 2522385 w 4203112"/>
              <a:gd name="connsiteY33" fmla="*/ 2418056 h 4243025"/>
              <a:gd name="connsiteX34" fmla="*/ 2283741 w 4203112"/>
              <a:gd name="connsiteY34" fmla="*/ 2199195 h 4243025"/>
              <a:gd name="connsiteX35" fmla="*/ 2297678 w 4203112"/>
              <a:gd name="connsiteY35" fmla="*/ 2193181 h 4243025"/>
              <a:gd name="connsiteX36" fmla="*/ 2471482 w 4203112"/>
              <a:gd name="connsiteY36" fmla="*/ 2239047 h 4243025"/>
              <a:gd name="connsiteX37" fmla="*/ 2644745 w 4203112"/>
              <a:gd name="connsiteY37" fmla="*/ 2067198 h 4243025"/>
              <a:gd name="connsiteX38" fmla="*/ 2231772 w 4203112"/>
              <a:gd name="connsiteY38" fmla="*/ 1958217 h 4243025"/>
              <a:gd name="connsiteX39" fmla="*/ 2094967 w 4203112"/>
              <a:gd name="connsiteY39" fmla="*/ 2026071 h 4243025"/>
              <a:gd name="connsiteX40" fmla="*/ 2039388 w 4203112"/>
              <a:gd name="connsiteY40" fmla="*/ 1975100 h 4243025"/>
              <a:gd name="connsiteX41" fmla="*/ 1919108 w 4203112"/>
              <a:gd name="connsiteY41" fmla="*/ 2106253 h 4243025"/>
              <a:gd name="connsiteX42" fmla="*/ 1078927 w 4203112"/>
              <a:gd name="connsiteY42" fmla="*/ 2448765 h 4243025"/>
              <a:gd name="connsiteX43" fmla="*/ 2259074 w 4203112"/>
              <a:gd name="connsiteY43" fmla="*/ 1170990 h 4243025"/>
              <a:gd name="connsiteX44" fmla="*/ 3829901 w 4203112"/>
              <a:gd name="connsiteY44" fmla="*/ 1459928 h 4243025"/>
              <a:gd name="connsiteX45" fmla="*/ 3448965 w 4203112"/>
              <a:gd name="connsiteY45" fmla="*/ 3384241 h 4243025"/>
              <a:gd name="connsiteX46" fmla="*/ 1444117 w 4203112"/>
              <a:gd name="connsiteY46" fmla="*/ 3911666 h 4243025"/>
              <a:gd name="connsiteX47" fmla="*/ 1441457 w 4203112"/>
              <a:gd name="connsiteY47" fmla="*/ 3907669 h 4243025"/>
              <a:gd name="connsiteX48" fmla="*/ 1078927 w 4203112"/>
              <a:gd name="connsiteY48" fmla="*/ 2448765 h 4243025"/>
              <a:gd name="connsiteX49" fmla="*/ 844073 w 4203112"/>
              <a:gd name="connsiteY49" fmla="*/ 2182968 h 4243025"/>
              <a:gd name="connsiteX50" fmla="*/ 1947259 w 4203112"/>
              <a:gd name="connsiteY50" fmla="*/ 980059 h 4243025"/>
              <a:gd name="connsiteX51" fmla="*/ 2015087 w 4203112"/>
              <a:gd name="connsiteY51" fmla="*/ 977126 h 4243025"/>
              <a:gd name="connsiteX52" fmla="*/ 2156605 w 4203112"/>
              <a:gd name="connsiteY52" fmla="*/ 1106911 h 4243025"/>
              <a:gd name="connsiteX53" fmla="*/ 2159538 w 4203112"/>
              <a:gd name="connsiteY53" fmla="*/ 1174739 h 4243025"/>
              <a:gd name="connsiteX54" fmla="*/ 1056351 w 4203112"/>
              <a:gd name="connsiteY54" fmla="*/ 2377648 h 4243025"/>
              <a:gd name="connsiteX55" fmla="*/ 988524 w 4203112"/>
              <a:gd name="connsiteY55" fmla="*/ 2380581 h 4243025"/>
              <a:gd name="connsiteX56" fmla="*/ 847006 w 4203112"/>
              <a:gd name="connsiteY56" fmla="*/ 2250795 h 4243025"/>
              <a:gd name="connsiteX57" fmla="*/ 844073 w 4203112"/>
              <a:gd name="connsiteY57" fmla="*/ 2182968 h 4243025"/>
              <a:gd name="connsiteX58" fmla="*/ 608369 w 4203112"/>
              <a:gd name="connsiteY58" fmla="*/ 694440 h 4243025"/>
              <a:gd name="connsiteX59" fmla="*/ 1323969 w 4203112"/>
              <a:gd name="connsiteY59" fmla="*/ 580759 h 4243025"/>
              <a:gd name="connsiteX60" fmla="*/ 1407055 w 4203112"/>
              <a:gd name="connsiteY60" fmla="*/ 95893 h 4243025"/>
              <a:gd name="connsiteX61" fmla="*/ 1845112 w 4203112"/>
              <a:gd name="connsiteY61" fmla="*/ 220542 h 4243025"/>
              <a:gd name="connsiteX62" fmla="*/ 1869929 w 4203112"/>
              <a:gd name="connsiteY62" fmla="*/ 929659 h 4243025"/>
              <a:gd name="connsiteX63" fmla="*/ 830647 w 4203112"/>
              <a:gd name="connsiteY63" fmla="*/ 2091072 h 4243025"/>
              <a:gd name="connsiteX64" fmla="*/ 111882 w 4203112"/>
              <a:gd name="connsiteY64" fmla="*/ 2120043 h 4243025"/>
              <a:gd name="connsiteX65" fmla="*/ 509974 w 4203112"/>
              <a:gd name="connsiteY65" fmla="*/ 1414120 h 4243025"/>
              <a:gd name="connsiteX66" fmla="*/ 530788 w 4203112"/>
              <a:gd name="connsiteY66" fmla="*/ 798380 h 4243025"/>
              <a:gd name="connsiteX67" fmla="*/ 608369 w 4203112"/>
              <a:gd name="connsiteY67" fmla="*/ 694440 h 4243025"/>
              <a:gd name="connsiteX0" fmla="*/ 2711097 w 4203112"/>
              <a:gd name="connsiteY0" fmla="*/ 2522365 h 4174267"/>
              <a:gd name="connsiteX1" fmla="*/ 2769667 w 4203112"/>
              <a:gd name="connsiteY1" fmla="*/ 2483486 h 4174267"/>
              <a:gd name="connsiteX2" fmla="*/ 2887654 w 4203112"/>
              <a:gd name="connsiteY2" fmla="*/ 2517639 h 4174267"/>
              <a:gd name="connsiteX3" fmla="*/ 2942683 w 4203112"/>
              <a:gd name="connsiteY3" fmla="*/ 2704966 h 4174267"/>
              <a:gd name="connsiteX4" fmla="*/ 2935472 w 4203112"/>
              <a:gd name="connsiteY4" fmla="*/ 2728139 h 4174267"/>
              <a:gd name="connsiteX5" fmla="*/ 2711097 w 4203112"/>
              <a:gd name="connsiteY5" fmla="*/ 2522365 h 4174267"/>
              <a:gd name="connsiteX6" fmla="*/ 2171384 w 4203112"/>
              <a:gd name="connsiteY6" fmla="*/ 2268857 h 4174267"/>
              <a:gd name="connsiteX7" fmla="*/ 2373058 w 4203112"/>
              <a:gd name="connsiteY7" fmla="*/ 2453813 h 4174267"/>
              <a:gd name="connsiteX8" fmla="*/ 2370959 w 4203112"/>
              <a:gd name="connsiteY8" fmla="*/ 2454344 h 4174267"/>
              <a:gd name="connsiteX9" fmla="*/ 2214151 w 4203112"/>
              <a:gd name="connsiteY9" fmla="*/ 2409328 h 4174267"/>
              <a:gd name="connsiteX10" fmla="*/ 2213034 w 4203112"/>
              <a:gd name="connsiteY10" fmla="*/ 2410653 h 4174267"/>
              <a:gd name="connsiteX11" fmla="*/ 2171384 w 4203112"/>
              <a:gd name="connsiteY11" fmla="*/ 2268857 h 4174267"/>
              <a:gd name="connsiteX12" fmla="*/ 1919108 w 4203112"/>
              <a:gd name="connsiteY12" fmla="*/ 2037495 h 4174267"/>
              <a:gd name="connsiteX13" fmla="*/ 1977212 w 4203112"/>
              <a:gd name="connsiteY13" fmla="*/ 2090782 h 4174267"/>
              <a:gd name="connsiteX14" fmla="*/ 1925891 w 4203112"/>
              <a:gd name="connsiteY14" fmla="*/ 2197747 h 4174267"/>
              <a:gd name="connsiteX15" fmla="*/ 2052710 w 4203112"/>
              <a:gd name="connsiteY15" fmla="*/ 2600627 h 4174267"/>
              <a:gd name="connsiteX16" fmla="*/ 2400744 w 4203112"/>
              <a:gd name="connsiteY16" fmla="*/ 2702905 h 4174267"/>
              <a:gd name="connsiteX17" fmla="*/ 2573309 w 4203112"/>
              <a:gd name="connsiteY17" fmla="*/ 2637462 h 4174267"/>
              <a:gd name="connsiteX18" fmla="*/ 2803909 w 4203112"/>
              <a:gd name="connsiteY18" fmla="*/ 2848945 h 4174267"/>
              <a:gd name="connsiteX19" fmla="*/ 2611209 w 4203112"/>
              <a:gd name="connsiteY19" fmla="*/ 2797944 h 4174267"/>
              <a:gd name="connsiteX20" fmla="*/ 2418743 w 4203112"/>
              <a:gd name="connsiteY20" fmla="*/ 2988840 h 4174267"/>
              <a:gd name="connsiteX21" fmla="*/ 2877490 w 4203112"/>
              <a:gd name="connsiteY21" fmla="*/ 3109900 h 4174267"/>
              <a:gd name="connsiteX22" fmla="*/ 3016268 w 4203112"/>
              <a:gd name="connsiteY22" fmla="*/ 3043699 h 4174267"/>
              <a:gd name="connsiteX23" fmla="*/ 3074759 w 4203112"/>
              <a:gd name="connsiteY23" fmla="*/ 3097341 h 4174267"/>
              <a:gd name="connsiteX24" fmla="*/ 3195039 w 4203112"/>
              <a:gd name="connsiteY24" fmla="*/ 2966188 h 4174267"/>
              <a:gd name="connsiteX25" fmla="*/ 3140917 w 4203112"/>
              <a:gd name="connsiteY25" fmla="*/ 2916552 h 4174267"/>
              <a:gd name="connsiteX26" fmla="*/ 3206354 w 4203112"/>
              <a:gd name="connsiteY26" fmla="*/ 2767914 h 4174267"/>
              <a:gd name="connsiteX27" fmla="*/ 3073603 w 4203112"/>
              <a:gd name="connsiteY27" fmla="*/ 2320715 h 4174267"/>
              <a:gd name="connsiteX28" fmla="*/ 3074334 w 4203112"/>
              <a:gd name="connsiteY28" fmla="*/ 2319859 h 4174267"/>
              <a:gd name="connsiteX29" fmla="*/ 3069192 w 4203112"/>
              <a:gd name="connsiteY29" fmla="*/ 2316085 h 4174267"/>
              <a:gd name="connsiteX30" fmla="*/ 3067445 w 4203112"/>
              <a:gd name="connsiteY30" fmla="*/ 2314252 h 4174267"/>
              <a:gd name="connsiteX31" fmla="*/ 3067143 w 4203112"/>
              <a:gd name="connsiteY31" fmla="*/ 2314581 h 4174267"/>
              <a:gd name="connsiteX32" fmla="*/ 2729016 w 4203112"/>
              <a:gd name="connsiteY32" fmla="*/ 2227760 h 4174267"/>
              <a:gd name="connsiteX33" fmla="*/ 2522385 w 4203112"/>
              <a:gd name="connsiteY33" fmla="*/ 2349298 h 4174267"/>
              <a:gd name="connsiteX34" fmla="*/ 2283741 w 4203112"/>
              <a:gd name="connsiteY34" fmla="*/ 2130437 h 4174267"/>
              <a:gd name="connsiteX35" fmla="*/ 2297678 w 4203112"/>
              <a:gd name="connsiteY35" fmla="*/ 2124423 h 4174267"/>
              <a:gd name="connsiteX36" fmla="*/ 2471482 w 4203112"/>
              <a:gd name="connsiteY36" fmla="*/ 2170289 h 4174267"/>
              <a:gd name="connsiteX37" fmla="*/ 2644745 w 4203112"/>
              <a:gd name="connsiteY37" fmla="*/ 1998440 h 4174267"/>
              <a:gd name="connsiteX38" fmla="*/ 2231772 w 4203112"/>
              <a:gd name="connsiteY38" fmla="*/ 1889459 h 4174267"/>
              <a:gd name="connsiteX39" fmla="*/ 2094967 w 4203112"/>
              <a:gd name="connsiteY39" fmla="*/ 1957313 h 4174267"/>
              <a:gd name="connsiteX40" fmla="*/ 2039388 w 4203112"/>
              <a:gd name="connsiteY40" fmla="*/ 1906342 h 4174267"/>
              <a:gd name="connsiteX41" fmla="*/ 1919108 w 4203112"/>
              <a:gd name="connsiteY41" fmla="*/ 2037495 h 4174267"/>
              <a:gd name="connsiteX42" fmla="*/ 1078927 w 4203112"/>
              <a:gd name="connsiteY42" fmla="*/ 2380007 h 4174267"/>
              <a:gd name="connsiteX43" fmla="*/ 2259074 w 4203112"/>
              <a:gd name="connsiteY43" fmla="*/ 1102232 h 4174267"/>
              <a:gd name="connsiteX44" fmla="*/ 3829901 w 4203112"/>
              <a:gd name="connsiteY44" fmla="*/ 1391170 h 4174267"/>
              <a:gd name="connsiteX45" fmla="*/ 3448965 w 4203112"/>
              <a:gd name="connsiteY45" fmla="*/ 3315483 h 4174267"/>
              <a:gd name="connsiteX46" fmla="*/ 1444117 w 4203112"/>
              <a:gd name="connsiteY46" fmla="*/ 3842908 h 4174267"/>
              <a:gd name="connsiteX47" fmla="*/ 1441457 w 4203112"/>
              <a:gd name="connsiteY47" fmla="*/ 3838911 h 4174267"/>
              <a:gd name="connsiteX48" fmla="*/ 1078927 w 4203112"/>
              <a:gd name="connsiteY48" fmla="*/ 2380007 h 4174267"/>
              <a:gd name="connsiteX49" fmla="*/ 844073 w 4203112"/>
              <a:gd name="connsiteY49" fmla="*/ 2114210 h 4174267"/>
              <a:gd name="connsiteX50" fmla="*/ 1947259 w 4203112"/>
              <a:gd name="connsiteY50" fmla="*/ 911301 h 4174267"/>
              <a:gd name="connsiteX51" fmla="*/ 2015087 w 4203112"/>
              <a:gd name="connsiteY51" fmla="*/ 908368 h 4174267"/>
              <a:gd name="connsiteX52" fmla="*/ 2156605 w 4203112"/>
              <a:gd name="connsiteY52" fmla="*/ 1038153 h 4174267"/>
              <a:gd name="connsiteX53" fmla="*/ 2159538 w 4203112"/>
              <a:gd name="connsiteY53" fmla="*/ 1105981 h 4174267"/>
              <a:gd name="connsiteX54" fmla="*/ 1056351 w 4203112"/>
              <a:gd name="connsiteY54" fmla="*/ 2308890 h 4174267"/>
              <a:gd name="connsiteX55" fmla="*/ 988524 w 4203112"/>
              <a:gd name="connsiteY55" fmla="*/ 2311823 h 4174267"/>
              <a:gd name="connsiteX56" fmla="*/ 847006 w 4203112"/>
              <a:gd name="connsiteY56" fmla="*/ 2182037 h 4174267"/>
              <a:gd name="connsiteX57" fmla="*/ 844073 w 4203112"/>
              <a:gd name="connsiteY57" fmla="*/ 2114210 h 4174267"/>
              <a:gd name="connsiteX58" fmla="*/ 608369 w 4203112"/>
              <a:gd name="connsiteY58" fmla="*/ 625682 h 4174267"/>
              <a:gd name="connsiteX59" fmla="*/ 1230346 w 4203112"/>
              <a:gd name="connsiteY59" fmla="*/ 529532 h 4174267"/>
              <a:gd name="connsiteX60" fmla="*/ 1407055 w 4203112"/>
              <a:gd name="connsiteY60" fmla="*/ 27135 h 4174267"/>
              <a:gd name="connsiteX61" fmla="*/ 1845112 w 4203112"/>
              <a:gd name="connsiteY61" fmla="*/ 151784 h 4174267"/>
              <a:gd name="connsiteX62" fmla="*/ 1869929 w 4203112"/>
              <a:gd name="connsiteY62" fmla="*/ 860901 h 4174267"/>
              <a:gd name="connsiteX63" fmla="*/ 830647 w 4203112"/>
              <a:gd name="connsiteY63" fmla="*/ 2022314 h 4174267"/>
              <a:gd name="connsiteX64" fmla="*/ 111882 w 4203112"/>
              <a:gd name="connsiteY64" fmla="*/ 2051285 h 4174267"/>
              <a:gd name="connsiteX65" fmla="*/ 509974 w 4203112"/>
              <a:gd name="connsiteY65" fmla="*/ 1345362 h 4174267"/>
              <a:gd name="connsiteX66" fmla="*/ 530788 w 4203112"/>
              <a:gd name="connsiteY66" fmla="*/ 729622 h 4174267"/>
              <a:gd name="connsiteX67" fmla="*/ 608369 w 4203112"/>
              <a:gd name="connsiteY67" fmla="*/ 625682 h 4174267"/>
              <a:gd name="connsiteX0" fmla="*/ 2711097 w 4203112"/>
              <a:gd name="connsiteY0" fmla="*/ 2541845 h 4193747"/>
              <a:gd name="connsiteX1" fmla="*/ 2769667 w 4203112"/>
              <a:gd name="connsiteY1" fmla="*/ 2502966 h 4193747"/>
              <a:gd name="connsiteX2" fmla="*/ 2887654 w 4203112"/>
              <a:gd name="connsiteY2" fmla="*/ 2537119 h 4193747"/>
              <a:gd name="connsiteX3" fmla="*/ 2942683 w 4203112"/>
              <a:gd name="connsiteY3" fmla="*/ 2724446 h 4193747"/>
              <a:gd name="connsiteX4" fmla="*/ 2935472 w 4203112"/>
              <a:gd name="connsiteY4" fmla="*/ 2747619 h 4193747"/>
              <a:gd name="connsiteX5" fmla="*/ 2711097 w 4203112"/>
              <a:gd name="connsiteY5" fmla="*/ 2541845 h 4193747"/>
              <a:gd name="connsiteX6" fmla="*/ 2171384 w 4203112"/>
              <a:gd name="connsiteY6" fmla="*/ 2288337 h 4193747"/>
              <a:gd name="connsiteX7" fmla="*/ 2373058 w 4203112"/>
              <a:gd name="connsiteY7" fmla="*/ 2473293 h 4193747"/>
              <a:gd name="connsiteX8" fmla="*/ 2370959 w 4203112"/>
              <a:gd name="connsiteY8" fmla="*/ 2473824 h 4193747"/>
              <a:gd name="connsiteX9" fmla="*/ 2214151 w 4203112"/>
              <a:gd name="connsiteY9" fmla="*/ 2428808 h 4193747"/>
              <a:gd name="connsiteX10" fmla="*/ 2213034 w 4203112"/>
              <a:gd name="connsiteY10" fmla="*/ 2430133 h 4193747"/>
              <a:gd name="connsiteX11" fmla="*/ 2171384 w 4203112"/>
              <a:gd name="connsiteY11" fmla="*/ 2288337 h 4193747"/>
              <a:gd name="connsiteX12" fmla="*/ 1919108 w 4203112"/>
              <a:gd name="connsiteY12" fmla="*/ 2056975 h 4193747"/>
              <a:gd name="connsiteX13" fmla="*/ 1977212 w 4203112"/>
              <a:gd name="connsiteY13" fmla="*/ 2110262 h 4193747"/>
              <a:gd name="connsiteX14" fmla="*/ 1925891 w 4203112"/>
              <a:gd name="connsiteY14" fmla="*/ 2217227 h 4193747"/>
              <a:gd name="connsiteX15" fmla="*/ 2052710 w 4203112"/>
              <a:gd name="connsiteY15" fmla="*/ 2620107 h 4193747"/>
              <a:gd name="connsiteX16" fmla="*/ 2400744 w 4203112"/>
              <a:gd name="connsiteY16" fmla="*/ 2722385 h 4193747"/>
              <a:gd name="connsiteX17" fmla="*/ 2573309 w 4203112"/>
              <a:gd name="connsiteY17" fmla="*/ 2656942 h 4193747"/>
              <a:gd name="connsiteX18" fmla="*/ 2803909 w 4203112"/>
              <a:gd name="connsiteY18" fmla="*/ 2868425 h 4193747"/>
              <a:gd name="connsiteX19" fmla="*/ 2611209 w 4203112"/>
              <a:gd name="connsiteY19" fmla="*/ 2817424 h 4193747"/>
              <a:gd name="connsiteX20" fmla="*/ 2418743 w 4203112"/>
              <a:gd name="connsiteY20" fmla="*/ 3008320 h 4193747"/>
              <a:gd name="connsiteX21" fmla="*/ 2877490 w 4203112"/>
              <a:gd name="connsiteY21" fmla="*/ 3129380 h 4193747"/>
              <a:gd name="connsiteX22" fmla="*/ 3016268 w 4203112"/>
              <a:gd name="connsiteY22" fmla="*/ 3063179 h 4193747"/>
              <a:gd name="connsiteX23" fmla="*/ 3074759 w 4203112"/>
              <a:gd name="connsiteY23" fmla="*/ 3116821 h 4193747"/>
              <a:gd name="connsiteX24" fmla="*/ 3195039 w 4203112"/>
              <a:gd name="connsiteY24" fmla="*/ 2985668 h 4193747"/>
              <a:gd name="connsiteX25" fmla="*/ 3140917 w 4203112"/>
              <a:gd name="connsiteY25" fmla="*/ 2936032 h 4193747"/>
              <a:gd name="connsiteX26" fmla="*/ 3206354 w 4203112"/>
              <a:gd name="connsiteY26" fmla="*/ 2787394 h 4193747"/>
              <a:gd name="connsiteX27" fmla="*/ 3073603 w 4203112"/>
              <a:gd name="connsiteY27" fmla="*/ 2340195 h 4193747"/>
              <a:gd name="connsiteX28" fmla="*/ 3074334 w 4203112"/>
              <a:gd name="connsiteY28" fmla="*/ 2339339 h 4193747"/>
              <a:gd name="connsiteX29" fmla="*/ 3069192 w 4203112"/>
              <a:gd name="connsiteY29" fmla="*/ 2335565 h 4193747"/>
              <a:gd name="connsiteX30" fmla="*/ 3067445 w 4203112"/>
              <a:gd name="connsiteY30" fmla="*/ 2333732 h 4193747"/>
              <a:gd name="connsiteX31" fmla="*/ 3067143 w 4203112"/>
              <a:gd name="connsiteY31" fmla="*/ 2334061 h 4193747"/>
              <a:gd name="connsiteX32" fmla="*/ 2729016 w 4203112"/>
              <a:gd name="connsiteY32" fmla="*/ 2247240 h 4193747"/>
              <a:gd name="connsiteX33" fmla="*/ 2522385 w 4203112"/>
              <a:gd name="connsiteY33" fmla="*/ 2368778 h 4193747"/>
              <a:gd name="connsiteX34" fmla="*/ 2283741 w 4203112"/>
              <a:gd name="connsiteY34" fmla="*/ 2149917 h 4193747"/>
              <a:gd name="connsiteX35" fmla="*/ 2297678 w 4203112"/>
              <a:gd name="connsiteY35" fmla="*/ 2143903 h 4193747"/>
              <a:gd name="connsiteX36" fmla="*/ 2471482 w 4203112"/>
              <a:gd name="connsiteY36" fmla="*/ 2189769 h 4193747"/>
              <a:gd name="connsiteX37" fmla="*/ 2644745 w 4203112"/>
              <a:gd name="connsiteY37" fmla="*/ 2017920 h 4193747"/>
              <a:gd name="connsiteX38" fmla="*/ 2231772 w 4203112"/>
              <a:gd name="connsiteY38" fmla="*/ 1908939 h 4193747"/>
              <a:gd name="connsiteX39" fmla="*/ 2094967 w 4203112"/>
              <a:gd name="connsiteY39" fmla="*/ 1976793 h 4193747"/>
              <a:gd name="connsiteX40" fmla="*/ 2039388 w 4203112"/>
              <a:gd name="connsiteY40" fmla="*/ 1925822 h 4193747"/>
              <a:gd name="connsiteX41" fmla="*/ 1919108 w 4203112"/>
              <a:gd name="connsiteY41" fmla="*/ 2056975 h 4193747"/>
              <a:gd name="connsiteX42" fmla="*/ 1078927 w 4203112"/>
              <a:gd name="connsiteY42" fmla="*/ 2399487 h 4193747"/>
              <a:gd name="connsiteX43" fmla="*/ 2259074 w 4203112"/>
              <a:gd name="connsiteY43" fmla="*/ 1121712 h 4193747"/>
              <a:gd name="connsiteX44" fmla="*/ 3829901 w 4203112"/>
              <a:gd name="connsiteY44" fmla="*/ 1410650 h 4193747"/>
              <a:gd name="connsiteX45" fmla="*/ 3448965 w 4203112"/>
              <a:gd name="connsiteY45" fmla="*/ 3334963 h 4193747"/>
              <a:gd name="connsiteX46" fmla="*/ 1444117 w 4203112"/>
              <a:gd name="connsiteY46" fmla="*/ 3862388 h 4193747"/>
              <a:gd name="connsiteX47" fmla="*/ 1441457 w 4203112"/>
              <a:gd name="connsiteY47" fmla="*/ 3858391 h 4193747"/>
              <a:gd name="connsiteX48" fmla="*/ 1078927 w 4203112"/>
              <a:gd name="connsiteY48" fmla="*/ 2399487 h 4193747"/>
              <a:gd name="connsiteX49" fmla="*/ 844073 w 4203112"/>
              <a:gd name="connsiteY49" fmla="*/ 2133690 h 4193747"/>
              <a:gd name="connsiteX50" fmla="*/ 1947259 w 4203112"/>
              <a:gd name="connsiteY50" fmla="*/ 930781 h 4193747"/>
              <a:gd name="connsiteX51" fmla="*/ 2015087 w 4203112"/>
              <a:gd name="connsiteY51" fmla="*/ 927848 h 4193747"/>
              <a:gd name="connsiteX52" fmla="*/ 2156605 w 4203112"/>
              <a:gd name="connsiteY52" fmla="*/ 1057633 h 4193747"/>
              <a:gd name="connsiteX53" fmla="*/ 2159538 w 4203112"/>
              <a:gd name="connsiteY53" fmla="*/ 1125461 h 4193747"/>
              <a:gd name="connsiteX54" fmla="*/ 1056351 w 4203112"/>
              <a:gd name="connsiteY54" fmla="*/ 2328370 h 4193747"/>
              <a:gd name="connsiteX55" fmla="*/ 988524 w 4203112"/>
              <a:gd name="connsiteY55" fmla="*/ 2331303 h 4193747"/>
              <a:gd name="connsiteX56" fmla="*/ 847006 w 4203112"/>
              <a:gd name="connsiteY56" fmla="*/ 2201517 h 4193747"/>
              <a:gd name="connsiteX57" fmla="*/ 844073 w 4203112"/>
              <a:gd name="connsiteY57" fmla="*/ 2133690 h 4193747"/>
              <a:gd name="connsiteX58" fmla="*/ 608369 w 4203112"/>
              <a:gd name="connsiteY58" fmla="*/ 645162 h 4193747"/>
              <a:gd name="connsiteX59" fmla="*/ 1230346 w 4203112"/>
              <a:gd name="connsiteY59" fmla="*/ 549012 h 4193747"/>
              <a:gd name="connsiteX60" fmla="*/ 1407055 w 4203112"/>
              <a:gd name="connsiteY60" fmla="*/ 46615 h 4193747"/>
              <a:gd name="connsiteX61" fmla="*/ 1845112 w 4203112"/>
              <a:gd name="connsiteY61" fmla="*/ 171264 h 4193747"/>
              <a:gd name="connsiteX62" fmla="*/ 1869929 w 4203112"/>
              <a:gd name="connsiteY62" fmla="*/ 880381 h 4193747"/>
              <a:gd name="connsiteX63" fmla="*/ 830647 w 4203112"/>
              <a:gd name="connsiteY63" fmla="*/ 2041794 h 4193747"/>
              <a:gd name="connsiteX64" fmla="*/ 111882 w 4203112"/>
              <a:gd name="connsiteY64" fmla="*/ 2070765 h 4193747"/>
              <a:gd name="connsiteX65" fmla="*/ 509974 w 4203112"/>
              <a:gd name="connsiteY65" fmla="*/ 1364842 h 4193747"/>
              <a:gd name="connsiteX66" fmla="*/ 530788 w 4203112"/>
              <a:gd name="connsiteY66" fmla="*/ 749102 h 4193747"/>
              <a:gd name="connsiteX67" fmla="*/ 608369 w 4203112"/>
              <a:gd name="connsiteY67" fmla="*/ 645162 h 4193747"/>
              <a:gd name="connsiteX0" fmla="*/ 2711097 w 4203112"/>
              <a:gd name="connsiteY0" fmla="*/ 2541845 h 4193747"/>
              <a:gd name="connsiteX1" fmla="*/ 2769667 w 4203112"/>
              <a:gd name="connsiteY1" fmla="*/ 2502966 h 4193747"/>
              <a:gd name="connsiteX2" fmla="*/ 2887654 w 4203112"/>
              <a:gd name="connsiteY2" fmla="*/ 2537119 h 4193747"/>
              <a:gd name="connsiteX3" fmla="*/ 2942683 w 4203112"/>
              <a:gd name="connsiteY3" fmla="*/ 2724446 h 4193747"/>
              <a:gd name="connsiteX4" fmla="*/ 2935472 w 4203112"/>
              <a:gd name="connsiteY4" fmla="*/ 2747619 h 4193747"/>
              <a:gd name="connsiteX5" fmla="*/ 2711097 w 4203112"/>
              <a:gd name="connsiteY5" fmla="*/ 2541845 h 4193747"/>
              <a:gd name="connsiteX6" fmla="*/ 2171384 w 4203112"/>
              <a:gd name="connsiteY6" fmla="*/ 2288337 h 4193747"/>
              <a:gd name="connsiteX7" fmla="*/ 2373058 w 4203112"/>
              <a:gd name="connsiteY7" fmla="*/ 2473293 h 4193747"/>
              <a:gd name="connsiteX8" fmla="*/ 2370959 w 4203112"/>
              <a:gd name="connsiteY8" fmla="*/ 2473824 h 4193747"/>
              <a:gd name="connsiteX9" fmla="*/ 2214151 w 4203112"/>
              <a:gd name="connsiteY9" fmla="*/ 2428808 h 4193747"/>
              <a:gd name="connsiteX10" fmla="*/ 2213034 w 4203112"/>
              <a:gd name="connsiteY10" fmla="*/ 2430133 h 4193747"/>
              <a:gd name="connsiteX11" fmla="*/ 2171384 w 4203112"/>
              <a:gd name="connsiteY11" fmla="*/ 2288337 h 4193747"/>
              <a:gd name="connsiteX12" fmla="*/ 1919108 w 4203112"/>
              <a:gd name="connsiteY12" fmla="*/ 2056975 h 4193747"/>
              <a:gd name="connsiteX13" fmla="*/ 1977212 w 4203112"/>
              <a:gd name="connsiteY13" fmla="*/ 2110262 h 4193747"/>
              <a:gd name="connsiteX14" fmla="*/ 1925891 w 4203112"/>
              <a:gd name="connsiteY14" fmla="*/ 2217227 h 4193747"/>
              <a:gd name="connsiteX15" fmla="*/ 2052710 w 4203112"/>
              <a:gd name="connsiteY15" fmla="*/ 2620107 h 4193747"/>
              <a:gd name="connsiteX16" fmla="*/ 2400744 w 4203112"/>
              <a:gd name="connsiteY16" fmla="*/ 2722385 h 4193747"/>
              <a:gd name="connsiteX17" fmla="*/ 2573309 w 4203112"/>
              <a:gd name="connsiteY17" fmla="*/ 2656942 h 4193747"/>
              <a:gd name="connsiteX18" fmla="*/ 2803909 w 4203112"/>
              <a:gd name="connsiteY18" fmla="*/ 2868425 h 4193747"/>
              <a:gd name="connsiteX19" fmla="*/ 2611209 w 4203112"/>
              <a:gd name="connsiteY19" fmla="*/ 2817424 h 4193747"/>
              <a:gd name="connsiteX20" fmla="*/ 2418743 w 4203112"/>
              <a:gd name="connsiteY20" fmla="*/ 3008320 h 4193747"/>
              <a:gd name="connsiteX21" fmla="*/ 2877490 w 4203112"/>
              <a:gd name="connsiteY21" fmla="*/ 3129380 h 4193747"/>
              <a:gd name="connsiteX22" fmla="*/ 3016268 w 4203112"/>
              <a:gd name="connsiteY22" fmla="*/ 3063179 h 4193747"/>
              <a:gd name="connsiteX23" fmla="*/ 3074759 w 4203112"/>
              <a:gd name="connsiteY23" fmla="*/ 3116821 h 4193747"/>
              <a:gd name="connsiteX24" fmla="*/ 3195039 w 4203112"/>
              <a:gd name="connsiteY24" fmla="*/ 2985668 h 4193747"/>
              <a:gd name="connsiteX25" fmla="*/ 3140917 w 4203112"/>
              <a:gd name="connsiteY25" fmla="*/ 2936032 h 4193747"/>
              <a:gd name="connsiteX26" fmla="*/ 3206354 w 4203112"/>
              <a:gd name="connsiteY26" fmla="*/ 2787394 h 4193747"/>
              <a:gd name="connsiteX27" fmla="*/ 3073603 w 4203112"/>
              <a:gd name="connsiteY27" fmla="*/ 2340195 h 4193747"/>
              <a:gd name="connsiteX28" fmla="*/ 3074334 w 4203112"/>
              <a:gd name="connsiteY28" fmla="*/ 2339339 h 4193747"/>
              <a:gd name="connsiteX29" fmla="*/ 3069192 w 4203112"/>
              <a:gd name="connsiteY29" fmla="*/ 2335565 h 4193747"/>
              <a:gd name="connsiteX30" fmla="*/ 3067445 w 4203112"/>
              <a:gd name="connsiteY30" fmla="*/ 2333732 h 4193747"/>
              <a:gd name="connsiteX31" fmla="*/ 3067143 w 4203112"/>
              <a:gd name="connsiteY31" fmla="*/ 2334061 h 4193747"/>
              <a:gd name="connsiteX32" fmla="*/ 2729016 w 4203112"/>
              <a:gd name="connsiteY32" fmla="*/ 2247240 h 4193747"/>
              <a:gd name="connsiteX33" fmla="*/ 2522385 w 4203112"/>
              <a:gd name="connsiteY33" fmla="*/ 2368778 h 4193747"/>
              <a:gd name="connsiteX34" fmla="*/ 2283741 w 4203112"/>
              <a:gd name="connsiteY34" fmla="*/ 2149917 h 4193747"/>
              <a:gd name="connsiteX35" fmla="*/ 2297678 w 4203112"/>
              <a:gd name="connsiteY35" fmla="*/ 2143903 h 4193747"/>
              <a:gd name="connsiteX36" fmla="*/ 2471482 w 4203112"/>
              <a:gd name="connsiteY36" fmla="*/ 2189769 h 4193747"/>
              <a:gd name="connsiteX37" fmla="*/ 2644745 w 4203112"/>
              <a:gd name="connsiteY37" fmla="*/ 2017920 h 4193747"/>
              <a:gd name="connsiteX38" fmla="*/ 2231772 w 4203112"/>
              <a:gd name="connsiteY38" fmla="*/ 1908939 h 4193747"/>
              <a:gd name="connsiteX39" fmla="*/ 2094967 w 4203112"/>
              <a:gd name="connsiteY39" fmla="*/ 1976793 h 4193747"/>
              <a:gd name="connsiteX40" fmla="*/ 2039388 w 4203112"/>
              <a:gd name="connsiteY40" fmla="*/ 1925822 h 4193747"/>
              <a:gd name="connsiteX41" fmla="*/ 1919108 w 4203112"/>
              <a:gd name="connsiteY41" fmla="*/ 2056975 h 4193747"/>
              <a:gd name="connsiteX42" fmla="*/ 1078927 w 4203112"/>
              <a:gd name="connsiteY42" fmla="*/ 2399487 h 4193747"/>
              <a:gd name="connsiteX43" fmla="*/ 2259074 w 4203112"/>
              <a:gd name="connsiteY43" fmla="*/ 1121712 h 4193747"/>
              <a:gd name="connsiteX44" fmla="*/ 3829901 w 4203112"/>
              <a:gd name="connsiteY44" fmla="*/ 1410650 h 4193747"/>
              <a:gd name="connsiteX45" fmla="*/ 3448965 w 4203112"/>
              <a:gd name="connsiteY45" fmla="*/ 3334963 h 4193747"/>
              <a:gd name="connsiteX46" fmla="*/ 1444117 w 4203112"/>
              <a:gd name="connsiteY46" fmla="*/ 3862388 h 4193747"/>
              <a:gd name="connsiteX47" fmla="*/ 1441457 w 4203112"/>
              <a:gd name="connsiteY47" fmla="*/ 3858391 h 4193747"/>
              <a:gd name="connsiteX48" fmla="*/ 1078927 w 4203112"/>
              <a:gd name="connsiteY48" fmla="*/ 2399487 h 4193747"/>
              <a:gd name="connsiteX49" fmla="*/ 844073 w 4203112"/>
              <a:gd name="connsiteY49" fmla="*/ 2133690 h 4193747"/>
              <a:gd name="connsiteX50" fmla="*/ 1947259 w 4203112"/>
              <a:gd name="connsiteY50" fmla="*/ 930781 h 4193747"/>
              <a:gd name="connsiteX51" fmla="*/ 2015087 w 4203112"/>
              <a:gd name="connsiteY51" fmla="*/ 927848 h 4193747"/>
              <a:gd name="connsiteX52" fmla="*/ 2156605 w 4203112"/>
              <a:gd name="connsiteY52" fmla="*/ 1057633 h 4193747"/>
              <a:gd name="connsiteX53" fmla="*/ 2159538 w 4203112"/>
              <a:gd name="connsiteY53" fmla="*/ 1125461 h 4193747"/>
              <a:gd name="connsiteX54" fmla="*/ 1056351 w 4203112"/>
              <a:gd name="connsiteY54" fmla="*/ 2328370 h 4193747"/>
              <a:gd name="connsiteX55" fmla="*/ 988524 w 4203112"/>
              <a:gd name="connsiteY55" fmla="*/ 2331303 h 4193747"/>
              <a:gd name="connsiteX56" fmla="*/ 847006 w 4203112"/>
              <a:gd name="connsiteY56" fmla="*/ 2201517 h 4193747"/>
              <a:gd name="connsiteX57" fmla="*/ 844073 w 4203112"/>
              <a:gd name="connsiteY57" fmla="*/ 2133690 h 4193747"/>
              <a:gd name="connsiteX58" fmla="*/ 608369 w 4203112"/>
              <a:gd name="connsiteY58" fmla="*/ 645162 h 4193747"/>
              <a:gd name="connsiteX59" fmla="*/ 1230346 w 4203112"/>
              <a:gd name="connsiteY59" fmla="*/ 549012 h 4193747"/>
              <a:gd name="connsiteX60" fmla="*/ 1407055 w 4203112"/>
              <a:gd name="connsiteY60" fmla="*/ 46615 h 4193747"/>
              <a:gd name="connsiteX61" fmla="*/ 1845112 w 4203112"/>
              <a:gd name="connsiteY61" fmla="*/ 171264 h 4193747"/>
              <a:gd name="connsiteX62" fmla="*/ 1869929 w 4203112"/>
              <a:gd name="connsiteY62" fmla="*/ 880381 h 4193747"/>
              <a:gd name="connsiteX63" fmla="*/ 830647 w 4203112"/>
              <a:gd name="connsiteY63" fmla="*/ 2041794 h 4193747"/>
              <a:gd name="connsiteX64" fmla="*/ 111882 w 4203112"/>
              <a:gd name="connsiteY64" fmla="*/ 2070765 h 4193747"/>
              <a:gd name="connsiteX65" fmla="*/ 509974 w 4203112"/>
              <a:gd name="connsiteY65" fmla="*/ 1364842 h 4193747"/>
              <a:gd name="connsiteX66" fmla="*/ 530788 w 4203112"/>
              <a:gd name="connsiteY66" fmla="*/ 749102 h 4193747"/>
              <a:gd name="connsiteX67" fmla="*/ 608369 w 4203112"/>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07353 w 4183969"/>
              <a:gd name="connsiteY66" fmla="*/ 75378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02673 w 4183969"/>
              <a:gd name="connsiteY66" fmla="*/ 749490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89226 w 4183969"/>
              <a:gd name="connsiteY66"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89226 w 4183969"/>
              <a:gd name="connsiteY66"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89226 w 4183969"/>
              <a:gd name="connsiteY66" fmla="*/ 645162 h 4193747"/>
              <a:gd name="connsiteX0" fmla="*/ 2743554 w 4235569"/>
              <a:gd name="connsiteY0" fmla="*/ 2541845 h 4193747"/>
              <a:gd name="connsiteX1" fmla="*/ 2802124 w 4235569"/>
              <a:gd name="connsiteY1" fmla="*/ 2502966 h 4193747"/>
              <a:gd name="connsiteX2" fmla="*/ 2920111 w 4235569"/>
              <a:gd name="connsiteY2" fmla="*/ 2537119 h 4193747"/>
              <a:gd name="connsiteX3" fmla="*/ 2975140 w 4235569"/>
              <a:gd name="connsiteY3" fmla="*/ 2724446 h 4193747"/>
              <a:gd name="connsiteX4" fmla="*/ 2967929 w 4235569"/>
              <a:gd name="connsiteY4" fmla="*/ 2747619 h 4193747"/>
              <a:gd name="connsiteX5" fmla="*/ 2743554 w 4235569"/>
              <a:gd name="connsiteY5" fmla="*/ 2541845 h 4193747"/>
              <a:gd name="connsiteX6" fmla="*/ 2203841 w 4235569"/>
              <a:gd name="connsiteY6" fmla="*/ 2288337 h 4193747"/>
              <a:gd name="connsiteX7" fmla="*/ 2405515 w 4235569"/>
              <a:gd name="connsiteY7" fmla="*/ 2473293 h 4193747"/>
              <a:gd name="connsiteX8" fmla="*/ 2403416 w 4235569"/>
              <a:gd name="connsiteY8" fmla="*/ 2473824 h 4193747"/>
              <a:gd name="connsiteX9" fmla="*/ 2246608 w 4235569"/>
              <a:gd name="connsiteY9" fmla="*/ 2428808 h 4193747"/>
              <a:gd name="connsiteX10" fmla="*/ 2245491 w 4235569"/>
              <a:gd name="connsiteY10" fmla="*/ 2430133 h 4193747"/>
              <a:gd name="connsiteX11" fmla="*/ 2203841 w 4235569"/>
              <a:gd name="connsiteY11" fmla="*/ 2288337 h 4193747"/>
              <a:gd name="connsiteX12" fmla="*/ 1951565 w 4235569"/>
              <a:gd name="connsiteY12" fmla="*/ 2056975 h 4193747"/>
              <a:gd name="connsiteX13" fmla="*/ 2009669 w 4235569"/>
              <a:gd name="connsiteY13" fmla="*/ 2110262 h 4193747"/>
              <a:gd name="connsiteX14" fmla="*/ 1958348 w 4235569"/>
              <a:gd name="connsiteY14" fmla="*/ 2217227 h 4193747"/>
              <a:gd name="connsiteX15" fmla="*/ 2085167 w 4235569"/>
              <a:gd name="connsiteY15" fmla="*/ 2620107 h 4193747"/>
              <a:gd name="connsiteX16" fmla="*/ 2433201 w 4235569"/>
              <a:gd name="connsiteY16" fmla="*/ 2722385 h 4193747"/>
              <a:gd name="connsiteX17" fmla="*/ 2605766 w 4235569"/>
              <a:gd name="connsiteY17" fmla="*/ 2656942 h 4193747"/>
              <a:gd name="connsiteX18" fmla="*/ 2836366 w 4235569"/>
              <a:gd name="connsiteY18" fmla="*/ 2868425 h 4193747"/>
              <a:gd name="connsiteX19" fmla="*/ 2643666 w 4235569"/>
              <a:gd name="connsiteY19" fmla="*/ 2817424 h 4193747"/>
              <a:gd name="connsiteX20" fmla="*/ 2451200 w 4235569"/>
              <a:gd name="connsiteY20" fmla="*/ 3008320 h 4193747"/>
              <a:gd name="connsiteX21" fmla="*/ 2909947 w 4235569"/>
              <a:gd name="connsiteY21" fmla="*/ 3129380 h 4193747"/>
              <a:gd name="connsiteX22" fmla="*/ 3048725 w 4235569"/>
              <a:gd name="connsiteY22" fmla="*/ 3063179 h 4193747"/>
              <a:gd name="connsiteX23" fmla="*/ 3107216 w 4235569"/>
              <a:gd name="connsiteY23" fmla="*/ 3116821 h 4193747"/>
              <a:gd name="connsiteX24" fmla="*/ 3227496 w 4235569"/>
              <a:gd name="connsiteY24" fmla="*/ 2985668 h 4193747"/>
              <a:gd name="connsiteX25" fmla="*/ 3173374 w 4235569"/>
              <a:gd name="connsiteY25" fmla="*/ 2936032 h 4193747"/>
              <a:gd name="connsiteX26" fmla="*/ 3238811 w 4235569"/>
              <a:gd name="connsiteY26" fmla="*/ 2787394 h 4193747"/>
              <a:gd name="connsiteX27" fmla="*/ 3106060 w 4235569"/>
              <a:gd name="connsiteY27" fmla="*/ 2340195 h 4193747"/>
              <a:gd name="connsiteX28" fmla="*/ 3106791 w 4235569"/>
              <a:gd name="connsiteY28" fmla="*/ 2339339 h 4193747"/>
              <a:gd name="connsiteX29" fmla="*/ 3101649 w 4235569"/>
              <a:gd name="connsiteY29" fmla="*/ 2335565 h 4193747"/>
              <a:gd name="connsiteX30" fmla="*/ 3099902 w 4235569"/>
              <a:gd name="connsiteY30" fmla="*/ 2333732 h 4193747"/>
              <a:gd name="connsiteX31" fmla="*/ 3099600 w 4235569"/>
              <a:gd name="connsiteY31" fmla="*/ 2334061 h 4193747"/>
              <a:gd name="connsiteX32" fmla="*/ 2761473 w 4235569"/>
              <a:gd name="connsiteY32" fmla="*/ 2247240 h 4193747"/>
              <a:gd name="connsiteX33" fmla="*/ 2554842 w 4235569"/>
              <a:gd name="connsiteY33" fmla="*/ 2368778 h 4193747"/>
              <a:gd name="connsiteX34" fmla="*/ 2316198 w 4235569"/>
              <a:gd name="connsiteY34" fmla="*/ 2149917 h 4193747"/>
              <a:gd name="connsiteX35" fmla="*/ 2330135 w 4235569"/>
              <a:gd name="connsiteY35" fmla="*/ 2143903 h 4193747"/>
              <a:gd name="connsiteX36" fmla="*/ 2503939 w 4235569"/>
              <a:gd name="connsiteY36" fmla="*/ 2189769 h 4193747"/>
              <a:gd name="connsiteX37" fmla="*/ 2677202 w 4235569"/>
              <a:gd name="connsiteY37" fmla="*/ 2017920 h 4193747"/>
              <a:gd name="connsiteX38" fmla="*/ 2264229 w 4235569"/>
              <a:gd name="connsiteY38" fmla="*/ 1908939 h 4193747"/>
              <a:gd name="connsiteX39" fmla="*/ 2127424 w 4235569"/>
              <a:gd name="connsiteY39" fmla="*/ 1976793 h 4193747"/>
              <a:gd name="connsiteX40" fmla="*/ 2071845 w 4235569"/>
              <a:gd name="connsiteY40" fmla="*/ 1925822 h 4193747"/>
              <a:gd name="connsiteX41" fmla="*/ 1951565 w 4235569"/>
              <a:gd name="connsiteY41" fmla="*/ 2056975 h 4193747"/>
              <a:gd name="connsiteX42" fmla="*/ 1111384 w 4235569"/>
              <a:gd name="connsiteY42" fmla="*/ 2399487 h 4193747"/>
              <a:gd name="connsiteX43" fmla="*/ 2291531 w 4235569"/>
              <a:gd name="connsiteY43" fmla="*/ 1121712 h 4193747"/>
              <a:gd name="connsiteX44" fmla="*/ 3862358 w 4235569"/>
              <a:gd name="connsiteY44" fmla="*/ 1410650 h 4193747"/>
              <a:gd name="connsiteX45" fmla="*/ 3481422 w 4235569"/>
              <a:gd name="connsiteY45" fmla="*/ 3334963 h 4193747"/>
              <a:gd name="connsiteX46" fmla="*/ 1476574 w 4235569"/>
              <a:gd name="connsiteY46" fmla="*/ 3862388 h 4193747"/>
              <a:gd name="connsiteX47" fmla="*/ 1473914 w 4235569"/>
              <a:gd name="connsiteY47" fmla="*/ 3858391 h 4193747"/>
              <a:gd name="connsiteX48" fmla="*/ 1111384 w 4235569"/>
              <a:gd name="connsiteY48" fmla="*/ 2399487 h 4193747"/>
              <a:gd name="connsiteX49" fmla="*/ 876530 w 4235569"/>
              <a:gd name="connsiteY49" fmla="*/ 2133690 h 4193747"/>
              <a:gd name="connsiteX50" fmla="*/ 1979716 w 4235569"/>
              <a:gd name="connsiteY50" fmla="*/ 930781 h 4193747"/>
              <a:gd name="connsiteX51" fmla="*/ 2047544 w 4235569"/>
              <a:gd name="connsiteY51" fmla="*/ 927848 h 4193747"/>
              <a:gd name="connsiteX52" fmla="*/ 2189062 w 4235569"/>
              <a:gd name="connsiteY52" fmla="*/ 1057633 h 4193747"/>
              <a:gd name="connsiteX53" fmla="*/ 2191995 w 4235569"/>
              <a:gd name="connsiteY53" fmla="*/ 1125461 h 4193747"/>
              <a:gd name="connsiteX54" fmla="*/ 1088808 w 4235569"/>
              <a:gd name="connsiteY54" fmla="*/ 2328370 h 4193747"/>
              <a:gd name="connsiteX55" fmla="*/ 1020981 w 4235569"/>
              <a:gd name="connsiteY55" fmla="*/ 2331303 h 4193747"/>
              <a:gd name="connsiteX56" fmla="*/ 879463 w 4235569"/>
              <a:gd name="connsiteY56" fmla="*/ 2201517 h 4193747"/>
              <a:gd name="connsiteX57" fmla="*/ 876530 w 4235569"/>
              <a:gd name="connsiteY57" fmla="*/ 2133690 h 4193747"/>
              <a:gd name="connsiteX58" fmla="*/ 640826 w 4235569"/>
              <a:gd name="connsiteY58" fmla="*/ 645162 h 4193747"/>
              <a:gd name="connsiteX59" fmla="*/ 1262803 w 4235569"/>
              <a:gd name="connsiteY59" fmla="*/ 549012 h 4193747"/>
              <a:gd name="connsiteX60" fmla="*/ 1439512 w 4235569"/>
              <a:gd name="connsiteY60" fmla="*/ 46615 h 4193747"/>
              <a:gd name="connsiteX61" fmla="*/ 1877569 w 4235569"/>
              <a:gd name="connsiteY61" fmla="*/ 171264 h 4193747"/>
              <a:gd name="connsiteX62" fmla="*/ 1902386 w 4235569"/>
              <a:gd name="connsiteY62" fmla="*/ 880381 h 4193747"/>
              <a:gd name="connsiteX63" fmla="*/ 863104 w 4235569"/>
              <a:gd name="connsiteY63" fmla="*/ 2041794 h 4193747"/>
              <a:gd name="connsiteX64" fmla="*/ 144339 w 4235569"/>
              <a:gd name="connsiteY64" fmla="*/ 2070765 h 4193747"/>
              <a:gd name="connsiteX65" fmla="*/ 451912 w 4235569"/>
              <a:gd name="connsiteY65" fmla="*/ 1454148 h 4193747"/>
              <a:gd name="connsiteX66" fmla="*/ 640826 w 4235569"/>
              <a:gd name="connsiteY66" fmla="*/ 645162 h 4193747"/>
              <a:gd name="connsiteX0" fmla="*/ 2743554 w 4235569"/>
              <a:gd name="connsiteY0" fmla="*/ 2541845 h 4193747"/>
              <a:gd name="connsiteX1" fmla="*/ 2802124 w 4235569"/>
              <a:gd name="connsiteY1" fmla="*/ 2502966 h 4193747"/>
              <a:gd name="connsiteX2" fmla="*/ 2920111 w 4235569"/>
              <a:gd name="connsiteY2" fmla="*/ 2537119 h 4193747"/>
              <a:gd name="connsiteX3" fmla="*/ 2975140 w 4235569"/>
              <a:gd name="connsiteY3" fmla="*/ 2724446 h 4193747"/>
              <a:gd name="connsiteX4" fmla="*/ 2967929 w 4235569"/>
              <a:gd name="connsiteY4" fmla="*/ 2747619 h 4193747"/>
              <a:gd name="connsiteX5" fmla="*/ 2743554 w 4235569"/>
              <a:gd name="connsiteY5" fmla="*/ 2541845 h 4193747"/>
              <a:gd name="connsiteX6" fmla="*/ 2203841 w 4235569"/>
              <a:gd name="connsiteY6" fmla="*/ 2288337 h 4193747"/>
              <a:gd name="connsiteX7" fmla="*/ 2405515 w 4235569"/>
              <a:gd name="connsiteY7" fmla="*/ 2473293 h 4193747"/>
              <a:gd name="connsiteX8" fmla="*/ 2403416 w 4235569"/>
              <a:gd name="connsiteY8" fmla="*/ 2473824 h 4193747"/>
              <a:gd name="connsiteX9" fmla="*/ 2246608 w 4235569"/>
              <a:gd name="connsiteY9" fmla="*/ 2428808 h 4193747"/>
              <a:gd name="connsiteX10" fmla="*/ 2245491 w 4235569"/>
              <a:gd name="connsiteY10" fmla="*/ 2430133 h 4193747"/>
              <a:gd name="connsiteX11" fmla="*/ 2203841 w 4235569"/>
              <a:gd name="connsiteY11" fmla="*/ 2288337 h 4193747"/>
              <a:gd name="connsiteX12" fmla="*/ 1951565 w 4235569"/>
              <a:gd name="connsiteY12" fmla="*/ 2056975 h 4193747"/>
              <a:gd name="connsiteX13" fmla="*/ 2009669 w 4235569"/>
              <a:gd name="connsiteY13" fmla="*/ 2110262 h 4193747"/>
              <a:gd name="connsiteX14" fmla="*/ 1958348 w 4235569"/>
              <a:gd name="connsiteY14" fmla="*/ 2217227 h 4193747"/>
              <a:gd name="connsiteX15" fmla="*/ 2085167 w 4235569"/>
              <a:gd name="connsiteY15" fmla="*/ 2620107 h 4193747"/>
              <a:gd name="connsiteX16" fmla="*/ 2433201 w 4235569"/>
              <a:gd name="connsiteY16" fmla="*/ 2722385 h 4193747"/>
              <a:gd name="connsiteX17" fmla="*/ 2605766 w 4235569"/>
              <a:gd name="connsiteY17" fmla="*/ 2656942 h 4193747"/>
              <a:gd name="connsiteX18" fmla="*/ 2836366 w 4235569"/>
              <a:gd name="connsiteY18" fmla="*/ 2868425 h 4193747"/>
              <a:gd name="connsiteX19" fmla="*/ 2643666 w 4235569"/>
              <a:gd name="connsiteY19" fmla="*/ 2817424 h 4193747"/>
              <a:gd name="connsiteX20" fmla="*/ 2451200 w 4235569"/>
              <a:gd name="connsiteY20" fmla="*/ 3008320 h 4193747"/>
              <a:gd name="connsiteX21" fmla="*/ 2909947 w 4235569"/>
              <a:gd name="connsiteY21" fmla="*/ 3129380 h 4193747"/>
              <a:gd name="connsiteX22" fmla="*/ 3048725 w 4235569"/>
              <a:gd name="connsiteY22" fmla="*/ 3063179 h 4193747"/>
              <a:gd name="connsiteX23" fmla="*/ 3107216 w 4235569"/>
              <a:gd name="connsiteY23" fmla="*/ 3116821 h 4193747"/>
              <a:gd name="connsiteX24" fmla="*/ 3227496 w 4235569"/>
              <a:gd name="connsiteY24" fmla="*/ 2985668 h 4193747"/>
              <a:gd name="connsiteX25" fmla="*/ 3173374 w 4235569"/>
              <a:gd name="connsiteY25" fmla="*/ 2936032 h 4193747"/>
              <a:gd name="connsiteX26" fmla="*/ 3238811 w 4235569"/>
              <a:gd name="connsiteY26" fmla="*/ 2787394 h 4193747"/>
              <a:gd name="connsiteX27" fmla="*/ 3106060 w 4235569"/>
              <a:gd name="connsiteY27" fmla="*/ 2340195 h 4193747"/>
              <a:gd name="connsiteX28" fmla="*/ 3106791 w 4235569"/>
              <a:gd name="connsiteY28" fmla="*/ 2339339 h 4193747"/>
              <a:gd name="connsiteX29" fmla="*/ 3101649 w 4235569"/>
              <a:gd name="connsiteY29" fmla="*/ 2335565 h 4193747"/>
              <a:gd name="connsiteX30" fmla="*/ 3099902 w 4235569"/>
              <a:gd name="connsiteY30" fmla="*/ 2333732 h 4193747"/>
              <a:gd name="connsiteX31" fmla="*/ 3099600 w 4235569"/>
              <a:gd name="connsiteY31" fmla="*/ 2334061 h 4193747"/>
              <a:gd name="connsiteX32" fmla="*/ 2761473 w 4235569"/>
              <a:gd name="connsiteY32" fmla="*/ 2247240 h 4193747"/>
              <a:gd name="connsiteX33" fmla="*/ 2554842 w 4235569"/>
              <a:gd name="connsiteY33" fmla="*/ 2368778 h 4193747"/>
              <a:gd name="connsiteX34" fmla="*/ 2316198 w 4235569"/>
              <a:gd name="connsiteY34" fmla="*/ 2149917 h 4193747"/>
              <a:gd name="connsiteX35" fmla="*/ 2330135 w 4235569"/>
              <a:gd name="connsiteY35" fmla="*/ 2143903 h 4193747"/>
              <a:gd name="connsiteX36" fmla="*/ 2503939 w 4235569"/>
              <a:gd name="connsiteY36" fmla="*/ 2189769 h 4193747"/>
              <a:gd name="connsiteX37" fmla="*/ 2677202 w 4235569"/>
              <a:gd name="connsiteY37" fmla="*/ 2017920 h 4193747"/>
              <a:gd name="connsiteX38" fmla="*/ 2264229 w 4235569"/>
              <a:gd name="connsiteY38" fmla="*/ 1908939 h 4193747"/>
              <a:gd name="connsiteX39" fmla="*/ 2127424 w 4235569"/>
              <a:gd name="connsiteY39" fmla="*/ 1976793 h 4193747"/>
              <a:gd name="connsiteX40" fmla="*/ 2071845 w 4235569"/>
              <a:gd name="connsiteY40" fmla="*/ 1925822 h 4193747"/>
              <a:gd name="connsiteX41" fmla="*/ 1951565 w 4235569"/>
              <a:gd name="connsiteY41" fmla="*/ 2056975 h 4193747"/>
              <a:gd name="connsiteX42" fmla="*/ 1111384 w 4235569"/>
              <a:gd name="connsiteY42" fmla="*/ 2399487 h 4193747"/>
              <a:gd name="connsiteX43" fmla="*/ 2291531 w 4235569"/>
              <a:gd name="connsiteY43" fmla="*/ 1121712 h 4193747"/>
              <a:gd name="connsiteX44" fmla="*/ 3862358 w 4235569"/>
              <a:gd name="connsiteY44" fmla="*/ 1410650 h 4193747"/>
              <a:gd name="connsiteX45" fmla="*/ 3481422 w 4235569"/>
              <a:gd name="connsiteY45" fmla="*/ 3334963 h 4193747"/>
              <a:gd name="connsiteX46" fmla="*/ 1476574 w 4235569"/>
              <a:gd name="connsiteY46" fmla="*/ 3862388 h 4193747"/>
              <a:gd name="connsiteX47" fmla="*/ 1473914 w 4235569"/>
              <a:gd name="connsiteY47" fmla="*/ 3858391 h 4193747"/>
              <a:gd name="connsiteX48" fmla="*/ 1111384 w 4235569"/>
              <a:gd name="connsiteY48" fmla="*/ 2399487 h 4193747"/>
              <a:gd name="connsiteX49" fmla="*/ 876530 w 4235569"/>
              <a:gd name="connsiteY49" fmla="*/ 2133690 h 4193747"/>
              <a:gd name="connsiteX50" fmla="*/ 1979716 w 4235569"/>
              <a:gd name="connsiteY50" fmla="*/ 930781 h 4193747"/>
              <a:gd name="connsiteX51" fmla="*/ 2047544 w 4235569"/>
              <a:gd name="connsiteY51" fmla="*/ 927848 h 4193747"/>
              <a:gd name="connsiteX52" fmla="*/ 2189062 w 4235569"/>
              <a:gd name="connsiteY52" fmla="*/ 1057633 h 4193747"/>
              <a:gd name="connsiteX53" fmla="*/ 2191995 w 4235569"/>
              <a:gd name="connsiteY53" fmla="*/ 1125461 h 4193747"/>
              <a:gd name="connsiteX54" fmla="*/ 1088808 w 4235569"/>
              <a:gd name="connsiteY54" fmla="*/ 2328370 h 4193747"/>
              <a:gd name="connsiteX55" fmla="*/ 1020981 w 4235569"/>
              <a:gd name="connsiteY55" fmla="*/ 2331303 h 4193747"/>
              <a:gd name="connsiteX56" fmla="*/ 879463 w 4235569"/>
              <a:gd name="connsiteY56" fmla="*/ 2201517 h 4193747"/>
              <a:gd name="connsiteX57" fmla="*/ 876530 w 4235569"/>
              <a:gd name="connsiteY57" fmla="*/ 2133690 h 4193747"/>
              <a:gd name="connsiteX58" fmla="*/ 640826 w 4235569"/>
              <a:gd name="connsiteY58" fmla="*/ 645162 h 4193747"/>
              <a:gd name="connsiteX59" fmla="*/ 1262803 w 4235569"/>
              <a:gd name="connsiteY59" fmla="*/ 549012 h 4193747"/>
              <a:gd name="connsiteX60" fmla="*/ 1439512 w 4235569"/>
              <a:gd name="connsiteY60" fmla="*/ 46615 h 4193747"/>
              <a:gd name="connsiteX61" fmla="*/ 1877569 w 4235569"/>
              <a:gd name="connsiteY61" fmla="*/ 171264 h 4193747"/>
              <a:gd name="connsiteX62" fmla="*/ 1902386 w 4235569"/>
              <a:gd name="connsiteY62" fmla="*/ 880381 h 4193747"/>
              <a:gd name="connsiteX63" fmla="*/ 863104 w 4235569"/>
              <a:gd name="connsiteY63" fmla="*/ 2041794 h 4193747"/>
              <a:gd name="connsiteX64" fmla="*/ 144339 w 4235569"/>
              <a:gd name="connsiteY64" fmla="*/ 2070765 h 4193747"/>
              <a:gd name="connsiteX65" fmla="*/ 451912 w 4235569"/>
              <a:gd name="connsiteY65" fmla="*/ 1454148 h 4193747"/>
              <a:gd name="connsiteX66" fmla="*/ 640826 w 4235569"/>
              <a:gd name="connsiteY66" fmla="*/ 645162 h 4193747"/>
              <a:gd name="connsiteX0" fmla="*/ 2685517 w 4177532"/>
              <a:gd name="connsiteY0" fmla="*/ 2541845 h 4193747"/>
              <a:gd name="connsiteX1" fmla="*/ 2744087 w 4177532"/>
              <a:gd name="connsiteY1" fmla="*/ 2502966 h 4193747"/>
              <a:gd name="connsiteX2" fmla="*/ 2862074 w 4177532"/>
              <a:gd name="connsiteY2" fmla="*/ 2537119 h 4193747"/>
              <a:gd name="connsiteX3" fmla="*/ 2917103 w 4177532"/>
              <a:gd name="connsiteY3" fmla="*/ 2724446 h 4193747"/>
              <a:gd name="connsiteX4" fmla="*/ 2909892 w 4177532"/>
              <a:gd name="connsiteY4" fmla="*/ 2747619 h 4193747"/>
              <a:gd name="connsiteX5" fmla="*/ 2685517 w 4177532"/>
              <a:gd name="connsiteY5" fmla="*/ 2541845 h 4193747"/>
              <a:gd name="connsiteX6" fmla="*/ 2145804 w 4177532"/>
              <a:gd name="connsiteY6" fmla="*/ 2288337 h 4193747"/>
              <a:gd name="connsiteX7" fmla="*/ 2347478 w 4177532"/>
              <a:gd name="connsiteY7" fmla="*/ 2473293 h 4193747"/>
              <a:gd name="connsiteX8" fmla="*/ 2345379 w 4177532"/>
              <a:gd name="connsiteY8" fmla="*/ 2473824 h 4193747"/>
              <a:gd name="connsiteX9" fmla="*/ 2188571 w 4177532"/>
              <a:gd name="connsiteY9" fmla="*/ 2428808 h 4193747"/>
              <a:gd name="connsiteX10" fmla="*/ 2187454 w 4177532"/>
              <a:gd name="connsiteY10" fmla="*/ 2430133 h 4193747"/>
              <a:gd name="connsiteX11" fmla="*/ 2145804 w 4177532"/>
              <a:gd name="connsiteY11" fmla="*/ 2288337 h 4193747"/>
              <a:gd name="connsiteX12" fmla="*/ 1893528 w 4177532"/>
              <a:gd name="connsiteY12" fmla="*/ 2056975 h 4193747"/>
              <a:gd name="connsiteX13" fmla="*/ 1951632 w 4177532"/>
              <a:gd name="connsiteY13" fmla="*/ 2110262 h 4193747"/>
              <a:gd name="connsiteX14" fmla="*/ 1900311 w 4177532"/>
              <a:gd name="connsiteY14" fmla="*/ 2217227 h 4193747"/>
              <a:gd name="connsiteX15" fmla="*/ 2027130 w 4177532"/>
              <a:gd name="connsiteY15" fmla="*/ 2620107 h 4193747"/>
              <a:gd name="connsiteX16" fmla="*/ 2375164 w 4177532"/>
              <a:gd name="connsiteY16" fmla="*/ 2722385 h 4193747"/>
              <a:gd name="connsiteX17" fmla="*/ 2547729 w 4177532"/>
              <a:gd name="connsiteY17" fmla="*/ 2656942 h 4193747"/>
              <a:gd name="connsiteX18" fmla="*/ 2778329 w 4177532"/>
              <a:gd name="connsiteY18" fmla="*/ 2868425 h 4193747"/>
              <a:gd name="connsiteX19" fmla="*/ 2585629 w 4177532"/>
              <a:gd name="connsiteY19" fmla="*/ 2817424 h 4193747"/>
              <a:gd name="connsiteX20" fmla="*/ 2393163 w 4177532"/>
              <a:gd name="connsiteY20" fmla="*/ 3008320 h 4193747"/>
              <a:gd name="connsiteX21" fmla="*/ 2851910 w 4177532"/>
              <a:gd name="connsiteY21" fmla="*/ 3129380 h 4193747"/>
              <a:gd name="connsiteX22" fmla="*/ 2990688 w 4177532"/>
              <a:gd name="connsiteY22" fmla="*/ 3063179 h 4193747"/>
              <a:gd name="connsiteX23" fmla="*/ 3049179 w 4177532"/>
              <a:gd name="connsiteY23" fmla="*/ 3116821 h 4193747"/>
              <a:gd name="connsiteX24" fmla="*/ 3169459 w 4177532"/>
              <a:gd name="connsiteY24" fmla="*/ 2985668 h 4193747"/>
              <a:gd name="connsiteX25" fmla="*/ 3115337 w 4177532"/>
              <a:gd name="connsiteY25" fmla="*/ 2936032 h 4193747"/>
              <a:gd name="connsiteX26" fmla="*/ 3180774 w 4177532"/>
              <a:gd name="connsiteY26" fmla="*/ 2787394 h 4193747"/>
              <a:gd name="connsiteX27" fmla="*/ 3048023 w 4177532"/>
              <a:gd name="connsiteY27" fmla="*/ 2340195 h 4193747"/>
              <a:gd name="connsiteX28" fmla="*/ 3048754 w 4177532"/>
              <a:gd name="connsiteY28" fmla="*/ 2339339 h 4193747"/>
              <a:gd name="connsiteX29" fmla="*/ 3043612 w 4177532"/>
              <a:gd name="connsiteY29" fmla="*/ 2335565 h 4193747"/>
              <a:gd name="connsiteX30" fmla="*/ 3041865 w 4177532"/>
              <a:gd name="connsiteY30" fmla="*/ 2333732 h 4193747"/>
              <a:gd name="connsiteX31" fmla="*/ 3041563 w 4177532"/>
              <a:gd name="connsiteY31" fmla="*/ 2334061 h 4193747"/>
              <a:gd name="connsiteX32" fmla="*/ 2703436 w 4177532"/>
              <a:gd name="connsiteY32" fmla="*/ 2247240 h 4193747"/>
              <a:gd name="connsiteX33" fmla="*/ 2496805 w 4177532"/>
              <a:gd name="connsiteY33" fmla="*/ 2368778 h 4193747"/>
              <a:gd name="connsiteX34" fmla="*/ 2258161 w 4177532"/>
              <a:gd name="connsiteY34" fmla="*/ 2149917 h 4193747"/>
              <a:gd name="connsiteX35" fmla="*/ 2272098 w 4177532"/>
              <a:gd name="connsiteY35" fmla="*/ 2143903 h 4193747"/>
              <a:gd name="connsiteX36" fmla="*/ 2445902 w 4177532"/>
              <a:gd name="connsiteY36" fmla="*/ 2189769 h 4193747"/>
              <a:gd name="connsiteX37" fmla="*/ 2619165 w 4177532"/>
              <a:gd name="connsiteY37" fmla="*/ 2017920 h 4193747"/>
              <a:gd name="connsiteX38" fmla="*/ 2206192 w 4177532"/>
              <a:gd name="connsiteY38" fmla="*/ 1908939 h 4193747"/>
              <a:gd name="connsiteX39" fmla="*/ 2069387 w 4177532"/>
              <a:gd name="connsiteY39" fmla="*/ 1976793 h 4193747"/>
              <a:gd name="connsiteX40" fmla="*/ 2013808 w 4177532"/>
              <a:gd name="connsiteY40" fmla="*/ 1925822 h 4193747"/>
              <a:gd name="connsiteX41" fmla="*/ 1893528 w 4177532"/>
              <a:gd name="connsiteY41" fmla="*/ 2056975 h 4193747"/>
              <a:gd name="connsiteX42" fmla="*/ 1053347 w 4177532"/>
              <a:gd name="connsiteY42" fmla="*/ 2399487 h 4193747"/>
              <a:gd name="connsiteX43" fmla="*/ 2233494 w 4177532"/>
              <a:gd name="connsiteY43" fmla="*/ 1121712 h 4193747"/>
              <a:gd name="connsiteX44" fmla="*/ 3804321 w 4177532"/>
              <a:gd name="connsiteY44" fmla="*/ 1410650 h 4193747"/>
              <a:gd name="connsiteX45" fmla="*/ 3423385 w 4177532"/>
              <a:gd name="connsiteY45" fmla="*/ 3334963 h 4193747"/>
              <a:gd name="connsiteX46" fmla="*/ 1418537 w 4177532"/>
              <a:gd name="connsiteY46" fmla="*/ 3862388 h 4193747"/>
              <a:gd name="connsiteX47" fmla="*/ 1415877 w 4177532"/>
              <a:gd name="connsiteY47" fmla="*/ 3858391 h 4193747"/>
              <a:gd name="connsiteX48" fmla="*/ 1053347 w 4177532"/>
              <a:gd name="connsiteY48" fmla="*/ 2399487 h 4193747"/>
              <a:gd name="connsiteX49" fmla="*/ 818493 w 4177532"/>
              <a:gd name="connsiteY49" fmla="*/ 2133690 h 4193747"/>
              <a:gd name="connsiteX50" fmla="*/ 1921679 w 4177532"/>
              <a:gd name="connsiteY50" fmla="*/ 930781 h 4193747"/>
              <a:gd name="connsiteX51" fmla="*/ 1989507 w 4177532"/>
              <a:gd name="connsiteY51" fmla="*/ 927848 h 4193747"/>
              <a:gd name="connsiteX52" fmla="*/ 2131025 w 4177532"/>
              <a:gd name="connsiteY52" fmla="*/ 1057633 h 4193747"/>
              <a:gd name="connsiteX53" fmla="*/ 2133958 w 4177532"/>
              <a:gd name="connsiteY53" fmla="*/ 1125461 h 4193747"/>
              <a:gd name="connsiteX54" fmla="*/ 1030771 w 4177532"/>
              <a:gd name="connsiteY54" fmla="*/ 2328370 h 4193747"/>
              <a:gd name="connsiteX55" fmla="*/ 962944 w 4177532"/>
              <a:gd name="connsiteY55" fmla="*/ 2331303 h 4193747"/>
              <a:gd name="connsiteX56" fmla="*/ 821426 w 4177532"/>
              <a:gd name="connsiteY56" fmla="*/ 2201517 h 4193747"/>
              <a:gd name="connsiteX57" fmla="*/ 818493 w 4177532"/>
              <a:gd name="connsiteY57" fmla="*/ 2133690 h 4193747"/>
              <a:gd name="connsiteX58" fmla="*/ 582789 w 4177532"/>
              <a:gd name="connsiteY58" fmla="*/ 645162 h 4193747"/>
              <a:gd name="connsiteX59" fmla="*/ 1204766 w 4177532"/>
              <a:gd name="connsiteY59" fmla="*/ 549012 h 4193747"/>
              <a:gd name="connsiteX60" fmla="*/ 1381475 w 4177532"/>
              <a:gd name="connsiteY60" fmla="*/ 46615 h 4193747"/>
              <a:gd name="connsiteX61" fmla="*/ 1819532 w 4177532"/>
              <a:gd name="connsiteY61" fmla="*/ 171264 h 4193747"/>
              <a:gd name="connsiteX62" fmla="*/ 1844349 w 4177532"/>
              <a:gd name="connsiteY62" fmla="*/ 880381 h 4193747"/>
              <a:gd name="connsiteX63" fmla="*/ 805067 w 4177532"/>
              <a:gd name="connsiteY63" fmla="*/ 2041794 h 4193747"/>
              <a:gd name="connsiteX64" fmla="*/ 86302 w 4177532"/>
              <a:gd name="connsiteY64" fmla="*/ 2070765 h 4193747"/>
              <a:gd name="connsiteX65" fmla="*/ 406751 w 4177532"/>
              <a:gd name="connsiteY65" fmla="*/ 1440109 h 4193747"/>
              <a:gd name="connsiteX66" fmla="*/ 582789 w 4177532"/>
              <a:gd name="connsiteY66" fmla="*/ 645162 h 4193747"/>
              <a:gd name="connsiteX0" fmla="*/ 2706143 w 4198158"/>
              <a:gd name="connsiteY0" fmla="*/ 2541845 h 4193747"/>
              <a:gd name="connsiteX1" fmla="*/ 2764713 w 4198158"/>
              <a:gd name="connsiteY1" fmla="*/ 2502966 h 4193747"/>
              <a:gd name="connsiteX2" fmla="*/ 2882700 w 4198158"/>
              <a:gd name="connsiteY2" fmla="*/ 2537119 h 4193747"/>
              <a:gd name="connsiteX3" fmla="*/ 2937729 w 4198158"/>
              <a:gd name="connsiteY3" fmla="*/ 2724446 h 4193747"/>
              <a:gd name="connsiteX4" fmla="*/ 2930518 w 4198158"/>
              <a:gd name="connsiteY4" fmla="*/ 2747619 h 4193747"/>
              <a:gd name="connsiteX5" fmla="*/ 2706143 w 4198158"/>
              <a:gd name="connsiteY5" fmla="*/ 2541845 h 4193747"/>
              <a:gd name="connsiteX6" fmla="*/ 2166430 w 4198158"/>
              <a:gd name="connsiteY6" fmla="*/ 2288337 h 4193747"/>
              <a:gd name="connsiteX7" fmla="*/ 2368104 w 4198158"/>
              <a:gd name="connsiteY7" fmla="*/ 2473293 h 4193747"/>
              <a:gd name="connsiteX8" fmla="*/ 2366005 w 4198158"/>
              <a:gd name="connsiteY8" fmla="*/ 2473824 h 4193747"/>
              <a:gd name="connsiteX9" fmla="*/ 2209197 w 4198158"/>
              <a:gd name="connsiteY9" fmla="*/ 2428808 h 4193747"/>
              <a:gd name="connsiteX10" fmla="*/ 2208080 w 4198158"/>
              <a:gd name="connsiteY10" fmla="*/ 2430133 h 4193747"/>
              <a:gd name="connsiteX11" fmla="*/ 2166430 w 4198158"/>
              <a:gd name="connsiteY11" fmla="*/ 2288337 h 4193747"/>
              <a:gd name="connsiteX12" fmla="*/ 1914154 w 4198158"/>
              <a:gd name="connsiteY12" fmla="*/ 2056975 h 4193747"/>
              <a:gd name="connsiteX13" fmla="*/ 1972258 w 4198158"/>
              <a:gd name="connsiteY13" fmla="*/ 2110262 h 4193747"/>
              <a:gd name="connsiteX14" fmla="*/ 1920937 w 4198158"/>
              <a:gd name="connsiteY14" fmla="*/ 2217227 h 4193747"/>
              <a:gd name="connsiteX15" fmla="*/ 2047756 w 4198158"/>
              <a:gd name="connsiteY15" fmla="*/ 2620107 h 4193747"/>
              <a:gd name="connsiteX16" fmla="*/ 2395790 w 4198158"/>
              <a:gd name="connsiteY16" fmla="*/ 2722385 h 4193747"/>
              <a:gd name="connsiteX17" fmla="*/ 2568355 w 4198158"/>
              <a:gd name="connsiteY17" fmla="*/ 2656942 h 4193747"/>
              <a:gd name="connsiteX18" fmla="*/ 2798955 w 4198158"/>
              <a:gd name="connsiteY18" fmla="*/ 2868425 h 4193747"/>
              <a:gd name="connsiteX19" fmla="*/ 2606255 w 4198158"/>
              <a:gd name="connsiteY19" fmla="*/ 2817424 h 4193747"/>
              <a:gd name="connsiteX20" fmla="*/ 2413789 w 4198158"/>
              <a:gd name="connsiteY20" fmla="*/ 3008320 h 4193747"/>
              <a:gd name="connsiteX21" fmla="*/ 2872536 w 4198158"/>
              <a:gd name="connsiteY21" fmla="*/ 3129380 h 4193747"/>
              <a:gd name="connsiteX22" fmla="*/ 3011314 w 4198158"/>
              <a:gd name="connsiteY22" fmla="*/ 3063179 h 4193747"/>
              <a:gd name="connsiteX23" fmla="*/ 3069805 w 4198158"/>
              <a:gd name="connsiteY23" fmla="*/ 3116821 h 4193747"/>
              <a:gd name="connsiteX24" fmla="*/ 3190085 w 4198158"/>
              <a:gd name="connsiteY24" fmla="*/ 2985668 h 4193747"/>
              <a:gd name="connsiteX25" fmla="*/ 3135963 w 4198158"/>
              <a:gd name="connsiteY25" fmla="*/ 2936032 h 4193747"/>
              <a:gd name="connsiteX26" fmla="*/ 3201400 w 4198158"/>
              <a:gd name="connsiteY26" fmla="*/ 2787394 h 4193747"/>
              <a:gd name="connsiteX27" fmla="*/ 3068649 w 4198158"/>
              <a:gd name="connsiteY27" fmla="*/ 2340195 h 4193747"/>
              <a:gd name="connsiteX28" fmla="*/ 3069380 w 4198158"/>
              <a:gd name="connsiteY28" fmla="*/ 2339339 h 4193747"/>
              <a:gd name="connsiteX29" fmla="*/ 3064238 w 4198158"/>
              <a:gd name="connsiteY29" fmla="*/ 2335565 h 4193747"/>
              <a:gd name="connsiteX30" fmla="*/ 3062491 w 4198158"/>
              <a:gd name="connsiteY30" fmla="*/ 2333732 h 4193747"/>
              <a:gd name="connsiteX31" fmla="*/ 3062189 w 4198158"/>
              <a:gd name="connsiteY31" fmla="*/ 2334061 h 4193747"/>
              <a:gd name="connsiteX32" fmla="*/ 2724062 w 4198158"/>
              <a:gd name="connsiteY32" fmla="*/ 2247240 h 4193747"/>
              <a:gd name="connsiteX33" fmla="*/ 2517431 w 4198158"/>
              <a:gd name="connsiteY33" fmla="*/ 2368778 h 4193747"/>
              <a:gd name="connsiteX34" fmla="*/ 2278787 w 4198158"/>
              <a:gd name="connsiteY34" fmla="*/ 2149917 h 4193747"/>
              <a:gd name="connsiteX35" fmla="*/ 2292724 w 4198158"/>
              <a:gd name="connsiteY35" fmla="*/ 2143903 h 4193747"/>
              <a:gd name="connsiteX36" fmla="*/ 2466528 w 4198158"/>
              <a:gd name="connsiteY36" fmla="*/ 2189769 h 4193747"/>
              <a:gd name="connsiteX37" fmla="*/ 2639791 w 4198158"/>
              <a:gd name="connsiteY37" fmla="*/ 2017920 h 4193747"/>
              <a:gd name="connsiteX38" fmla="*/ 2226818 w 4198158"/>
              <a:gd name="connsiteY38" fmla="*/ 1908939 h 4193747"/>
              <a:gd name="connsiteX39" fmla="*/ 2090013 w 4198158"/>
              <a:gd name="connsiteY39" fmla="*/ 1976793 h 4193747"/>
              <a:gd name="connsiteX40" fmla="*/ 2034434 w 4198158"/>
              <a:gd name="connsiteY40" fmla="*/ 1925822 h 4193747"/>
              <a:gd name="connsiteX41" fmla="*/ 1914154 w 4198158"/>
              <a:gd name="connsiteY41" fmla="*/ 2056975 h 4193747"/>
              <a:gd name="connsiteX42" fmla="*/ 1073973 w 4198158"/>
              <a:gd name="connsiteY42" fmla="*/ 2399487 h 4193747"/>
              <a:gd name="connsiteX43" fmla="*/ 2254120 w 4198158"/>
              <a:gd name="connsiteY43" fmla="*/ 1121712 h 4193747"/>
              <a:gd name="connsiteX44" fmla="*/ 3824947 w 4198158"/>
              <a:gd name="connsiteY44" fmla="*/ 1410650 h 4193747"/>
              <a:gd name="connsiteX45" fmla="*/ 3444011 w 4198158"/>
              <a:gd name="connsiteY45" fmla="*/ 3334963 h 4193747"/>
              <a:gd name="connsiteX46" fmla="*/ 1439163 w 4198158"/>
              <a:gd name="connsiteY46" fmla="*/ 3862388 h 4193747"/>
              <a:gd name="connsiteX47" fmla="*/ 1436503 w 4198158"/>
              <a:gd name="connsiteY47" fmla="*/ 3858391 h 4193747"/>
              <a:gd name="connsiteX48" fmla="*/ 1073973 w 4198158"/>
              <a:gd name="connsiteY48" fmla="*/ 2399487 h 4193747"/>
              <a:gd name="connsiteX49" fmla="*/ 839119 w 4198158"/>
              <a:gd name="connsiteY49" fmla="*/ 2133690 h 4193747"/>
              <a:gd name="connsiteX50" fmla="*/ 1942305 w 4198158"/>
              <a:gd name="connsiteY50" fmla="*/ 930781 h 4193747"/>
              <a:gd name="connsiteX51" fmla="*/ 2010133 w 4198158"/>
              <a:gd name="connsiteY51" fmla="*/ 927848 h 4193747"/>
              <a:gd name="connsiteX52" fmla="*/ 2151651 w 4198158"/>
              <a:gd name="connsiteY52" fmla="*/ 1057633 h 4193747"/>
              <a:gd name="connsiteX53" fmla="*/ 2154584 w 4198158"/>
              <a:gd name="connsiteY53" fmla="*/ 1125461 h 4193747"/>
              <a:gd name="connsiteX54" fmla="*/ 1051397 w 4198158"/>
              <a:gd name="connsiteY54" fmla="*/ 2328370 h 4193747"/>
              <a:gd name="connsiteX55" fmla="*/ 983570 w 4198158"/>
              <a:gd name="connsiteY55" fmla="*/ 2331303 h 4193747"/>
              <a:gd name="connsiteX56" fmla="*/ 842052 w 4198158"/>
              <a:gd name="connsiteY56" fmla="*/ 2201517 h 4193747"/>
              <a:gd name="connsiteX57" fmla="*/ 839119 w 4198158"/>
              <a:gd name="connsiteY57" fmla="*/ 2133690 h 4193747"/>
              <a:gd name="connsiteX58" fmla="*/ 603415 w 4198158"/>
              <a:gd name="connsiteY58" fmla="*/ 645162 h 4193747"/>
              <a:gd name="connsiteX59" fmla="*/ 1225392 w 4198158"/>
              <a:gd name="connsiteY59" fmla="*/ 549012 h 4193747"/>
              <a:gd name="connsiteX60" fmla="*/ 1402101 w 4198158"/>
              <a:gd name="connsiteY60" fmla="*/ 46615 h 4193747"/>
              <a:gd name="connsiteX61" fmla="*/ 1840158 w 4198158"/>
              <a:gd name="connsiteY61" fmla="*/ 171264 h 4193747"/>
              <a:gd name="connsiteX62" fmla="*/ 1864975 w 4198158"/>
              <a:gd name="connsiteY62" fmla="*/ 880381 h 4193747"/>
              <a:gd name="connsiteX63" fmla="*/ 825693 w 4198158"/>
              <a:gd name="connsiteY63" fmla="*/ 2041794 h 4193747"/>
              <a:gd name="connsiteX64" fmla="*/ 106928 w 4198158"/>
              <a:gd name="connsiteY64" fmla="*/ 2070765 h 4193747"/>
              <a:gd name="connsiteX65" fmla="*/ 427377 w 4198158"/>
              <a:gd name="connsiteY65" fmla="*/ 1440109 h 4193747"/>
              <a:gd name="connsiteX66" fmla="*/ 603415 w 4198158"/>
              <a:gd name="connsiteY66" fmla="*/ 645162 h 4193747"/>
              <a:gd name="connsiteX0" fmla="*/ 2726972 w 4218987"/>
              <a:gd name="connsiteY0" fmla="*/ 2541845 h 4193747"/>
              <a:gd name="connsiteX1" fmla="*/ 2785542 w 4218987"/>
              <a:gd name="connsiteY1" fmla="*/ 2502966 h 4193747"/>
              <a:gd name="connsiteX2" fmla="*/ 2903529 w 4218987"/>
              <a:gd name="connsiteY2" fmla="*/ 2537119 h 4193747"/>
              <a:gd name="connsiteX3" fmla="*/ 2958558 w 4218987"/>
              <a:gd name="connsiteY3" fmla="*/ 2724446 h 4193747"/>
              <a:gd name="connsiteX4" fmla="*/ 2951347 w 4218987"/>
              <a:gd name="connsiteY4" fmla="*/ 2747619 h 4193747"/>
              <a:gd name="connsiteX5" fmla="*/ 2726972 w 4218987"/>
              <a:gd name="connsiteY5" fmla="*/ 2541845 h 4193747"/>
              <a:gd name="connsiteX6" fmla="*/ 2187259 w 4218987"/>
              <a:gd name="connsiteY6" fmla="*/ 2288337 h 4193747"/>
              <a:gd name="connsiteX7" fmla="*/ 2388933 w 4218987"/>
              <a:gd name="connsiteY7" fmla="*/ 2473293 h 4193747"/>
              <a:gd name="connsiteX8" fmla="*/ 2386834 w 4218987"/>
              <a:gd name="connsiteY8" fmla="*/ 2473824 h 4193747"/>
              <a:gd name="connsiteX9" fmla="*/ 2230026 w 4218987"/>
              <a:gd name="connsiteY9" fmla="*/ 2428808 h 4193747"/>
              <a:gd name="connsiteX10" fmla="*/ 2228909 w 4218987"/>
              <a:gd name="connsiteY10" fmla="*/ 2430133 h 4193747"/>
              <a:gd name="connsiteX11" fmla="*/ 2187259 w 4218987"/>
              <a:gd name="connsiteY11" fmla="*/ 2288337 h 4193747"/>
              <a:gd name="connsiteX12" fmla="*/ 1934983 w 4218987"/>
              <a:gd name="connsiteY12" fmla="*/ 2056975 h 4193747"/>
              <a:gd name="connsiteX13" fmla="*/ 1993087 w 4218987"/>
              <a:gd name="connsiteY13" fmla="*/ 2110262 h 4193747"/>
              <a:gd name="connsiteX14" fmla="*/ 1941766 w 4218987"/>
              <a:gd name="connsiteY14" fmla="*/ 2217227 h 4193747"/>
              <a:gd name="connsiteX15" fmla="*/ 2068585 w 4218987"/>
              <a:gd name="connsiteY15" fmla="*/ 2620107 h 4193747"/>
              <a:gd name="connsiteX16" fmla="*/ 2416619 w 4218987"/>
              <a:gd name="connsiteY16" fmla="*/ 2722385 h 4193747"/>
              <a:gd name="connsiteX17" fmla="*/ 2589184 w 4218987"/>
              <a:gd name="connsiteY17" fmla="*/ 2656942 h 4193747"/>
              <a:gd name="connsiteX18" fmla="*/ 2819784 w 4218987"/>
              <a:gd name="connsiteY18" fmla="*/ 2868425 h 4193747"/>
              <a:gd name="connsiteX19" fmla="*/ 2627084 w 4218987"/>
              <a:gd name="connsiteY19" fmla="*/ 2817424 h 4193747"/>
              <a:gd name="connsiteX20" fmla="*/ 2434618 w 4218987"/>
              <a:gd name="connsiteY20" fmla="*/ 3008320 h 4193747"/>
              <a:gd name="connsiteX21" fmla="*/ 2893365 w 4218987"/>
              <a:gd name="connsiteY21" fmla="*/ 3129380 h 4193747"/>
              <a:gd name="connsiteX22" fmla="*/ 3032143 w 4218987"/>
              <a:gd name="connsiteY22" fmla="*/ 3063179 h 4193747"/>
              <a:gd name="connsiteX23" fmla="*/ 3090634 w 4218987"/>
              <a:gd name="connsiteY23" fmla="*/ 3116821 h 4193747"/>
              <a:gd name="connsiteX24" fmla="*/ 3210914 w 4218987"/>
              <a:gd name="connsiteY24" fmla="*/ 2985668 h 4193747"/>
              <a:gd name="connsiteX25" fmla="*/ 3156792 w 4218987"/>
              <a:gd name="connsiteY25" fmla="*/ 2936032 h 4193747"/>
              <a:gd name="connsiteX26" fmla="*/ 3222229 w 4218987"/>
              <a:gd name="connsiteY26" fmla="*/ 2787394 h 4193747"/>
              <a:gd name="connsiteX27" fmla="*/ 3089478 w 4218987"/>
              <a:gd name="connsiteY27" fmla="*/ 2340195 h 4193747"/>
              <a:gd name="connsiteX28" fmla="*/ 3090209 w 4218987"/>
              <a:gd name="connsiteY28" fmla="*/ 2339339 h 4193747"/>
              <a:gd name="connsiteX29" fmla="*/ 3085067 w 4218987"/>
              <a:gd name="connsiteY29" fmla="*/ 2335565 h 4193747"/>
              <a:gd name="connsiteX30" fmla="*/ 3083320 w 4218987"/>
              <a:gd name="connsiteY30" fmla="*/ 2333732 h 4193747"/>
              <a:gd name="connsiteX31" fmla="*/ 3083018 w 4218987"/>
              <a:gd name="connsiteY31" fmla="*/ 2334061 h 4193747"/>
              <a:gd name="connsiteX32" fmla="*/ 2744891 w 4218987"/>
              <a:gd name="connsiteY32" fmla="*/ 2247240 h 4193747"/>
              <a:gd name="connsiteX33" fmla="*/ 2538260 w 4218987"/>
              <a:gd name="connsiteY33" fmla="*/ 2368778 h 4193747"/>
              <a:gd name="connsiteX34" fmla="*/ 2299616 w 4218987"/>
              <a:gd name="connsiteY34" fmla="*/ 2149917 h 4193747"/>
              <a:gd name="connsiteX35" fmla="*/ 2313553 w 4218987"/>
              <a:gd name="connsiteY35" fmla="*/ 2143903 h 4193747"/>
              <a:gd name="connsiteX36" fmla="*/ 2487357 w 4218987"/>
              <a:gd name="connsiteY36" fmla="*/ 2189769 h 4193747"/>
              <a:gd name="connsiteX37" fmla="*/ 2660620 w 4218987"/>
              <a:gd name="connsiteY37" fmla="*/ 2017920 h 4193747"/>
              <a:gd name="connsiteX38" fmla="*/ 2247647 w 4218987"/>
              <a:gd name="connsiteY38" fmla="*/ 1908939 h 4193747"/>
              <a:gd name="connsiteX39" fmla="*/ 2110842 w 4218987"/>
              <a:gd name="connsiteY39" fmla="*/ 1976793 h 4193747"/>
              <a:gd name="connsiteX40" fmla="*/ 2055263 w 4218987"/>
              <a:gd name="connsiteY40" fmla="*/ 1925822 h 4193747"/>
              <a:gd name="connsiteX41" fmla="*/ 1934983 w 4218987"/>
              <a:gd name="connsiteY41" fmla="*/ 2056975 h 4193747"/>
              <a:gd name="connsiteX42" fmla="*/ 1094802 w 4218987"/>
              <a:gd name="connsiteY42" fmla="*/ 2399487 h 4193747"/>
              <a:gd name="connsiteX43" fmla="*/ 2274949 w 4218987"/>
              <a:gd name="connsiteY43" fmla="*/ 1121712 h 4193747"/>
              <a:gd name="connsiteX44" fmla="*/ 3845776 w 4218987"/>
              <a:gd name="connsiteY44" fmla="*/ 1410650 h 4193747"/>
              <a:gd name="connsiteX45" fmla="*/ 3464840 w 4218987"/>
              <a:gd name="connsiteY45" fmla="*/ 3334963 h 4193747"/>
              <a:gd name="connsiteX46" fmla="*/ 1459992 w 4218987"/>
              <a:gd name="connsiteY46" fmla="*/ 3862388 h 4193747"/>
              <a:gd name="connsiteX47" fmla="*/ 1457332 w 4218987"/>
              <a:gd name="connsiteY47" fmla="*/ 3858391 h 4193747"/>
              <a:gd name="connsiteX48" fmla="*/ 1094802 w 4218987"/>
              <a:gd name="connsiteY48" fmla="*/ 2399487 h 4193747"/>
              <a:gd name="connsiteX49" fmla="*/ 859948 w 4218987"/>
              <a:gd name="connsiteY49" fmla="*/ 2133690 h 4193747"/>
              <a:gd name="connsiteX50" fmla="*/ 1963134 w 4218987"/>
              <a:gd name="connsiteY50" fmla="*/ 930781 h 4193747"/>
              <a:gd name="connsiteX51" fmla="*/ 2030962 w 4218987"/>
              <a:gd name="connsiteY51" fmla="*/ 927848 h 4193747"/>
              <a:gd name="connsiteX52" fmla="*/ 2172480 w 4218987"/>
              <a:gd name="connsiteY52" fmla="*/ 1057633 h 4193747"/>
              <a:gd name="connsiteX53" fmla="*/ 2175413 w 4218987"/>
              <a:gd name="connsiteY53" fmla="*/ 1125461 h 4193747"/>
              <a:gd name="connsiteX54" fmla="*/ 1072226 w 4218987"/>
              <a:gd name="connsiteY54" fmla="*/ 2328370 h 4193747"/>
              <a:gd name="connsiteX55" fmla="*/ 1004399 w 4218987"/>
              <a:gd name="connsiteY55" fmla="*/ 2331303 h 4193747"/>
              <a:gd name="connsiteX56" fmla="*/ 862881 w 4218987"/>
              <a:gd name="connsiteY56" fmla="*/ 2201517 h 4193747"/>
              <a:gd name="connsiteX57" fmla="*/ 859948 w 4218987"/>
              <a:gd name="connsiteY57" fmla="*/ 2133690 h 4193747"/>
              <a:gd name="connsiteX58" fmla="*/ 624244 w 4218987"/>
              <a:gd name="connsiteY58" fmla="*/ 645162 h 4193747"/>
              <a:gd name="connsiteX59" fmla="*/ 1246221 w 4218987"/>
              <a:gd name="connsiteY59" fmla="*/ 549012 h 4193747"/>
              <a:gd name="connsiteX60" fmla="*/ 1422930 w 4218987"/>
              <a:gd name="connsiteY60" fmla="*/ 46615 h 4193747"/>
              <a:gd name="connsiteX61" fmla="*/ 1860987 w 4218987"/>
              <a:gd name="connsiteY61" fmla="*/ 171264 h 4193747"/>
              <a:gd name="connsiteX62" fmla="*/ 1885804 w 4218987"/>
              <a:gd name="connsiteY62" fmla="*/ 880381 h 4193747"/>
              <a:gd name="connsiteX63" fmla="*/ 846522 w 4218987"/>
              <a:gd name="connsiteY63" fmla="*/ 2041794 h 4193747"/>
              <a:gd name="connsiteX64" fmla="*/ 127757 w 4218987"/>
              <a:gd name="connsiteY64" fmla="*/ 2070765 h 4193747"/>
              <a:gd name="connsiteX65" fmla="*/ 448206 w 4218987"/>
              <a:gd name="connsiteY65" fmla="*/ 1440109 h 4193747"/>
              <a:gd name="connsiteX66" fmla="*/ 624244 w 4218987"/>
              <a:gd name="connsiteY66" fmla="*/ 645162 h 4193747"/>
              <a:gd name="connsiteX0" fmla="*/ 2726972 w 4218987"/>
              <a:gd name="connsiteY0" fmla="*/ 2541845 h 4193747"/>
              <a:gd name="connsiteX1" fmla="*/ 2785542 w 4218987"/>
              <a:gd name="connsiteY1" fmla="*/ 2502966 h 4193747"/>
              <a:gd name="connsiteX2" fmla="*/ 2903529 w 4218987"/>
              <a:gd name="connsiteY2" fmla="*/ 2537119 h 4193747"/>
              <a:gd name="connsiteX3" fmla="*/ 2958558 w 4218987"/>
              <a:gd name="connsiteY3" fmla="*/ 2724446 h 4193747"/>
              <a:gd name="connsiteX4" fmla="*/ 2951347 w 4218987"/>
              <a:gd name="connsiteY4" fmla="*/ 2747619 h 4193747"/>
              <a:gd name="connsiteX5" fmla="*/ 2726972 w 4218987"/>
              <a:gd name="connsiteY5" fmla="*/ 2541845 h 4193747"/>
              <a:gd name="connsiteX6" fmla="*/ 2187259 w 4218987"/>
              <a:gd name="connsiteY6" fmla="*/ 2288337 h 4193747"/>
              <a:gd name="connsiteX7" fmla="*/ 2388933 w 4218987"/>
              <a:gd name="connsiteY7" fmla="*/ 2473293 h 4193747"/>
              <a:gd name="connsiteX8" fmla="*/ 2386834 w 4218987"/>
              <a:gd name="connsiteY8" fmla="*/ 2473824 h 4193747"/>
              <a:gd name="connsiteX9" fmla="*/ 2230026 w 4218987"/>
              <a:gd name="connsiteY9" fmla="*/ 2428808 h 4193747"/>
              <a:gd name="connsiteX10" fmla="*/ 2228909 w 4218987"/>
              <a:gd name="connsiteY10" fmla="*/ 2430133 h 4193747"/>
              <a:gd name="connsiteX11" fmla="*/ 2187259 w 4218987"/>
              <a:gd name="connsiteY11" fmla="*/ 2288337 h 4193747"/>
              <a:gd name="connsiteX12" fmla="*/ 1934983 w 4218987"/>
              <a:gd name="connsiteY12" fmla="*/ 2056975 h 4193747"/>
              <a:gd name="connsiteX13" fmla="*/ 1993087 w 4218987"/>
              <a:gd name="connsiteY13" fmla="*/ 2110262 h 4193747"/>
              <a:gd name="connsiteX14" fmla="*/ 1941766 w 4218987"/>
              <a:gd name="connsiteY14" fmla="*/ 2217227 h 4193747"/>
              <a:gd name="connsiteX15" fmla="*/ 2068585 w 4218987"/>
              <a:gd name="connsiteY15" fmla="*/ 2620107 h 4193747"/>
              <a:gd name="connsiteX16" fmla="*/ 2416619 w 4218987"/>
              <a:gd name="connsiteY16" fmla="*/ 2722385 h 4193747"/>
              <a:gd name="connsiteX17" fmla="*/ 2589184 w 4218987"/>
              <a:gd name="connsiteY17" fmla="*/ 2656942 h 4193747"/>
              <a:gd name="connsiteX18" fmla="*/ 2819784 w 4218987"/>
              <a:gd name="connsiteY18" fmla="*/ 2868425 h 4193747"/>
              <a:gd name="connsiteX19" fmla="*/ 2627084 w 4218987"/>
              <a:gd name="connsiteY19" fmla="*/ 2817424 h 4193747"/>
              <a:gd name="connsiteX20" fmla="*/ 2434618 w 4218987"/>
              <a:gd name="connsiteY20" fmla="*/ 3008320 h 4193747"/>
              <a:gd name="connsiteX21" fmla="*/ 2893365 w 4218987"/>
              <a:gd name="connsiteY21" fmla="*/ 3129380 h 4193747"/>
              <a:gd name="connsiteX22" fmla="*/ 3032143 w 4218987"/>
              <a:gd name="connsiteY22" fmla="*/ 3063179 h 4193747"/>
              <a:gd name="connsiteX23" fmla="*/ 3090634 w 4218987"/>
              <a:gd name="connsiteY23" fmla="*/ 3116821 h 4193747"/>
              <a:gd name="connsiteX24" fmla="*/ 3210914 w 4218987"/>
              <a:gd name="connsiteY24" fmla="*/ 2985668 h 4193747"/>
              <a:gd name="connsiteX25" fmla="*/ 3156792 w 4218987"/>
              <a:gd name="connsiteY25" fmla="*/ 2936032 h 4193747"/>
              <a:gd name="connsiteX26" fmla="*/ 3222229 w 4218987"/>
              <a:gd name="connsiteY26" fmla="*/ 2787394 h 4193747"/>
              <a:gd name="connsiteX27" fmla="*/ 3089478 w 4218987"/>
              <a:gd name="connsiteY27" fmla="*/ 2340195 h 4193747"/>
              <a:gd name="connsiteX28" fmla="*/ 3090209 w 4218987"/>
              <a:gd name="connsiteY28" fmla="*/ 2339339 h 4193747"/>
              <a:gd name="connsiteX29" fmla="*/ 3085067 w 4218987"/>
              <a:gd name="connsiteY29" fmla="*/ 2335565 h 4193747"/>
              <a:gd name="connsiteX30" fmla="*/ 3083320 w 4218987"/>
              <a:gd name="connsiteY30" fmla="*/ 2333732 h 4193747"/>
              <a:gd name="connsiteX31" fmla="*/ 3083018 w 4218987"/>
              <a:gd name="connsiteY31" fmla="*/ 2334061 h 4193747"/>
              <a:gd name="connsiteX32" fmla="*/ 2744891 w 4218987"/>
              <a:gd name="connsiteY32" fmla="*/ 2247240 h 4193747"/>
              <a:gd name="connsiteX33" fmla="*/ 2538260 w 4218987"/>
              <a:gd name="connsiteY33" fmla="*/ 2368778 h 4193747"/>
              <a:gd name="connsiteX34" fmla="*/ 2299616 w 4218987"/>
              <a:gd name="connsiteY34" fmla="*/ 2149917 h 4193747"/>
              <a:gd name="connsiteX35" fmla="*/ 2313553 w 4218987"/>
              <a:gd name="connsiteY35" fmla="*/ 2143903 h 4193747"/>
              <a:gd name="connsiteX36" fmla="*/ 2487357 w 4218987"/>
              <a:gd name="connsiteY36" fmla="*/ 2189769 h 4193747"/>
              <a:gd name="connsiteX37" fmla="*/ 2660620 w 4218987"/>
              <a:gd name="connsiteY37" fmla="*/ 2017920 h 4193747"/>
              <a:gd name="connsiteX38" fmla="*/ 2247647 w 4218987"/>
              <a:gd name="connsiteY38" fmla="*/ 1908939 h 4193747"/>
              <a:gd name="connsiteX39" fmla="*/ 2110842 w 4218987"/>
              <a:gd name="connsiteY39" fmla="*/ 1976793 h 4193747"/>
              <a:gd name="connsiteX40" fmla="*/ 2055263 w 4218987"/>
              <a:gd name="connsiteY40" fmla="*/ 1925822 h 4193747"/>
              <a:gd name="connsiteX41" fmla="*/ 1934983 w 4218987"/>
              <a:gd name="connsiteY41" fmla="*/ 2056975 h 4193747"/>
              <a:gd name="connsiteX42" fmla="*/ 1094802 w 4218987"/>
              <a:gd name="connsiteY42" fmla="*/ 2399487 h 4193747"/>
              <a:gd name="connsiteX43" fmla="*/ 2274949 w 4218987"/>
              <a:gd name="connsiteY43" fmla="*/ 1121712 h 4193747"/>
              <a:gd name="connsiteX44" fmla="*/ 3845776 w 4218987"/>
              <a:gd name="connsiteY44" fmla="*/ 1410650 h 4193747"/>
              <a:gd name="connsiteX45" fmla="*/ 3464840 w 4218987"/>
              <a:gd name="connsiteY45" fmla="*/ 3334963 h 4193747"/>
              <a:gd name="connsiteX46" fmla="*/ 1459992 w 4218987"/>
              <a:gd name="connsiteY46" fmla="*/ 3862388 h 4193747"/>
              <a:gd name="connsiteX47" fmla="*/ 1457332 w 4218987"/>
              <a:gd name="connsiteY47" fmla="*/ 3858391 h 4193747"/>
              <a:gd name="connsiteX48" fmla="*/ 1094802 w 4218987"/>
              <a:gd name="connsiteY48" fmla="*/ 2399487 h 4193747"/>
              <a:gd name="connsiteX49" fmla="*/ 859948 w 4218987"/>
              <a:gd name="connsiteY49" fmla="*/ 2133690 h 4193747"/>
              <a:gd name="connsiteX50" fmla="*/ 1963134 w 4218987"/>
              <a:gd name="connsiteY50" fmla="*/ 930781 h 4193747"/>
              <a:gd name="connsiteX51" fmla="*/ 2030962 w 4218987"/>
              <a:gd name="connsiteY51" fmla="*/ 927848 h 4193747"/>
              <a:gd name="connsiteX52" fmla="*/ 2172480 w 4218987"/>
              <a:gd name="connsiteY52" fmla="*/ 1057633 h 4193747"/>
              <a:gd name="connsiteX53" fmla="*/ 2175413 w 4218987"/>
              <a:gd name="connsiteY53" fmla="*/ 1125461 h 4193747"/>
              <a:gd name="connsiteX54" fmla="*/ 1072226 w 4218987"/>
              <a:gd name="connsiteY54" fmla="*/ 2328370 h 4193747"/>
              <a:gd name="connsiteX55" fmla="*/ 1004399 w 4218987"/>
              <a:gd name="connsiteY55" fmla="*/ 2331303 h 4193747"/>
              <a:gd name="connsiteX56" fmla="*/ 862881 w 4218987"/>
              <a:gd name="connsiteY56" fmla="*/ 2201517 h 4193747"/>
              <a:gd name="connsiteX57" fmla="*/ 859948 w 4218987"/>
              <a:gd name="connsiteY57" fmla="*/ 2133690 h 4193747"/>
              <a:gd name="connsiteX58" fmla="*/ 624244 w 4218987"/>
              <a:gd name="connsiteY58" fmla="*/ 645162 h 4193747"/>
              <a:gd name="connsiteX59" fmla="*/ 1246221 w 4218987"/>
              <a:gd name="connsiteY59" fmla="*/ 549012 h 4193747"/>
              <a:gd name="connsiteX60" fmla="*/ 1422930 w 4218987"/>
              <a:gd name="connsiteY60" fmla="*/ 46615 h 4193747"/>
              <a:gd name="connsiteX61" fmla="*/ 1860987 w 4218987"/>
              <a:gd name="connsiteY61" fmla="*/ 171264 h 4193747"/>
              <a:gd name="connsiteX62" fmla="*/ 1885804 w 4218987"/>
              <a:gd name="connsiteY62" fmla="*/ 880381 h 4193747"/>
              <a:gd name="connsiteX63" fmla="*/ 846522 w 4218987"/>
              <a:gd name="connsiteY63" fmla="*/ 2041794 h 4193747"/>
              <a:gd name="connsiteX64" fmla="*/ 127757 w 4218987"/>
              <a:gd name="connsiteY64" fmla="*/ 2070765 h 4193747"/>
              <a:gd name="connsiteX65" fmla="*/ 448206 w 4218987"/>
              <a:gd name="connsiteY65" fmla="*/ 1440109 h 4193747"/>
              <a:gd name="connsiteX66" fmla="*/ 624244 w 4218987"/>
              <a:gd name="connsiteY66" fmla="*/ 645162 h 4193747"/>
              <a:gd name="connsiteX0" fmla="*/ 2726972 w 4218987"/>
              <a:gd name="connsiteY0" fmla="*/ 2541845 h 4193747"/>
              <a:gd name="connsiteX1" fmla="*/ 2785542 w 4218987"/>
              <a:gd name="connsiteY1" fmla="*/ 2502966 h 4193747"/>
              <a:gd name="connsiteX2" fmla="*/ 2903529 w 4218987"/>
              <a:gd name="connsiteY2" fmla="*/ 2537119 h 4193747"/>
              <a:gd name="connsiteX3" fmla="*/ 2958558 w 4218987"/>
              <a:gd name="connsiteY3" fmla="*/ 2724446 h 4193747"/>
              <a:gd name="connsiteX4" fmla="*/ 2951347 w 4218987"/>
              <a:gd name="connsiteY4" fmla="*/ 2747619 h 4193747"/>
              <a:gd name="connsiteX5" fmla="*/ 2726972 w 4218987"/>
              <a:gd name="connsiteY5" fmla="*/ 2541845 h 4193747"/>
              <a:gd name="connsiteX6" fmla="*/ 2187259 w 4218987"/>
              <a:gd name="connsiteY6" fmla="*/ 2288337 h 4193747"/>
              <a:gd name="connsiteX7" fmla="*/ 2388933 w 4218987"/>
              <a:gd name="connsiteY7" fmla="*/ 2473293 h 4193747"/>
              <a:gd name="connsiteX8" fmla="*/ 2386834 w 4218987"/>
              <a:gd name="connsiteY8" fmla="*/ 2473824 h 4193747"/>
              <a:gd name="connsiteX9" fmla="*/ 2230026 w 4218987"/>
              <a:gd name="connsiteY9" fmla="*/ 2428808 h 4193747"/>
              <a:gd name="connsiteX10" fmla="*/ 2228909 w 4218987"/>
              <a:gd name="connsiteY10" fmla="*/ 2430133 h 4193747"/>
              <a:gd name="connsiteX11" fmla="*/ 2187259 w 4218987"/>
              <a:gd name="connsiteY11" fmla="*/ 2288337 h 4193747"/>
              <a:gd name="connsiteX12" fmla="*/ 1934983 w 4218987"/>
              <a:gd name="connsiteY12" fmla="*/ 2056975 h 4193747"/>
              <a:gd name="connsiteX13" fmla="*/ 1993087 w 4218987"/>
              <a:gd name="connsiteY13" fmla="*/ 2110262 h 4193747"/>
              <a:gd name="connsiteX14" fmla="*/ 1941766 w 4218987"/>
              <a:gd name="connsiteY14" fmla="*/ 2217227 h 4193747"/>
              <a:gd name="connsiteX15" fmla="*/ 2068585 w 4218987"/>
              <a:gd name="connsiteY15" fmla="*/ 2620107 h 4193747"/>
              <a:gd name="connsiteX16" fmla="*/ 2416619 w 4218987"/>
              <a:gd name="connsiteY16" fmla="*/ 2722385 h 4193747"/>
              <a:gd name="connsiteX17" fmla="*/ 2589184 w 4218987"/>
              <a:gd name="connsiteY17" fmla="*/ 2656942 h 4193747"/>
              <a:gd name="connsiteX18" fmla="*/ 2819784 w 4218987"/>
              <a:gd name="connsiteY18" fmla="*/ 2868425 h 4193747"/>
              <a:gd name="connsiteX19" fmla="*/ 2627084 w 4218987"/>
              <a:gd name="connsiteY19" fmla="*/ 2817424 h 4193747"/>
              <a:gd name="connsiteX20" fmla="*/ 2434618 w 4218987"/>
              <a:gd name="connsiteY20" fmla="*/ 3008320 h 4193747"/>
              <a:gd name="connsiteX21" fmla="*/ 2893365 w 4218987"/>
              <a:gd name="connsiteY21" fmla="*/ 3129380 h 4193747"/>
              <a:gd name="connsiteX22" fmla="*/ 3032143 w 4218987"/>
              <a:gd name="connsiteY22" fmla="*/ 3063179 h 4193747"/>
              <a:gd name="connsiteX23" fmla="*/ 3090634 w 4218987"/>
              <a:gd name="connsiteY23" fmla="*/ 3116821 h 4193747"/>
              <a:gd name="connsiteX24" fmla="*/ 3210914 w 4218987"/>
              <a:gd name="connsiteY24" fmla="*/ 2985668 h 4193747"/>
              <a:gd name="connsiteX25" fmla="*/ 3156792 w 4218987"/>
              <a:gd name="connsiteY25" fmla="*/ 2936032 h 4193747"/>
              <a:gd name="connsiteX26" fmla="*/ 3222229 w 4218987"/>
              <a:gd name="connsiteY26" fmla="*/ 2787394 h 4193747"/>
              <a:gd name="connsiteX27" fmla="*/ 3089478 w 4218987"/>
              <a:gd name="connsiteY27" fmla="*/ 2340195 h 4193747"/>
              <a:gd name="connsiteX28" fmla="*/ 3090209 w 4218987"/>
              <a:gd name="connsiteY28" fmla="*/ 2339339 h 4193747"/>
              <a:gd name="connsiteX29" fmla="*/ 3085067 w 4218987"/>
              <a:gd name="connsiteY29" fmla="*/ 2335565 h 4193747"/>
              <a:gd name="connsiteX30" fmla="*/ 3083320 w 4218987"/>
              <a:gd name="connsiteY30" fmla="*/ 2333732 h 4193747"/>
              <a:gd name="connsiteX31" fmla="*/ 3083018 w 4218987"/>
              <a:gd name="connsiteY31" fmla="*/ 2334061 h 4193747"/>
              <a:gd name="connsiteX32" fmla="*/ 2744891 w 4218987"/>
              <a:gd name="connsiteY32" fmla="*/ 2247240 h 4193747"/>
              <a:gd name="connsiteX33" fmla="*/ 2538260 w 4218987"/>
              <a:gd name="connsiteY33" fmla="*/ 2368778 h 4193747"/>
              <a:gd name="connsiteX34" fmla="*/ 2299616 w 4218987"/>
              <a:gd name="connsiteY34" fmla="*/ 2149917 h 4193747"/>
              <a:gd name="connsiteX35" fmla="*/ 2313553 w 4218987"/>
              <a:gd name="connsiteY35" fmla="*/ 2143903 h 4193747"/>
              <a:gd name="connsiteX36" fmla="*/ 2487357 w 4218987"/>
              <a:gd name="connsiteY36" fmla="*/ 2189769 h 4193747"/>
              <a:gd name="connsiteX37" fmla="*/ 2660620 w 4218987"/>
              <a:gd name="connsiteY37" fmla="*/ 2017920 h 4193747"/>
              <a:gd name="connsiteX38" fmla="*/ 2247647 w 4218987"/>
              <a:gd name="connsiteY38" fmla="*/ 1908939 h 4193747"/>
              <a:gd name="connsiteX39" fmla="*/ 2110842 w 4218987"/>
              <a:gd name="connsiteY39" fmla="*/ 1976793 h 4193747"/>
              <a:gd name="connsiteX40" fmla="*/ 2055263 w 4218987"/>
              <a:gd name="connsiteY40" fmla="*/ 1925822 h 4193747"/>
              <a:gd name="connsiteX41" fmla="*/ 1934983 w 4218987"/>
              <a:gd name="connsiteY41" fmla="*/ 2056975 h 4193747"/>
              <a:gd name="connsiteX42" fmla="*/ 1094802 w 4218987"/>
              <a:gd name="connsiteY42" fmla="*/ 2399487 h 4193747"/>
              <a:gd name="connsiteX43" fmla="*/ 2274949 w 4218987"/>
              <a:gd name="connsiteY43" fmla="*/ 1121712 h 4193747"/>
              <a:gd name="connsiteX44" fmla="*/ 3845776 w 4218987"/>
              <a:gd name="connsiteY44" fmla="*/ 1410650 h 4193747"/>
              <a:gd name="connsiteX45" fmla="*/ 3464840 w 4218987"/>
              <a:gd name="connsiteY45" fmla="*/ 3334963 h 4193747"/>
              <a:gd name="connsiteX46" fmla="*/ 1459992 w 4218987"/>
              <a:gd name="connsiteY46" fmla="*/ 3862388 h 4193747"/>
              <a:gd name="connsiteX47" fmla="*/ 1457332 w 4218987"/>
              <a:gd name="connsiteY47" fmla="*/ 3858391 h 4193747"/>
              <a:gd name="connsiteX48" fmla="*/ 1094802 w 4218987"/>
              <a:gd name="connsiteY48" fmla="*/ 2399487 h 4193747"/>
              <a:gd name="connsiteX49" fmla="*/ 859948 w 4218987"/>
              <a:gd name="connsiteY49" fmla="*/ 2133690 h 4193747"/>
              <a:gd name="connsiteX50" fmla="*/ 1963134 w 4218987"/>
              <a:gd name="connsiteY50" fmla="*/ 930781 h 4193747"/>
              <a:gd name="connsiteX51" fmla="*/ 2030962 w 4218987"/>
              <a:gd name="connsiteY51" fmla="*/ 927848 h 4193747"/>
              <a:gd name="connsiteX52" fmla="*/ 2172480 w 4218987"/>
              <a:gd name="connsiteY52" fmla="*/ 1057633 h 4193747"/>
              <a:gd name="connsiteX53" fmla="*/ 2175413 w 4218987"/>
              <a:gd name="connsiteY53" fmla="*/ 1125461 h 4193747"/>
              <a:gd name="connsiteX54" fmla="*/ 1072226 w 4218987"/>
              <a:gd name="connsiteY54" fmla="*/ 2328370 h 4193747"/>
              <a:gd name="connsiteX55" fmla="*/ 1004399 w 4218987"/>
              <a:gd name="connsiteY55" fmla="*/ 2331303 h 4193747"/>
              <a:gd name="connsiteX56" fmla="*/ 862881 w 4218987"/>
              <a:gd name="connsiteY56" fmla="*/ 2201517 h 4193747"/>
              <a:gd name="connsiteX57" fmla="*/ 859948 w 4218987"/>
              <a:gd name="connsiteY57" fmla="*/ 2133690 h 4193747"/>
              <a:gd name="connsiteX58" fmla="*/ 624244 w 4218987"/>
              <a:gd name="connsiteY58" fmla="*/ 645162 h 4193747"/>
              <a:gd name="connsiteX59" fmla="*/ 1246221 w 4218987"/>
              <a:gd name="connsiteY59" fmla="*/ 549012 h 4193747"/>
              <a:gd name="connsiteX60" fmla="*/ 1422930 w 4218987"/>
              <a:gd name="connsiteY60" fmla="*/ 46615 h 4193747"/>
              <a:gd name="connsiteX61" fmla="*/ 1860987 w 4218987"/>
              <a:gd name="connsiteY61" fmla="*/ 171264 h 4193747"/>
              <a:gd name="connsiteX62" fmla="*/ 1885804 w 4218987"/>
              <a:gd name="connsiteY62" fmla="*/ 880381 h 4193747"/>
              <a:gd name="connsiteX63" fmla="*/ 846522 w 4218987"/>
              <a:gd name="connsiteY63" fmla="*/ 2041794 h 4193747"/>
              <a:gd name="connsiteX64" fmla="*/ 127757 w 4218987"/>
              <a:gd name="connsiteY64" fmla="*/ 2070765 h 4193747"/>
              <a:gd name="connsiteX65" fmla="*/ 448206 w 4218987"/>
              <a:gd name="connsiteY65" fmla="*/ 1440109 h 4193747"/>
              <a:gd name="connsiteX66" fmla="*/ 624244 w 4218987"/>
              <a:gd name="connsiteY66" fmla="*/ 645162 h 4193747"/>
              <a:gd name="connsiteX0" fmla="*/ 2726972 w 4218987"/>
              <a:gd name="connsiteY0" fmla="*/ 2541845 h 4193747"/>
              <a:gd name="connsiteX1" fmla="*/ 2785542 w 4218987"/>
              <a:gd name="connsiteY1" fmla="*/ 2502966 h 4193747"/>
              <a:gd name="connsiteX2" fmla="*/ 2903529 w 4218987"/>
              <a:gd name="connsiteY2" fmla="*/ 2537119 h 4193747"/>
              <a:gd name="connsiteX3" fmla="*/ 2958558 w 4218987"/>
              <a:gd name="connsiteY3" fmla="*/ 2724446 h 4193747"/>
              <a:gd name="connsiteX4" fmla="*/ 2951347 w 4218987"/>
              <a:gd name="connsiteY4" fmla="*/ 2747619 h 4193747"/>
              <a:gd name="connsiteX5" fmla="*/ 2726972 w 4218987"/>
              <a:gd name="connsiteY5" fmla="*/ 2541845 h 4193747"/>
              <a:gd name="connsiteX6" fmla="*/ 2187259 w 4218987"/>
              <a:gd name="connsiteY6" fmla="*/ 2288337 h 4193747"/>
              <a:gd name="connsiteX7" fmla="*/ 2388933 w 4218987"/>
              <a:gd name="connsiteY7" fmla="*/ 2473293 h 4193747"/>
              <a:gd name="connsiteX8" fmla="*/ 2386834 w 4218987"/>
              <a:gd name="connsiteY8" fmla="*/ 2473824 h 4193747"/>
              <a:gd name="connsiteX9" fmla="*/ 2230026 w 4218987"/>
              <a:gd name="connsiteY9" fmla="*/ 2428808 h 4193747"/>
              <a:gd name="connsiteX10" fmla="*/ 2228909 w 4218987"/>
              <a:gd name="connsiteY10" fmla="*/ 2430133 h 4193747"/>
              <a:gd name="connsiteX11" fmla="*/ 2187259 w 4218987"/>
              <a:gd name="connsiteY11" fmla="*/ 2288337 h 4193747"/>
              <a:gd name="connsiteX12" fmla="*/ 1934983 w 4218987"/>
              <a:gd name="connsiteY12" fmla="*/ 2056975 h 4193747"/>
              <a:gd name="connsiteX13" fmla="*/ 1993087 w 4218987"/>
              <a:gd name="connsiteY13" fmla="*/ 2110262 h 4193747"/>
              <a:gd name="connsiteX14" fmla="*/ 1941766 w 4218987"/>
              <a:gd name="connsiteY14" fmla="*/ 2217227 h 4193747"/>
              <a:gd name="connsiteX15" fmla="*/ 2068585 w 4218987"/>
              <a:gd name="connsiteY15" fmla="*/ 2620107 h 4193747"/>
              <a:gd name="connsiteX16" fmla="*/ 2416619 w 4218987"/>
              <a:gd name="connsiteY16" fmla="*/ 2722385 h 4193747"/>
              <a:gd name="connsiteX17" fmla="*/ 2589184 w 4218987"/>
              <a:gd name="connsiteY17" fmla="*/ 2656942 h 4193747"/>
              <a:gd name="connsiteX18" fmla="*/ 2819784 w 4218987"/>
              <a:gd name="connsiteY18" fmla="*/ 2868425 h 4193747"/>
              <a:gd name="connsiteX19" fmla="*/ 2627084 w 4218987"/>
              <a:gd name="connsiteY19" fmla="*/ 2817424 h 4193747"/>
              <a:gd name="connsiteX20" fmla="*/ 2434618 w 4218987"/>
              <a:gd name="connsiteY20" fmla="*/ 3008320 h 4193747"/>
              <a:gd name="connsiteX21" fmla="*/ 2893365 w 4218987"/>
              <a:gd name="connsiteY21" fmla="*/ 3129380 h 4193747"/>
              <a:gd name="connsiteX22" fmla="*/ 3032143 w 4218987"/>
              <a:gd name="connsiteY22" fmla="*/ 3063179 h 4193747"/>
              <a:gd name="connsiteX23" fmla="*/ 3090634 w 4218987"/>
              <a:gd name="connsiteY23" fmla="*/ 3116821 h 4193747"/>
              <a:gd name="connsiteX24" fmla="*/ 3210914 w 4218987"/>
              <a:gd name="connsiteY24" fmla="*/ 2985668 h 4193747"/>
              <a:gd name="connsiteX25" fmla="*/ 3156792 w 4218987"/>
              <a:gd name="connsiteY25" fmla="*/ 2936032 h 4193747"/>
              <a:gd name="connsiteX26" fmla="*/ 3222229 w 4218987"/>
              <a:gd name="connsiteY26" fmla="*/ 2787394 h 4193747"/>
              <a:gd name="connsiteX27" fmla="*/ 3089478 w 4218987"/>
              <a:gd name="connsiteY27" fmla="*/ 2340195 h 4193747"/>
              <a:gd name="connsiteX28" fmla="*/ 3090209 w 4218987"/>
              <a:gd name="connsiteY28" fmla="*/ 2339339 h 4193747"/>
              <a:gd name="connsiteX29" fmla="*/ 3085067 w 4218987"/>
              <a:gd name="connsiteY29" fmla="*/ 2335565 h 4193747"/>
              <a:gd name="connsiteX30" fmla="*/ 3083320 w 4218987"/>
              <a:gd name="connsiteY30" fmla="*/ 2333732 h 4193747"/>
              <a:gd name="connsiteX31" fmla="*/ 3083018 w 4218987"/>
              <a:gd name="connsiteY31" fmla="*/ 2334061 h 4193747"/>
              <a:gd name="connsiteX32" fmla="*/ 2744891 w 4218987"/>
              <a:gd name="connsiteY32" fmla="*/ 2247240 h 4193747"/>
              <a:gd name="connsiteX33" fmla="*/ 2538260 w 4218987"/>
              <a:gd name="connsiteY33" fmla="*/ 2368778 h 4193747"/>
              <a:gd name="connsiteX34" fmla="*/ 2299616 w 4218987"/>
              <a:gd name="connsiteY34" fmla="*/ 2149917 h 4193747"/>
              <a:gd name="connsiteX35" fmla="*/ 2313553 w 4218987"/>
              <a:gd name="connsiteY35" fmla="*/ 2143903 h 4193747"/>
              <a:gd name="connsiteX36" fmla="*/ 2487357 w 4218987"/>
              <a:gd name="connsiteY36" fmla="*/ 2189769 h 4193747"/>
              <a:gd name="connsiteX37" fmla="*/ 2660620 w 4218987"/>
              <a:gd name="connsiteY37" fmla="*/ 2017920 h 4193747"/>
              <a:gd name="connsiteX38" fmla="*/ 2247647 w 4218987"/>
              <a:gd name="connsiteY38" fmla="*/ 1908939 h 4193747"/>
              <a:gd name="connsiteX39" fmla="*/ 2110842 w 4218987"/>
              <a:gd name="connsiteY39" fmla="*/ 1976793 h 4193747"/>
              <a:gd name="connsiteX40" fmla="*/ 2055263 w 4218987"/>
              <a:gd name="connsiteY40" fmla="*/ 1925822 h 4193747"/>
              <a:gd name="connsiteX41" fmla="*/ 1934983 w 4218987"/>
              <a:gd name="connsiteY41" fmla="*/ 2056975 h 4193747"/>
              <a:gd name="connsiteX42" fmla="*/ 1094802 w 4218987"/>
              <a:gd name="connsiteY42" fmla="*/ 2399487 h 4193747"/>
              <a:gd name="connsiteX43" fmla="*/ 2274949 w 4218987"/>
              <a:gd name="connsiteY43" fmla="*/ 1121712 h 4193747"/>
              <a:gd name="connsiteX44" fmla="*/ 3845776 w 4218987"/>
              <a:gd name="connsiteY44" fmla="*/ 1410650 h 4193747"/>
              <a:gd name="connsiteX45" fmla="*/ 3464840 w 4218987"/>
              <a:gd name="connsiteY45" fmla="*/ 3334963 h 4193747"/>
              <a:gd name="connsiteX46" fmla="*/ 1459992 w 4218987"/>
              <a:gd name="connsiteY46" fmla="*/ 3862388 h 4193747"/>
              <a:gd name="connsiteX47" fmla="*/ 1457332 w 4218987"/>
              <a:gd name="connsiteY47" fmla="*/ 3858391 h 4193747"/>
              <a:gd name="connsiteX48" fmla="*/ 1094802 w 4218987"/>
              <a:gd name="connsiteY48" fmla="*/ 2399487 h 4193747"/>
              <a:gd name="connsiteX49" fmla="*/ 859948 w 4218987"/>
              <a:gd name="connsiteY49" fmla="*/ 2133690 h 4193747"/>
              <a:gd name="connsiteX50" fmla="*/ 1963134 w 4218987"/>
              <a:gd name="connsiteY50" fmla="*/ 930781 h 4193747"/>
              <a:gd name="connsiteX51" fmla="*/ 2030962 w 4218987"/>
              <a:gd name="connsiteY51" fmla="*/ 927848 h 4193747"/>
              <a:gd name="connsiteX52" fmla="*/ 2172480 w 4218987"/>
              <a:gd name="connsiteY52" fmla="*/ 1057633 h 4193747"/>
              <a:gd name="connsiteX53" fmla="*/ 2175413 w 4218987"/>
              <a:gd name="connsiteY53" fmla="*/ 1125461 h 4193747"/>
              <a:gd name="connsiteX54" fmla="*/ 1072226 w 4218987"/>
              <a:gd name="connsiteY54" fmla="*/ 2328370 h 4193747"/>
              <a:gd name="connsiteX55" fmla="*/ 1004399 w 4218987"/>
              <a:gd name="connsiteY55" fmla="*/ 2331303 h 4193747"/>
              <a:gd name="connsiteX56" fmla="*/ 862881 w 4218987"/>
              <a:gd name="connsiteY56" fmla="*/ 2201517 h 4193747"/>
              <a:gd name="connsiteX57" fmla="*/ 859948 w 4218987"/>
              <a:gd name="connsiteY57" fmla="*/ 2133690 h 4193747"/>
              <a:gd name="connsiteX58" fmla="*/ 624244 w 4218987"/>
              <a:gd name="connsiteY58" fmla="*/ 645162 h 4193747"/>
              <a:gd name="connsiteX59" fmla="*/ 1246221 w 4218987"/>
              <a:gd name="connsiteY59" fmla="*/ 549012 h 4193747"/>
              <a:gd name="connsiteX60" fmla="*/ 1422930 w 4218987"/>
              <a:gd name="connsiteY60" fmla="*/ 46615 h 4193747"/>
              <a:gd name="connsiteX61" fmla="*/ 1860987 w 4218987"/>
              <a:gd name="connsiteY61" fmla="*/ 171264 h 4193747"/>
              <a:gd name="connsiteX62" fmla="*/ 1885804 w 4218987"/>
              <a:gd name="connsiteY62" fmla="*/ 880381 h 4193747"/>
              <a:gd name="connsiteX63" fmla="*/ 846522 w 4218987"/>
              <a:gd name="connsiteY63" fmla="*/ 2041794 h 4193747"/>
              <a:gd name="connsiteX64" fmla="*/ 127757 w 4218987"/>
              <a:gd name="connsiteY64" fmla="*/ 2070765 h 4193747"/>
              <a:gd name="connsiteX65" fmla="*/ 448206 w 4218987"/>
              <a:gd name="connsiteY65" fmla="*/ 1440109 h 4193747"/>
              <a:gd name="connsiteX66" fmla="*/ 624244 w 4218987"/>
              <a:gd name="connsiteY66" fmla="*/ 645162 h 4193747"/>
              <a:gd name="connsiteX0" fmla="*/ 2726972 w 4218987"/>
              <a:gd name="connsiteY0" fmla="*/ 2522365 h 4174267"/>
              <a:gd name="connsiteX1" fmla="*/ 2785542 w 4218987"/>
              <a:gd name="connsiteY1" fmla="*/ 2483486 h 4174267"/>
              <a:gd name="connsiteX2" fmla="*/ 2903529 w 4218987"/>
              <a:gd name="connsiteY2" fmla="*/ 2517639 h 4174267"/>
              <a:gd name="connsiteX3" fmla="*/ 2958558 w 4218987"/>
              <a:gd name="connsiteY3" fmla="*/ 2704966 h 4174267"/>
              <a:gd name="connsiteX4" fmla="*/ 2951347 w 4218987"/>
              <a:gd name="connsiteY4" fmla="*/ 2728139 h 4174267"/>
              <a:gd name="connsiteX5" fmla="*/ 2726972 w 4218987"/>
              <a:gd name="connsiteY5" fmla="*/ 2522365 h 4174267"/>
              <a:gd name="connsiteX6" fmla="*/ 2187259 w 4218987"/>
              <a:gd name="connsiteY6" fmla="*/ 2268857 h 4174267"/>
              <a:gd name="connsiteX7" fmla="*/ 2388933 w 4218987"/>
              <a:gd name="connsiteY7" fmla="*/ 2453813 h 4174267"/>
              <a:gd name="connsiteX8" fmla="*/ 2386834 w 4218987"/>
              <a:gd name="connsiteY8" fmla="*/ 2454344 h 4174267"/>
              <a:gd name="connsiteX9" fmla="*/ 2230026 w 4218987"/>
              <a:gd name="connsiteY9" fmla="*/ 2409328 h 4174267"/>
              <a:gd name="connsiteX10" fmla="*/ 2228909 w 4218987"/>
              <a:gd name="connsiteY10" fmla="*/ 2410653 h 4174267"/>
              <a:gd name="connsiteX11" fmla="*/ 2187259 w 4218987"/>
              <a:gd name="connsiteY11" fmla="*/ 2268857 h 4174267"/>
              <a:gd name="connsiteX12" fmla="*/ 1934983 w 4218987"/>
              <a:gd name="connsiteY12" fmla="*/ 2037495 h 4174267"/>
              <a:gd name="connsiteX13" fmla="*/ 1993087 w 4218987"/>
              <a:gd name="connsiteY13" fmla="*/ 2090782 h 4174267"/>
              <a:gd name="connsiteX14" fmla="*/ 1941766 w 4218987"/>
              <a:gd name="connsiteY14" fmla="*/ 2197747 h 4174267"/>
              <a:gd name="connsiteX15" fmla="*/ 2068585 w 4218987"/>
              <a:gd name="connsiteY15" fmla="*/ 2600627 h 4174267"/>
              <a:gd name="connsiteX16" fmla="*/ 2416619 w 4218987"/>
              <a:gd name="connsiteY16" fmla="*/ 2702905 h 4174267"/>
              <a:gd name="connsiteX17" fmla="*/ 2589184 w 4218987"/>
              <a:gd name="connsiteY17" fmla="*/ 2637462 h 4174267"/>
              <a:gd name="connsiteX18" fmla="*/ 2819784 w 4218987"/>
              <a:gd name="connsiteY18" fmla="*/ 2848945 h 4174267"/>
              <a:gd name="connsiteX19" fmla="*/ 2627084 w 4218987"/>
              <a:gd name="connsiteY19" fmla="*/ 2797944 h 4174267"/>
              <a:gd name="connsiteX20" fmla="*/ 2434618 w 4218987"/>
              <a:gd name="connsiteY20" fmla="*/ 2988840 h 4174267"/>
              <a:gd name="connsiteX21" fmla="*/ 2893365 w 4218987"/>
              <a:gd name="connsiteY21" fmla="*/ 3109900 h 4174267"/>
              <a:gd name="connsiteX22" fmla="*/ 3032143 w 4218987"/>
              <a:gd name="connsiteY22" fmla="*/ 3043699 h 4174267"/>
              <a:gd name="connsiteX23" fmla="*/ 3090634 w 4218987"/>
              <a:gd name="connsiteY23" fmla="*/ 3097341 h 4174267"/>
              <a:gd name="connsiteX24" fmla="*/ 3210914 w 4218987"/>
              <a:gd name="connsiteY24" fmla="*/ 2966188 h 4174267"/>
              <a:gd name="connsiteX25" fmla="*/ 3156792 w 4218987"/>
              <a:gd name="connsiteY25" fmla="*/ 2916552 h 4174267"/>
              <a:gd name="connsiteX26" fmla="*/ 3222229 w 4218987"/>
              <a:gd name="connsiteY26" fmla="*/ 2767914 h 4174267"/>
              <a:gd name="connsiteX27" fmla="*/ 3089478 w 4218987"/>
              <a:gd name="connsiteY27" fmla="*/ 2320715 h 4174267"/>
              <a:gd name="connsiteX28" fmla="*/ 3090209 w 4218987"/>
              <a:gd name="connsiteY28" fmla="*/ 2319859 h 4174267"/>
              <a:gd name="connsiteX29" fmla="*/ 3085067 w 4218987"/>
              <a:gd name="connsiteY29" fmla="*/ 2316085 h 4174267"/>
              <a:gd name="connsiteX30" fmla="*/ 3083320 w 4218987"/>
              <a:gd name="connsiteY30" fmla="*/ 2314252 h 4174267"/>
              <a:gd name="connsiteX31" fmla="*/ 3083018 w 4218987"/>
              <a:gd name="connsiteY31" fmla="*/ 2314581 h 4174267"/>
              <a:gd name="connsiteX32" fmla="*/ 2744891 w 4218987"/>
              <a:gd name="connsiteY32" fmla="*/ 2227760 h 4174267"/>
              <a:gd name="connsiteX33" fmla="*/ 2538260 w 4218987"/>
              <a:gd name="connsiteY33" fmla="*/ 2349298 h 4174267"/>
              <a:gd name="connsiteX34" fmla="*/ 2299616 w 4218987"/>
              <a:gd name="connsiteY34" fmla="*/ 2130437 h 4174267"/>
              <a:gd name="connsiteX35" fmla="*/ 2313553 w 4218987"/>
              <a:gd name="connsiteY35" fmla="*/ 2124423 h 4174267"/>
              <a:gd name="connsiteX36" fmla="*/ 2487357 w 4218987"/>
              <a:gd name="connsiteY36" fmla="*/ 2170289 h 4174267"/>
              <a:gd name="connsiteX37" fmla="*/ 2660620 w 4218987"/>
              <a:gd name="connsiteY37" fmla="*/ 1998440 h 4174267"/>
              <a:gd name="connsiteX38" fmla="*/ 2247647 w 4218987"/>
              <a:gd name="connsiteY38" fmla="*/ 1889459 h 4174267"/>
              <a:gd name="connsiteX39" fmla="*/ 2110842 w 4218987"/>
              <a:gd name="connsiteY39" fmla="*/ 1957313 h 4174267"/>
              <a:gd name="connsiteX40" fmla="*/ 2055263 w 4218987"/>
              <a:gd name="connsiteY40" fmla="*/ 1906342 h 4174267"/>
              <a:gd name="connsiteX41" fmla="*/ 1934983 w 4218987"/>
              <a:gd name="connsiteY41" fmla="*/ 2037495 h 4174267"/>
              <a:gd name="connsiteX42" fmla="*/ 1094802 w 4218987"/>
              <a:gd name="connsiteY42" fmla="*/ 2380007 h 4174267"/>
              <a:gd name="connsiteX43" fmla="*/ 2274949 w 4218987"/>
              <a:gd name="connsiteY43" fmla="*/ 1102232 h 4174267"/>
              <a:gd name="connsiteX44" fmla="*/ 3845776 w 4218987"/>
              <a:gd name="connsiteY44" fmla="*/ 1391170 h 4174267"/>
              <a:gd name="connsiteX45" fmla="*/ 3464840 w 4218987"/>
              <a:gd name="connsiteY45" fmla="*/ 3315483 h 4174267"/>
              <a:gd name="connsiteX46" fmla="*/ 1459992 w 4218987"/>
              <a:gd name="connsiteY46" fmla="*/ 3842908 h 4174267"/>
              <a:gd name="connsiteX47" fmla="*/ 1457332 w 4218987"/>
              <a:gd name="connsiteY47" fmla="*/ 3838911 h 4174267"/>
              <a:gd name="connsiteX48" fmla="*/ 1094802 w 4218987"/>
              <a:gd name="connsiteY48" fmla="*/ 2380007 h 4174267"/>
              <a:gd name="connsiteX49" fmla="*/ 859948 w 4218987"/>
              <a:gd name="connsiteY49" fmla="*/ 2114210 h 4174267"/>
              <a:gd name="connsiteX50" fmla="*/ 1963134 w 4218987"/>
              <a:gd name="connsiteY50" fmla="*/ 911301 h 4174267"/>
              <a:gd name="connsiteX51" fmla="*/ 2030962 w 4218987"/>
              <a:gd name="connsiteY51" fmla="*/ 908368 h 4174267"/>
              <a:gd name="connsiteX52" fmla="*/ 2172480 w 4218987"/>
              <a:gd name="connsiteY52" fmla="*/ 1038153 h 4174267"/>
              <a:gd name="connsiteX53" fmla="*/ 2175413 w 4218987"/>
              <a:gd name="connsiteY53" fmla="*/ 1105981 h 4174267"/>
              <a:gd name="connsiteX54" fmla="*/ 1072226 w 4218987"/>
              <a:gd name="connsiteY54" fmla="*/ 2308890 h 4174267"/>
              <a:gd name="connsiteX55" fmla="*/ 1004399 w 4218987"/>
              <a:gd name="connsiteY55" fmla="*/ 2311823 h 4174267"/>
              <a:gd name="connsiteX56" fmla="*/ 862881 w 4218987"/>
              <a:gd name="connsiteY56" fmla="*/ 2182037 h 4174267"/>
              <a:gd name="connsiteX57" fmla="*/ 859948 w 4218987"/>
              <a:gd name="connsiteY57" fmla="*/ 2114210 h 4174267"/>
              <a:gd name="connsiteX58" fmla="*/ 624244 w 4218987"/>
              <a:gd name="connsiteY58" fmla="*/ 625682 h 4174267"/>
              <a:gd name="connsiteX59" fmla="*/ 1246221 w 4218987"/>
              <a:gd name="connsiteY59" fmla="*/ 529532 h 4174267"/>
              <a:gd name="connsiteX60" fmla="*/ 1422930 w 4218987"/>
              <a:gd name="connsiteY60" fmla="*/ 27135 h 4174267"/>
              <a:gd name="connsiteX61" fmla="*/ 1860987 w 4218987"/>
              <a:gd name="connsiteY61" fmla="*/ 151784 h 4174267"/>
              <a:gd name="connsiteX62" fmla="*/ 1885804 w 4218987"/>
              <a:gd name="connsiteY62" fmla="*/ 860901 h 4174267"/>
              <a:gd name="connsiteX63" fmla="*/ 846522 w 4218987"/>
              <a:gd name="connsiteY63" fmla="*/ 2022314 h 4174267"/>
              <a:gd name="connsiteX64" fmla="*/ 127757 w 4218987"/>
              <a:gd name="connsiteY64" fmla="*/ 2051285 h 4174267"/>
              <a:gd name="connsiteX65" fmla="*/ 448206 w 4218987"/>
              <a:gd name="connsiteY65" fmla="*/ 1420629 h 4174267"/>
              <a:gd name="connsiteX66" fmla="*/ 624244 w 4218987"/>
              <a:gd name="connsiteY66" fmla="*/ 625682 h 4174267"/>
              <a:gd name="connsiteX0" fmla="*/ 2726972 w 4218987"/>
              <a:gd name="connsiteY0" fmla="*/ 2522365 h 4174267"/>
              <a:gd name="connsiteX1" fmla="*/ 2785542 w 4218987"/>
              <a:gd name="connsiteY1" fmla="*/ 2483486 h 4174267"/>
              <a:gd name="connsiteX2" fmla="*/ 2903529 w 4218987"/>
              <a:gd name="connsiteY2" fmla="*/ 2517639 h 4174267"/>
              <a:gd name="connsiteX3" fmla="*/ 2958558 w 4218987"/>
              <a:gd name="connsiteY3" fmla="*/ 2704966 h 4174267"/>
              <a:gd name="connsiteX4" fmla="*/ 2951347 w 4218987"/>
              <a:gd name="connsiteY4" fmla="*/ 2728139 h 4174267"/>
              <a:gd name="connsiteX5" fmla="*/ 2726972 w 4218987"/>
              <a:gd name="connsiteY5" fmla="*/ 2522365 h 4174267"/>
              <a:gd name="connsiteX6" fmla="*/ 2187259 w 4218987"/>
              <a:gd name="connsiteY6" fmla="*/ 2268857 h 4174267"/>
              <a:gd name="connsiteX7" fmla="*/ 2388933 w 4218987"/>
              <a:gd name="connsiteY7" fmla="*/ 2453813 h 4174267"/>
              <a:gd name="connsiteX8" fmla="*/ 2386834 w 4218987"/>
              <a:gd name="connsiteY8" fmla="*/ 2454344 h 4174267"/>
              <a:gd name="connsiteX9" fmla="*/ 2230026 w 4218987"/>
              <a:gd name="connsiteY9" fmla="*/ 2409328 h 4174267"/>
              <a:gd name="connsiteX10" fmla="*/ 2228909 w 4218987"/>
              <a:gd name="connsiteY10" fmla="*/ 2410653 h 4174267"/>
              <a:gd name="connsiteX11" fmla="*/ 2187259 w 4218987"/>
              <a:gd name="connsiteY11" fmla="*/ 2268857 h 4174267"/>
              <a:gd name="connsiteX12" fmla="*/ 1934983 w 4218987"/>
              <a:gd name="connsiteY12" fmla="*/ 2037495 h 4174267"/>
              <a:gd name="connsiteX13" fmla="*/ 1993087 w 4218987"/>
              <a:gd name="connsiteY13" fmla="*/ 2090782 h 4174267"/>
              <a:gd name="connsiteX14" fmla="*/ 1941766 w 4218987"/>
              <a:gd name="connsiteY14" fmla="*/ 2197747 h 4174267"/>
              <a:gd name="connsiteX15" fmla="*/ 2068585 w 4218987"/>
              <a:gd name="connsiteY15" fmla="*/ 2600627 h 4174267"/>
              <a:gd name="connsiteX16" fmla="*/ 2416619 w 4218987"/>
              <a:gd name="connsiteY16" fmla="*/ 2702905 h 4174267"/>
              <a:gd name="connsiteX17" fmla="*/ 2589184 w 4218987"/>
              <a:gd name="connsiteY17" fmla="*/ 2637462 h 4174267"/>
              <a:gd name="connsiteX18" fmla="*/ 2819784 w 4218987"/>
              <a:gd name="connsiteY18" fmla="*/ 2848945 h 4174267"/>
              <a:gd name="connsiteX19" fmla="*/ 2627084 w 4218987"/>
              <a:gd name="connsiteY19" fmla="*/ 2797944 h 4174267"/>
              <a:gd name="connsiteX20" fmla="*/ 2434618 w 4218987"/>
              <a:gd name="connsiteY20" fmla="*/ 2988840 h 4174267"/>
              <a:gd name="connsiteX21" fmla="*/ 2893365 w 4218987"/>
              <a:gd name="connsiteY21" fmla="*/ 3109900 h 4174267"/>
              <a:gd name="connsiteX22" fmla="*/ 3032143 w 4218987"/>
              <a:gd name="connsiteY22" fmla="*/ 3043699 h 4174267"/>
              <a:gd name="connsiteX23" fmla="*/ 3090634 w 4218987"/>
              <a:gd name="connsiteY23" fmla="*/ 3097341 h 4174267"/>
              <a:gd name="connsiteX24" fmla="*/ 3210914 w 4218987"/>
              <a:gd name="connsiteY24" fmla="*/ 2966188 h 4174267"/>
              <a:gd name="connsiteX25" fmla="*/ 3156792 w 4218987"/>
              <a:gd name="connsiteY25" fmla="*/ 2916552 h 4174267"/>
              <a:gd name="connsiteX26" fmla="*/ 3222229 w 4218987"/>
              <a:gd name="connsiteY26" fmla="*/ 2767914 h 4174267"/>
              <a:gd name="connsiteX27" fmla="*/ 3089478 w 4218987"/>
              <a:gd name="connsiteY27" fmla="*/ 2320715 h 4174267"/>
              <a:gd name="connsiteX28" fmla="*/ 3090209 w 4218987"/>
              <a:gd name="connsiteY28" fmla="*/ 2319859 h 4174267"/>
              <a:gd name="connsiteX29" fmla="*/ 3085067 w 4218987"/>
              <a:gd name="connsiteY29" fmla="*/ 2316085 h 4174267"/>
              <a:gd name="connsiteX30" fmla="*/ 3083320 w 4218987"/>
              <a:gd name="connsiteY30" fmla="*/ 2314252 h 4174267"/>
              <a:gd name="connsiteX31" fmla="*/ 3083018 w 4218987"/>
              <a:gd name="connsiteY31" fmla="*/ 2314581 h 4174267"/>
              <a:gd name="connsiteX32" fmla="*/ 2744891 w 4218987"/>
              <a:gd name="connsiteY32" fmla="*/ 2227760 h 4174267"/>
              <a:gd name="connsiteX33" fmla="*/ 2538260 w 4218987"/>
              <a:gd name="connsiteY33" fmla="*/ 2349298 h 4174267"/>
              <a:gd name="connsiteX34" fmla="*/ 2299616 w 4218987"/>
              <a:gd name="connsiteY34" fmla="*/ 2130437 h 4174267"/>
              <a:gd name="connsiteX35" fmla="*/ 2313553 w 4218987"/>
              <a:gd name="connsiteY35" fmla="*/ 2124423 h 4174267"/>
              <a:gd name="connsiteX36" fmla="*/ 2487357 w 4218987"/>
              <a:gd name="connsiteY36" fmla="*/ 2170289 h 4174267"/>
              <a:gd name="connsiteX37" fmla="*/ 2660620 w 4218987"/>
              <a:gd name="connsiteY37" fmla="*/ 1998440 h 4174267"/>
              <a:gd name="connsiteX38" fmla="*/ 2247647 w 4218987"/>
              <a:gd name="connsiteY38" fmla="*/ 1889459 h 4174267"/>
              <a:gd name="connsiteX39" fmla="*/ 2110842 w 4218987"/>
              <a:gd name="connsiteY39" fmla="*/ 1957313 h 4174267"/>
              <a:gd name="connsiteX40" fmla="*/ 2055263 w 4218987"/>
              <a:gd name="connsiteY40" fmla="*/ 1906342 h 4174267"/>
              <a:gd name="connsiteX41" fmla="*/ 1934983 w 4218987"/>
              <a:gd name="connsiteY41" fmla="*/ 2037495 h 4174267"/>
              <a:gd name="connsiteX42" fmla="*/ 1094802 w 4218987"/>
              <a:gd name="connsiteY42" fmla="*/ 2380007 h 4174267"/>
              <a:gd name="connsiteX43" fmla="*/ 2274949 w 4218987"/>
              <a:gd name="connsiteY43" fmla="*/ 1102232 h 4174267"/>
              <a:gd name="connsiteX44" fmla="*/ 3845776 w 4218987"/>
              <a:gd name="connsiteY44" fmla="*/ 1391170 h 4174267"/>
              <a:gd name="connsiteX45" fmla="*/ 3464840 w 4218987"/>
              <a:gd name="connsiteY45" fmla="*/ 3315483 h 4174267"/>
              <a:gd name="connsiteX46" fmla="*/ 1459992 w 4218987"/>
              <a:gd name="connsiteY46" fmla="*/ 3842908 h 4174267"/>
              <a:gd name="connsiteX47" fmla="*/ 1457332 w 4218987"/>
              <a:gd name="connsiteY47" fmla="*/ 3838911 h 4174267"/>
              <a:gd name="connsiteX48" fmla="*/ 1094802 w 4218987"/>
              <a:gd name="connsiteY48" fmla="*/ 2380007 h 4174267"/>
              <a:gd name="connsiteX49" fmla="*/ 859948 w 4218987"/>
              <a:gd name="connsiteY49" fmla="*/ 2114210 h 4174267"/>
              <a:gd name="connsiteX50" fmla="*/ 1963134 w 4218987"/>
              <a:gd name="connsiteY50" fmla="*/ 911301 h 4174267"/>
              <a:gd name="connsiteX51" fmla="*/ 2030962 w 4218987"/>
              <a:gd name="connsiteY51" fmla="*/ 908368 h 4174267"/>
              <a:gd name="connsiteX52" fmla="*/ 2172480 w 4218987"/>
              <a:gd name="connsiteY52" fmla="*/ 1038153 h 4174267"/>
              <a:gd name="connsiteX53" fmla="*/ 2175413 w 4218987"/>
              <a:gd name="connsiteY53" fmla="*/ 1105981 h 4174267"/>
              <a:gd name="connsiteX54" fmla="*/ 1072226 w 4218987"/>
              <a:gd name="connsiteY54" fmla="*/ 2308890 h 4174267"/>
              <a:gd name="connsiteX55" fmla="*/ 1004399 w 4218987"/>
              <a:gd name="connsiteY55" fmla="*/ 2311823 h 4174267"/>
              <a:gd name="connsiteX56" fmla="*/ 862881 w 4218987"/>
              <a:gd name="connsiteY56" fmla="*/ 2182037 h 4174267"/>
              <a:gd name="connsiteX57" fmla="*/ 859948 w 4218987"/>
              <a:gd name="connsiteY57" fmla="*/ 2114210 h 4174267"/>
              <a:gd name="connsiteX58" fmla="*/ 624244 w 4218987"/>
              <a:gd name="connsiteY58" fmla="*/ 625682 h 4174267"/>
              <a:gd name="connsiteX59" fmla="*/ 1246221 w 4218987"/>
              <a:gd name="connsiteY59" fmla="*/ 529532 h 4174267"/>
              <a:gd name="connsiteX60" fmla="*/ 1422930 w 4218987"/>
              <a:gd name="connsiteY60" fmla="*/ 27135 h 4174267"/>
              <a:gd name="connsiteX61" fmla="*/ 1860987 w 4218987"/>
              <a:gd name="connsiteY61" fmla="*/ 151784 h 4174267"/>
              <a:gd name="connsiteX62" fmla="*/ 1885804 w 4218987"/>
              <a:gd name="connsiteY62" fmla="*/ 860901 h 4174267"/>
              <a:gd name="connsiteX63" fmla="*/ 846522 w 4218987"/>
              <a:gd name="connsiteY63" fmla="*/ 2022314 h 4174267"/>
              <a:gd name="connsiteX64" fmla="*/ 127757 w 4218987"/>
              <a:gd name="connsiteY64" fmla="*/ 2051285 h 4174267"/>
              <a:gd name="connsiteX65" fmla="*/ 448206 w 4218987"/>
              <a:gd name="connsiteY65" fmla="*/ 1420629 h 4174267"/>
              <a:gd name="connsiteX66" fmla="*/ 624244 w 4218987"/>
              <a:gd name="connsiteY66" fmla="*/ 625682 h 4174267"/>
              <a:gd name="connsiteX0" fmla="*/ 2726972 w 4218987"/>
              <a:gd name="connsiteY0" fmla="*/ 2522365 h 4174267"/>
              <a:gd name="connsiteX1" fmla="*/ 2785542 w 4218987"/>
              <a:gd name="connsiteY1" fmla="*/ 2483486 h 4174267"/>
              <a:gd name="connsiteX2" fmla="*/ 2903529 w 4218987"/>
              <a:gd name="connsiteY2" fmla="*/ 2517639 h 4174267"/>
              <a:gd name="connsiteX3" fmla="*/ 2958558 w 4218987"/>
              <a:gd name="connsiteY3" fmla="*/ 2704966 h 4174267"/>
              <a:gd name="connsiteX4" fmla="*/ 2951347 w 4218987"/>
              <a:gd name="connsiteY4" fmla="*/ 2728139 h 4174267"/>
              <a:gd name="connsiteX5" fmla="*/ 2726972 w 4218987"/>
              <a:gd name="connsiteY5" fmla="*/ 2522365 h 4174267"/>
              <a:gd name="connsiteX6" fmla="*/ 2187259 w 4218987"/>
              <a:gd name="connsiteY6" fmla="*/ 2268857 h 4174267"/>
              <a:gd name="connsiteX7" fmla="*/ 2388933 w 4218987"/>
              <a:gd name="connsiteY7" fmla="*/ 2453813 h 4174267"/>
              <a:gd name="connsiteX8" fmla="*/ 2386834 w 4218987"/>
              <a:gd name="connsiteY8" fmla="*/ 2454344 h 4174267"/>
              <a:gd name="connsiteX9" fmla="*/ 2230026 w 4218987"/>
              <a:gd name="connsiteY9" fmla="*/ 2409328 h 4174267"/>
              <a:gd name="connsiteX10" fmla="*/ 2228909 w 4218987"/>
              <a:gd name="connsiteY10" fmla="*/ 2410653 h 4174267"/>
              <a:gd name="connsiteX11" fmla="*/ 2187259 w 4218987"/>
              <a:gd name="connsiteY11" fmla="*/ 2268857 h 4174267"/>
              <a:gd name="connsiteX12" fmla="*/ 1934983 w 4218987"/>
              <a:gd name="connsiteY12" fmla="*/ 2037495 h 4174267"/>
              <a:gd name="connsiteX13" fmla="*/ 1993087 w 4218987"/>
              <a:gd name="connsiteY13" fmla="*/ 2090782 h 4174267"/>
              <a:gd name="connsiteX14" fmla="*/ 1941766 w 4218987"/>
              <a:gd name="connsiteY14" fmla="*/ 2197747 h 4174267"/>
              <a:gd name="connsiteX15" fmla="*/ 2068585 w 4218987"/>
              <a:gd name="connsiteY15" fmla="*/ 2600627 h 4174267"/>
              <a:gd name="connsiteX16" fmla="*/ 2416619 w 4218987"/>
              <a:gd name="connsiteY16" fmla="*/ 2702905 h 4174267"/>
              <a:gd name="connsiteX17" fmla="*/ 2589184 w 4218987"/>
              <a:gd name="connsiteY17" fmla="*/ 2637462 h 4174267"/>
              <a:gd name="connsiteX18" fmla="*/ 2819784 w 4218987"/>
              <a:gd name="connsiteY18" fmla="*/ 2848945 h 4174267"/>
              <a:gd name="connsiteX19" fmla="*/ 2627084 w 4218987"/>
              <a:gd name="connsiteY19" fmla="*/ 2797944 h 4174267"/>
              <a:gd name="connsiteX20" fmla="*/ 2434618 w 4218987"/>
              <a:gd name="connsiteY20" fmla="*/ 2988840 h 4174267"/>
              <a:gd name="connsiteX21" fmla="*/ 2893365 w 4218987"/>
              <a:gd name="connsiteY21" fmla="*/ 3109900 h 4174267"/>
              <a:gd name="connsiteX22" fmla="*/ 3032143 w 4218987"/>
              <a:gd name="connsiteY22" fmla="*/ 3043699 h 4174267"/>
              <a:gd name="connsiteX23" fmla="*/ 3090634 w 4218987"/>
              <a:gd name="connsiteY23" fmla="*/ 3097341 h 4174267"/>
              <a:gd name="connsiteX24" fmla="*/ 3210914 w 4218987"/>
              <a:gd name="connsiteY24" fmla="*/ 2966188 h 4174267"/>
              <a:gd name="connsiteX25" fmla="*/ 3156792 w 4218987"/>
              <a:gd name="connsiteY25" fmla="*/ 2916552 h 4174267"/>
              <a:gd name="connsiteX26" fmla="*/ 3222229 w 4218987"/>
              <a:gd name="connsiteY26" fmla="*/ 2767914 h 4174267"/>
              <a:gd name="connsiteX27" fmla="*/ 3089478 w 4218987"/>
              <a:gd name="connsiteY27" fmla="*/ 2320715 h 4174267"/>
              <a:gd name="connsiteX28" fmla="*/ 3090209 w 4218987"/>
              <a:gd name="connsiteY28" fmla="*/ 2319859 h 4174267"/>
              <a:gd name="connsiteX29" fmla="*/ 3085067 w 4218987"/>
              <a:gd name="connsiteY29" fmla="*/ 2316085 h 4174267"/>
              <a:gd name="connsiteX30" fmla="*/ 3083320 w 4218987"/>
              <a:gd name="connsiteY30" fmla="*/ 2314252 h 4174267"/>
              <a:gd name="connsiteX31" fmla="*/ 3083018 w 4218987"/>
              <a:gd name="connsiteY31" fmla="*/ 2314581 h 4174267"/>
              <a:gd name="connsiteX32" fmla="*/ 2744891 w 4218987"/>
              <a:gd name="connsiteY32" fmla="*/ 2227760 h 4174267"/>
              <a:gd name="connsiteX33" fmla="*/ 2538260 w 4218987"/>
              <a:gd name="connsiteY33" fmla="*/ 2349298 h 4174267"/>
              <a:gd name="connsiteX34" fmla="*/ 2299616 w 4218987"/>
              <a:gd name="connsiteY34" fmla="*/ 2130437 h 4174267"/>
              <a:gd name="connsiteX35" fmla="*/ 2313553 w 4218987"/>
              <a:gd name="connsiteY35" fmla="*/ 2124423 h 4174267"/>
              <a:gd name="connsiteX36" fmla="*/ 2487357 w 4218987"/>
              <a:gd name="connsiteY36" fmla="*/ 2170289 h 4174267"/>
              <a:gd name="connsiteX37" fmla="*/ 2660620 w 4218987"/>
              <a:gd name="connsiteY37" fmla="*/ 1998440 h 4174267"/>
              <a:gd name="connsiteX38" fmla="*/ 2247647 w 4218987"/>
              <a:gd name="connsiteY38" fmla="*/ 1889459 h 4174267"/>
              <a:gd name="connsiteX39" fmla="*/ 2110842 w 4218987"/>
              <a:gd name="connsiteY39" fmla="*/ 1957313 h 4174267"/>
              <a:gd name="connsiteX40" fmla="*/ 2055263 w 4218987"/>
              <a:gd name="connsiteY40" fmla="*/ 1906342 h 4174267"/>
              <a:gd name="connsiteX41" fmla="*/ 1934983 w 4218987"/>
              <a:gd name="connsiteY41" fmla="*/ 2037495 h 4174267"/>
              <a:gd name="connsiteX42" fmla="*/ 1094802 w 4218987"/>
              <a:gd name="connsiteY42" fmla="*/ 2380007 h 4174267"/>
              <a:gd name="connsiteX43" fmla="*/ 2274949 w 4218987"/>
              <a:gd name="connsiteY43" fmla="*/ 1102232 h 4174267"/>
              <a:gd name="connsiteX44" fmla="*/ 3845776 w 4218987"/>
              <a:gd name="connsiteY44" fmla="*/ 1391170 h 4174267"/>
              <a:gd name="connsiteX45" fmla="*/ 3464840 w 4218987"/>
              <a:gd name="connsiteY45" fmla="*/ 3315483 h 4174267"/>
              <a:gd name="connsiteX46" fmla="*/ 1459992 w 4218987"/>
              <a:gd name="connsiteY46" fmla="*/ 3842908 h 4174267"/>
              <a:gd name="connsiteX47" fmla="*/ 1457332 w 4218987"/>
              <a:gd name="connsiteY47" fmla="*/ 3838911 h 4174267"/>
              <a:gd name="connsiteX48" fmla="*/ 1094802 w 4218987"/>
              <a:gd name="connsiteY48" fmla="*/ 2380007 h 4174267"/>
              <a:gd name="connsiteX49" fmla="*/ 859948 w 4218987"/>
              <a:gd name="connsiteY49" fmla="*/ 2114210 h 4174267"/>
              <a:gd name="connsiteX50" fmla="*/ 1963134 w 4218987"/>
              <a:gd name="connsiteY50" fmla="*/ 911301 h 4174267"/>
              <a:gd name="connsiteX51" fmla="*/ 2030962 w 4218987"/>
              <a:gd name="connsiteY51" fmla="*/ 908368 h 4174267"/>
              <a:gd name="connsiteX52" fmla="*/ 2172480 w 4218987"/>
              <a:gd name="connsiteY52" fmla="*/ 1038153 h 4174267"/>
              <a:gd name="connsiteX53" fmla="*/ 2175413 w 4218987"/>
              <a:gd name="connsiteY53" fmla="*/ 1105981 h 4174267"/>
              <a:gd name="connsiteX54" fmla="*/ 1072226 w 4218987"/>
              <a:gd name="connsiteY54" fmla="*/ 2308890 h 4174267"/>
              <a:gd name="connsiteX55" fmla="*/ 1004399 w 4218987"/>
              <a:gd name="connsiteY55" fmla="*/ 2311823 h 4174267"/>
              <a:gd name="connsiteX56" fmla="*/ 862881 w 4218987"/>
              <a:gd name="connsiteY56" fmla="*/ 2182037 h 4174267"/>
              <a:gd name="connsiteX57" fmla="*/ 859948 w 4218987"/>
              <a:gd name="connsiteY57" fmla="*/ 2114210 h 4174267"/>
              <a:gd name="connsiteX58" fmla="*/ 624244 w 4218987"/>
              <a:gd name="connsiteY58" fmla="*/ 625682 h 4174267"/>
              <a:gd name="connsiteX59" fmla="*/ 1246221 w 4218987"/>
              <a:gd name="connsiteY59" fmla="*/ 529532 h 4174267"/>
              <a:gd name="connsiteX60" fmla="*/ 1422930 w 4218987"/>
              <a:gd name="connsiteY60" fmla="*/ 27135 h 4174267"/>
              <a:gd name="connsiteX61" fmla="*/ 1860987 w 4218987"/>
              <a:gd name="connsiteY61" fmla="*/ 151784 h 4174267"/>
              <a:gd name="connsiteX62" fmla="*/ 1885804 w 4218987"/>
              <a:gd name="connsiteY62" fmla="*/ 860901 h 4174267"/>
              <a:gd name="connsiteX63" fmla="*/ 846522 w 4218987"/>
              <a:gd name="connsiteY63" fmla="*/ 2022314 h 4174267"/>
              <a:gd name="connsiteX64" fmla="*/ 127757 w 4218987"/>
              <a:gd name="connsiteY64" fmla="*/ 2051285 h 4174267"/>
              <a:gd name="connsiteX65" fmla="*/ 448206 w 4218987"/>
              <a:gd name="connsiteY65" fmla="*/ 1420629 h 4174267"/>
              <a:gd name="connsiteX66" fmla="*/ 624244 w 4218987"/>
              <a:gd name="connsiteY66" fmla="*/ 625682 h 4174267"/>
              <a:gd name="connsiteX0" fmla="*/ 2726972 w 4218987"/>
              <a:gd name="connsiteY0" fmla="*/ 2498676 h 4150578"/>
              <a:gd name="connsiteX1" fmla="*/ 2785542 w 4218987"/>
              <a:gd name="connsiteY1" fmla="*/ 2459797 h 4150578"/>
              <a:gd name="connsiteX2" fmla="*/ 2903529 w 4218987"/>
              <a:gd name="connsiteY2" fmla="*/ 2493950 h 4150578"/>
              <a:gd name="connsiteX3" fmla="*/ 2958558 w 4218987"/>
              <a:gd name="connsiteY3" fmla="*/ 2681277 h 4150578"/>
              <a:gd name="connsiteX4" fmla="*/ 2951347 w 4218987"/>
              <a:gd name="connsiteY4" fmla="*/ 2704450 h 4150578"/>
              <a:gd name="connsiteX5" fmla="*/ 2726972 w 4218987"/>
              <a:gd name="connsiteY5" fmla="*/ 2498676 h 4150578"/>
              <a:gd name="connsiteX6" fmla="*/ 2187259 w 4218987"/>
              <a:gd name="connsiteY6" fmla="*/ 2245168 h 4150578"/>
              <a:gd name="connsiteX7" fmla="*/ 2388933 w 4218987"/>
              <a:gd name="connsiteY7" fmla="*/ 2430124 h 4150578"/>
              <a:gd name="connsiteX8" fmla="*/ 2386834 w 4218987"/>
              <a:gd name="connsiteY8" fmla="*/ 2430655 h 4150578"/>
              <a:gd name="connsiteX9" fmla="*/ 2230026 w 4218987"/>
              <a:gd name="connsiteY9" fmla="*/ 2385639 h 4150578"/>
              <a:gd name="connsiteX10" fmla="*/ 2228909 w 4218987"/>
              <a:gd name="connsiteY10" fmla="*/ 2386964 h 4150578"/>
              <a:gd name="connsiteX11" fmla="*/ 2187259 w 4218987"/>
              <a:gd name="connsiteY11" fmla="*/ 2245168 h 4150578"/>
              <a:gd name="connsiteX12" fmla="*/ 1934983 w 4218987"/>
              <a:gd name="connsiteY12" fmla="*/ 2013806 h 4150578"/>
              <a:gd name="connsiteX13" fmla="*/ 1993087 w 4218987"/>
              <a:gd name="connsiteY13" fmla="*/ 2067093 h 4150578"/>
              <a:gd name="connsiteX14" fmla="*/ 1941766 w 4218987"/>
              <a:gd name="connsiteY14" fmla="*/ 2174058 h 4150578"/>
              <a:gd name="connsiteX15" fmla="*/ 2068585 w 4218987"/>
              <a:gd name="connsiteY15" fmla="*/ 2576938 h 4150578"/>
              <a:gd name="connsiteX16" fmla="*/ 2416619 w 4218987"/>
              <a:gd name="connsiteY16" fmla="*/ 2679216 h 4150578"/>
              <a:gd name="connsiteX17" fmla="*/ 2589184 w 4218987"/>
              <a:gd name="connsiteY17" fmla="*/ 2613773 h 4150578"/>
              <a:gd name="connsiteX18" fmla="*/ 2819784 w 4218987"/>
              <a:gd name="connsiteY18" fmla="*/ 2825256 h 4150578"/>
              <a:gd name="connsiteX19" fmla="*/ 2627084 w 4218987"/>
              <a:gd name="connsiteY19" fmla="*/ 2774255 h 4150578"/>
              <a:gd name="connsiteX20" fmla="*/ 2434618 w 4218987"/>
              <a:gd name="connsiteY20" fmla="*/ 2965151 h 4150578"/>
              <a:gd name="connsiteX21" fmla="*/ 2893365 w 4218987"/>
              <a:gd name="connsiteY21" fmla="*/ 3086211 h 4150578"/>
              <a:gd name="connsiteX22" fmla="*/ 3032143 w 4218987"/>
              <a:gd name="connsiteY22" fmla="*/ 3020010 h 4150578"/>
              <a:gd name="connsiteX23" fmla="*/ 3090634 w 4218987"/>
              <a:gd name="connsiteY23" fmla="*/ 3073652 h 4150578"/>
              <a:gd name="connsiteX24" fmla="*/ 3210914 w 4218987"/>
              <a:gd name="connsiteY24" fmla="*/ 2942499 h 4150578"/>
              <a:gd name="connsiteX25" fmla="*/ 3156792 w 4218987"/>
              <a:gd name="connsiteY25" fmla="*/ 2892863 h 4150578"/>
              <a:gd name="connsiteX26" fmla="*/ 3222229 w 4218987"/>
              <a:gd name="connsiteY26" fmla="*/ 2744225 h 4150578"/>
              <a:gd name="connsiteX27" fmla="*/ 3089478 w 4218987"/>
              <a:gd name="connsiteY27" fmla="*/ 2297026 h 4150578"/>
              <a:gd name="connsiteX28" fmla="*/ 3090209 w 4218987"/>
              <a:gd name="connsiteY28" fmla="*/ 2296170 h 4150578"/>
              <a:gd name="connsiteX29" fmla="*/ 3085067 w 4218987"/>
              <a:gd name="connsiteY29" fmla="*/ 2292396 h 4150578"/>
              <a:gd name="connsiteX30" fmla="*/ 3083320 w 4218987"/>
              <a:gd name="connsiteY30" fmla="*/ 2290563 h 4150578"/>
              <a:gd name="connsiteX31" fmla="*/ 3083018 w 4218987"/>
              <a:gd name="connsiteY31" fmla="*/ 2290892 h 4150578"/>
              <a:gd name="connsiteX32" fmla="*/ 2744891 w 4218987"/>
              <a:gd name="connsiteY32" fmla="*/ 2204071 h 4150578"/>
              <a:gd name="connsiteX33" fmla="*/ 2538260 w 4218987"/>
              <a:gd name="connsiteY33" fmla="*/ 2325609 h 4150578"/>
              <a:gd name="connsiteX34" fmla="*/ 2299616 w 4218987"/>
              <a:gd name="connsiteY34" fmla="*/ 2106748 h 4150578"/>
              <a:gd name="connsiteX35" fmla="*/ 2313553 w 4218987"/>
              <a:gd name="connsiteY35" fmla="*/ 2100734 h 4150578"/>
              <a:gd name="connsiteX36" fmla="*/ 2487357 w 4218987"/>
              <a:gd name="connsiteY36" fmla="*/ 2146600 h 4150578"/>
              <a:gd name="connsiteX37" fmla="*/ 2660620 w 4218987"/>
              <a:gd name="connsiteY37" fmla="*/ 1974751 h 4150578"/>
              <a:gd name="connsiteX38" fmla="*/ 2247647 w 4218987"/>
              <a:gd name="connsiteY38" fmla="*/ 1865770 h 4150578"/>
              <a:gd name="connsiteX39" fmla="*/ 2110842 w 4218987"/>
              <a:gd name="connsiteY39" fmla="*/ 1933624 h 4150578"/>
              <a:gd name="connsiteX40" fmla="*/ 2055263 w 4218987"/>
              <a:gd name="connsiteY40" fmla="*/ 1882653 h 4150578"/>
              <a:gd name="connsiteX41" fmla="*/ 1934983 w 4218987"/>
              <a:gd name="connsiteY41" fmla="*/ 2013806 h 4150578"/>
              <a:gd name="connsiteX42" fmla="*/ 1094802 w 4218987"/>
              <a:gd name="connsiteY42" fmla="*/ 2356318 h 4150578"/>
              <a:gd name="connsiteX43" fmla="*/ 2274949 w 4218987"/>
              <a:gd name="connsiteY43" fmla="*/ 1078543 h 4150578"/>
              <a:gd name="connsiteX44" fmla="*/ 3845776 w 4218987"/>
              <a:gd name="connsiteY44" fmla="*/ 1367481 h 4150578"/>
              <a:gd name="connsiteX45" fmla="*/ 3464840 w 4218987"/>
              <a:gd name="connsiteY45" fmla="*/ 3291794 h 4150578"/>
              <a:gd name="connsiteX46" fmla="*/ 1459992 w 4218987"/>
              <a:gd name="connsiteY46" fmla="*/ 3819219 h 4150578"/>
              <a:gd name="connsiteX47" fmla="*/ 1457332 w 4218987"/>
              <a:gd name="connsiteY47" fmla="*/ 3815222 h 4150578"/>
              <a:gd name="connsiteX48" fmla="*/ 1094802 w 4218987"/>
              <a:gd name="connsiteY48" fmla="*/ 2356318 h 4150578"/>
              <a:gd name="connsiteX49" fmla="*/ 859948 w 4218987"/>
              <a:gd name="connsiteY49" fmla="*/ 2090521 h 4150578"/>
              <a:gd name="connsiteX50" fmla="*/ 1963134 w 4218987"/>
              <a:gd name="connsiteY50" fmla="*/ 887612 h 4150578"/>
              <a:gd name="connsiteX51" fmla="*/ 2030962 w 4218987"/>
              <a:gd name="connsiteY51" fmla="*/ 884679 h 4150578"/>
              <a:gd name="connsiteX52" fmla="*/ 2172480 w 4218987"/>
              <a:gd name="connsiteY52" fmla="*/ 1014464 h 4150578"/>
              <a:gd name="connsiteX53" fmla="*/ 2175413 w 4218987"/>
              <a:gd name="connsiteY53" fmla="*/ 1082292 h 4150578"/>
              <a:gd name="connsiteX54" fmla="*/ 1072226 w 4218987"/>
              <a:gd name="connsiteY54" fmla="*/ 2285201 h 4150578"/>
              <a:gd name="connsiteX55" fmla="*/ 1004399 w 4218987"/>
              <a:gd name="connsiteY55" fmla="*/ 2288134 h 4150578"/>
              <a:gd name="connsiteX56" fmla="*/ 862881 w 4218987"/>
              <a:gd name="connsiteY56" fmla="*/ 2158348 h 4150578"/>
              <a:gd name="connsiteX57" fmla="*/ 859948 w 4218987"/>
              <a:gd name="connsiteY57" fmla="*/ 2090521 h 4150578"/>
              <a:gd name="connsiteX58" fmla="*/ 624244 w 4218987"/>
              <a:gd name="connsiteY58" fmla="*/ 601993 h 4150578"/>
              <a:gd name="connsiteX59" fmla="*/ 1246221 w 4218987"/>
              <a:gd name="connsiteY59" fmla="*/ 505843 h 4150578"/>
              <a:gd name="connsiteX60" fmla="*/ 1422930 w 4218987"/>
              <a:gd name="connsiteY60" fmla="*/ 3446 h 4150578"/>
              <a:gd name="connsiteX61" fmla="*/ 1885804 w 4218987"/>
              <a:gd name="connsiteY61" fmla="*/ 837212 h 4150578"/>
              <a:gd name="connsiteX62" fmla="*/ 846522 w 4218987"/>
              <a:gd name="connsiteY62" fmla="*/ 1998625 h 4150578"/>
              <a:gd name="connsiteX63" fmla="*/ 127757 w 4218987"/>
              <a:gd name="connsiteY63" fmla="*/ 2027596 h 4150578"/>
              <a:gd name="connsiteX64" fmla="*/ 448206 w 4218987"/>
              <a:gd name="connsiteY64" fmla="*/ 1396940 h 4150578"/>
              <a:gd name="connsiteX65" fmla="*/ 624244 w 4218987"/>
              <a:gd name="connsiteY65" fmla="*/ 601993 h 4150578"/>
              <a:gd name="connsiteX0" fmla="*/ 2726972 w 4218987"/>
              <a:gd name="connsiteY0" fmla="*/ 2657094 h 4308996"/>
              <a:gd name="connsiteX1" fmla="*/ 2785542 w 4218987"/>
              <a:gd name="connsiteY1" fmla="*/ 2618215 h 4308996"/>
              <a:gd name="connsiteX2" fmla="*/ 2903529 w 4218987"/>
              <a:gd name="connsiteY2" fmla="*/ 2652368 h 4308996"/>
              <a:gd name="connsiteX3" fmla="*/ 2958558 w 4218987"/>
              <a:gd name="connsiteY3" fmla="*/ 2839695 h 4308996"/>
              <a:gd name="connsiteX4" fmla="*/ 2951347 w 4218987"/>
              <a:gd name="connsiteY4" fmla="*/ 2862868 h 4308996"/>
              <a:gd name="connsiteX5" fmla="*/ 2726972 w 4218987"/>
              <a:gd name="connsiteY5" fmla="*/ 2657094 h 4308996"/>
              <a:gd name="connsiteX6" fmla="*/ 2187259 w 4218987"/>
              <a:gd name="connsiteY6" fmla="*/ 2403586 h 4308996"/>
              <a:gd name="connsiteX7" fmla="*/ 2388933 w 4218987"/>
              <a:gd name="connsiteY7" fmla="*/ 2588542 h 4308996"/>
              <a:gd name="connsiteX8" fmla="*/ 2386834 w 4218987"/>
              <a:gd name="connsiteY8" fmla="*/ 2589073 h 4308996"/>
              <a:gd name="connsiteX9" fmla="*/ 2230026 w 4218987"/>
              <a:gd name="connsiteY9" fmla="*/ 2544057 h 4308996"/>
              <a:gd name="connsiteX10" fmla="*/ 2228909 w 4218987"/>
              <a:gd name="connsiteY10" fmla="*/ 2545382 h 4308996"/>
              <a:gd name="connsiteX11" fmla="*/ 2187259 w 4218987"/>
              <a:gd name="connsiteY11" fmla="*/ 2403586 h 4308996"/>
              <a:gd name="connsiteX12" fmla="*/ 1934983 w 4218987"/>
              <a:gd name="connsiteY12" fmla="*/ 2172224 h 4308996"/>
              <a:gd name="connsiteX13" fmla="*/ 1993087 w 4218987"/>
              <a:gd name="connsiteY13" fmla="*/ 2225511 h 4308996"/>
              <a:gd name="connsiteX14" fmla="*/ 1941766 w 4218987"/>
              <a:gd name="connsiteY14" fmla="*/ 2332476 h 4308996"/>
              <a:gd name="connsiteX15" fmla="*/ 2068585 w 4218987"/>
              <a:gd name="connsiteY15" fmla="*/ 2735356 h 4308996"/>
              <a:gd name="connsiteX16" fmla="*/ 2416619 w 4218987"/>
              <a:gd name="connsiteY16" fmla="*/ 2837634 h 4308996"/>
              <a:gd name="connsiteX17" fmla="*/ 2589184 w 4218987"/>
              <a:gd name="connsiteY17" fmla="*/ 2772191 h 4308996"/>
              <a:gd name="connsiteX18" fmla="*/ 2819784 w 4218987"/>
              <a:gd name="connsiteY18" fmla="*/ 2983674 h 4308996"/>
              <a:gd name="connsiteX19" fmla="*/ 2627084 w 4218987"/>
              <a:gd name="connsiteY19" fmla="*/ 2932673 h 4308996"/>
              <a:gd name="connsiteX20" fmla="*/ 2434618 w 4218987"/>
              <a:gd name="connsiteY20" fmla="*/ 3123569 h 4308996"/>
              <a:gd name="connsiteX21" fmla="*/ 2893365 w 4218987"/>
              <a:gd name="connsiteY21" fmla="*/ 3244629 h 4308996"/>
              <a:gd name="connsiteX22" fmla="*/ 3032143 w 4218987"/>
              <a:gd name="connsiteY22" fmla="*/ 3178428 h 4308996"/>
              <a:gd name="connsiteX23" fmla="*/ 3090634 w 4218987"/>
              <a:gd name="connsiteY23" fmla="*/ 3232070 h 4308996"/>
              <a:gd name="connsiteX24" fmla="*/ 3210914 w 4218987"/>
              <a:gd name="connsiteY24" fmla="*/ 3100917 h 4308996"/>
              <a:gd name="connsiteX25" fmla="*/ 3156792 w 4218987"/>
              <a:gd name="connsiteY25" fmla="*/ 3051281 h 4308996"/>
              <a:gd name="connsiteX26" fmla="*/ 3222229 w 4218987"/>
              <a:gd name="connsiteY26" fmla="*/ 2902643 h 4308996"/>
              <a:gd name="connsiteX27" fmla="*/ 3089478 w 4218987"/>
              <a:gd name="connsiteY27" fmla="*/ 2455444 h 4308996"/>
              <a:gd name="connsiteX28" fmla="*/ 3090209 w 4218987"/>
              <a:gd name="connsiteY28" fmla="*/ 2454588 h 4308996"/>
              <a:gd name="connsiteX29" fmla="*/ 3085067 w 4218987"/>
              <a:gd name="connsiteY29" fmla="*/ 2450814 h 4308996"/>
              <a:gd name="connsiteX30" fmla="*/ 3083320 w 4218987"/>
              <a:gd name="connsiteY30" fmla="*/ 2448981 h 4308996"/>
              <a:gd name="connsiteX31" fmla="*/ 3083018 w 4218987"/>
              <a:gd name="connsiteY31" fmla="*/ 2449310 h 4308996"/>
              <a:gd name="connsiteX32" fmla="*/ 2744891 w 4218987"/>
              <a:gd name="connsiteY32" fmla="*/ 2362489 h 4308996"/>
              <a:gd name="connsiteX33" fmla="*/ 2538260 w 4218987"/>
              <a:gd name="connsiteY33" fmla="*/ 2484027 h 4308996"/>
              <a:gd name="connsiteX34" fmla="*/ 2299616 w 4218987"/>
              <a:gd name="connsiteY34" fmla="*/ 2265166 h 4308996"/>
              <a:gd name="connsiteX35" fmla="*/ 2313553 w 4218987"/>
              <a:gd name="connsiteY35" fmla="*/ 2259152 h 4308996"/>
              <a:gd name="connsiteX36" fmla="*/ 2487357 w 4218987"/>
              <a:gd name="connsiteY36" fmla="*/ 2305018 h 4308996"/>
              <a:gd name="connsiteX37" fmla="*/ 2660620 w 4218987"/>
              <a:gd name="connsiteY37" fmla="*/ 2133169 h 4308996"/>
              <a:gd name="connsiteX38" fmla="*/ 2247647 w 4218987"/>
              <a:gd name="connsiteY38" fmla="*/ 2024188 h 4308996"/>
              <a:gd name="connsiteX39" fmla="*/ 2110842 w 4218987"/>
              <a:gd name="connsiteY39" fmla="*/ 2092042 h 4308996"/>
              <a:gd name="connsiteX40" fmla="*/ 2055263 w 4218987"/>
              <a:gd name="connsiteY40" fmla="*/ 2041071 h 4308996"/>
              <a:gd name="connsiteX41" fmla="*/ 1934983 w 4218987"/>
              <a:gd name="connsiteY41" fmla="*/ 2172224 h 4308996"/>
              <a:gd name="connsiteX42" fmla="*/ 1094802 w 4218987"/>
              <a:gd name="connsiteY42" fmla="*/ 2514736 h 4308996"/>
              <a:gd name="connsiteX43" fmla="*/ 2274949 w 4218987"/>
              <a:gd name="connsiteY43" fmla="*/ 1236961 h 4308996"/>
              <a:gd name="connsiteX44" fmla="*/ 3845776 w 4218987"/>
              <a:gd name="connsiteY44" fmla="*/ 1525899 h 4308996"/>
              <a:gd name="connsiteX45" fmla="*/ 3464840 w 4218987"/>
              <a:gd name="connsiteY45" fmla="*/ 3450212 h 4308996"/>
              <a:gd name="connsiteX46" fmla="*/ 1459992 w 4218987"/>
              <a:gd name="connsiteY46" fmla="*/ 3977637 h 4308996"/>
              <a:gd name="connsiteX47" fmla="*/ 1457332 w 4218987"/>
              <a:gd name="connsiteY47" fmla="*/ 3973640 h 4308996"/>
              <a:gd name="connsiteX48" fmla="*/ 1094802 w 4218987"/>
              <a:gd name="connsiteY48" fmla="*/ 2514736 h 4308996"/>
              <a:gd name="connsiteX49" fmla="*/ 859948 w 4218987"/>
              <a:gd name="connsiteY49" fmla="*/ 2248939 h 4308996"/>
              <a:gd name="connsiteX50" fmla="*/ 1963134 w 4218987"/>
              <a:gd name="connsiteY50" fmla="*/ 1046030 h 4308996"/>
              <a:gd name="connsiteX51" fmla="*/ 2030962 w 4218987"/>
              <a:gd name="connsiteY51" fmla="*/ 1043097 h 4308996"/>
              <a:gd name="connsiteX52" fmla="*/ 2172480 w 4218987"/>
              <a:gd name="connsiteY52" fmla="*/ 1172882 h 4308996"/>
              <a:gd name="connsiteX53" fmla="*/ 2175413 w 4218987"/>
              <a:gd name="connsiteY53" fmla="*/ 1240710 h 4308996"/>
              <a:gd name="connsiteX54" fmla="*/ 1072226 w 4218987"/>
              <a:gd name="connsiteY54" fmla="*/ 2443619 h 4308996"/>
              <a:gd name="connsiteX55" fmla="*/ 1004399 w 4218987"/>
              <a:gd name="connsiteY55" fmla="*/ 2446552 h 4308996"/>
              <a:gd name="connsiteX56" fmla="*/ 862881 w 4218987"/>
              <a:gd name="connsiteY56" fmla="*/ 2316766 h 4308996"/>
              <a:gd name="connsiteX57" fmla="*/ 859948 w 4218987"/>
              <a:gd name="connsiteY57" fmla="*/ 2248939 h 4308996"/>
              <a:gd name="connsiteX58" fmla="*/ 624244 w 4218987"/>
              <a:gd name="connsiteY58" fmla="*/ 760411 h 4308996"/>
              <a:gd name="connsiteX59" fmla="*/ 1246221 w 4218987"/>
              <a:gd name="connsiteY59" fmla="*/ 664261 h 4308996"/>
              <a:gd name="connsiteX60" fmla="*/ 1422930 w 4218987"/>
              <a:gd name="connsiteY60" fmla="*/ 161864 h 4308996"/>
              <a:gd name="connsiteX61" fmla="*/ 1885804 w 4218987"/>
              <a:gd name="connsiteY61" fmla="*/ 995630 h 4308996"/>
              <a:gd name="connsiteX62" fmla="*/ 846522 w 4218987"/>
              <a:gd name="connsiteY62" fmla="*/ 2157043 h 4308996"/>
              <a:gd name="connsiteX63" fmla="*/ 127757 w 4218987"/>
              <a:gd name="connsiteY63" fmla="*/ 2186014 h 4308996"/>
              <a:gd name="connsiteX64" fmla="*/ 448206 w 4218987"/>
              <a:gd name="connsiteY64" fmla="*/ 1555358 h 4308996"/>
              <a:gd name="connsiteX65" fmla="*/ 624244 w 4218987"/>
              <a:gd name="connsiteY65" fmla="*/ 760411 h 4308996"/>
              <a:gd name="connsiteX0" fmla="*/ 2726972 w 4218987"/>
              <a:gd name="connsiteY0" fmla="*/ 2714720 h 4366622"/>
              <a:gd name="connsiteX1" fmla="*/ 2785542 w 4218987"/>
              <a:gd name="connsiteY1" fmla="*/ 2675841 h 4366622"/>
              <a:gd name="connsiteX2" fmla="*/ 2903529 w 4218987"/>
              <a:gd name="connsiteY2" fmla="*/ 2709994 h 4366622"/>
              <a:gd name="connsiteX3" fmla="*/ 2958558 w 4218987"/>
              <a:gd name="connsiteY3" fmla="*/ 2897321 h 4366622"/>
              <a:gd name="connsiteX4" fmla="*/ 2951347 w 4218987"/>
              <a:gd name="connsiteY4" fmla="*/ 2920494 h 4366622"/>
              <a:gd name="connsiteX5" fmla="*/ 2726972 w 4218987"/>
              <a:gd name="connsiteY5" fmla="*/ 2714720 h 4366622"/>
              <a:gd name="connsiteX6" fmla="*/ 2187259 w 4218987"/>
              <a:gd name="connsiteY6" fmla="*/ 2461212 h 4366622"/>
              <a:gd name="connsiteX7" fmla="*/ 2388933 w 4218987"/>
              <a:gd name="connsiteY7" fmla="*/ 2646168 h 4366622"/>
              <a:gd name="connsiteX8" fmla="*/ 2386834 w 4218987"/>
              <a:gd name="connsiteY8" fmla="*/ 2646699 h 4366622"/>
              <a:gd name="connsiteX9" fmla="*/ 2230026 w 4218987"/>
              <a:gd name="connsiteY9" fmla="*/ 2601683 h 4366622"/>
              <a:gd name="connsiteX10" fmla="*/ 2228909 w 4218987"/>
              <a:gd name="connsiteY10" fmla="*/ 2603008 h 4366622"/>
              <a:gd name="connsiteX11" fmla="*/ 2187259 w 4218987"/>
              <a:gd name="connsiteY11" fmla="*/ 2461212 h 4366622"/>
              <a:gd name="connsiteX12" fmla="*/ 1934983 w 4218987"/>
              <a:gd name="connsiteY12" fmla="*/ 2229850 h 4366622"/>
              <a:gd name="connsiteX13" fmla="*/ 1993087 w 4218987"/>
              <a:gd name="connsiteY13" fmla="*/ 2283137 h 4366622"/>
              <a:gd name="connsiteX14" fmla="*/ 1941766 w 4218987"/>
              <a:gd name="connsiteY14" fmla="*/ 2390102 h 4366622"/>
              <a:gd name="connsiteX15" fmla="*/ 2068585 w 4218987"/>
              <a:gd name="connsiteY15" fmla="*/ 2792982 h 4366622"/>
              <a:gd name="connsiteX16" fmla="*/ 2416619 w 4218987"/>
              <a:gd name="connsiteY16" fmla="*/ 2895260 h 4366622"/>
              <a:gd name="connsiteX17" fmla="*/ 2589184 w 4218987"/>
              <a:gd name="connsiteY17" fmla="*/ 2829817 h 4366622"/>
              <a:gd name="connsiteX18" fmla="*/ 2819784 w 4218987"/>
              <a:gd name="connsiteY18" fmla="*/ 3041300 h 4366622"/>
              <a:gd name="connsiteX19" fmla="*/ 2627084 w 4218987"/>
              <a:gd name="connsiteY19" fmla="*/ 2990299 h 4366622"/>
              <a:gd name="connsiteX20" fmla="*/ 2434618 w 4218987"/>
              <a:gd name="connsiteY20" fmla="*/ 3181195 h 4366622"/>
              <a:gd name="connsiteX21" fmla="*/ 2893365 w 4218987"/>
              <a:gd name="connsiteY21" fmla="*/ 3302255 h 4366622"/>
              <a:gd name="connsiteX22" fmla="*/ 3032143 w 4218987"/>
              <a:gd name="connsiteY22" fmla="*/ 3236054 h 4366622"/>
              <a:gd name="connsiteX23" fmla="*/ 3090634 w 4218987"/>
              <a:gd name="connsiteY23" fmla="*/ 3289696 h 4366622"/>
              <a:gd name="connsiteX24" fmla="*/ 3210914 w 4218987"/>
              <a:gd name="connsiteY24" fmla="*/ 3158543 h 4366622"/>
              <a:gd name="connsiteX25" fmla="*/ 3156792 w 4218987"/>
              <a:gd name="connsiteY25" fmla="*/ 3108907 h 4366622"/>
              <a:gd name="connsiteX26" fmla="*/ 3222229 w 4218987"/>
              <a:gd name="connsiteY26" fmla="*/ 2960269 h 4366622"/>
              <a:gd name="connsiteX27" fmla="*/ 3089478 w 4218987"/>
              <a:gd name="connsiteY27" fmla="*/ 2513070 h 4366622"/>
              <a:gd name="connsiteX28" fmla="*/ 3090209 w 4218987"/>
              <a:gd name="connsiteY28" fmla="*/ 2512214 h 4366622"/>
              <a:gd name="connsiteX29" fmla="*/ 3085067 w 4218987"/>
              <a:gd name="connsiteY29" fmla="*/ 2508440 h 4366622"/>
              <a:gd name="connsiteX30" fmla="*/ 3083320 w 4218987"/>
              <a:gd name="connsiteY30" fmla="*/ 2506607 h 4366622"/>
              <a:gd name="connsiteX31" fmla="*/ 3083018 w 4218987"/>
              <a:gd name="connsiteY31" fmla="*/ 2506936 h 4366622"/>
              <a:gd name="connsiteX32" fmla="*/ 2744891 w 4218987"/>
              <a:gd name="connsiteY32" fmla="*/ 2420115 h 4366622"/>
              <a:gd name="connsiteX33" fmla="*/ 2538260 w 4218987"/>
              <a:gd name="connsiteY33" fmla="*/ 2541653 h 4366622"/>
              <a:gd name="connsiteX34" fmla="*/ 2299616 w 4218987"/>
              <a:gd name="connsiteY34" fmla="*/ 2322792 h 4366622"/>
              <a:gd name="connsiteX35" fmla="*/ 2313553 w 4218987"/>
              <a:gd name="connsiteY35" fmla="*/ 2316778 h 4366622"/>
              <a:gd name="connsiteX36" fmla="*/ 2487357 w 4218987"/>
              <a:gd name="connsiteY36" fmla="*/ 2362644 h 4366622"/>
              <a:gd name="connsiteX37" fmla="*/ 2660620 w 4218987"/>
              <a:gd name="connsiteY37" fmla="*/ 2190795 h 4366622"/>
              <a:gd name="connsiteX38" fmla="*/ 2247647 w 4218987"/>
              <a:gd name="connsiteY38" fmla="*/ 2081814 h 4366622"/>
              <a:gd name="connsiteX39" fmla="*/ 2110842 w 4218987"/>
              <a:gd name="connsiteY39" fmla="*/ 2149668 h 4366622"/>
              <a:gd name="connsiteX40" fmla="*/ 2055263 w 4218987"/>
              <a:gd name="connsiteY40" fmla="*/ 2098697 h 4366622"/>
              <a:gd name="connsiteX41" fmla="*/ 1934983 w 4218987"/>
              <a:gd name="connsiteY41" fmla="*/ 2229850 h 4366622"/>
              <a:gd name="connsiteX42" fmla="*/ 1094802 w 4218987"/>
              <a:gd name="connsiteY42" fmla="*/ 2572362 h 4366622"/>
              <a:gd name="connsiteX43" fmla="*/ 2274949 w 4218987"/>
              <a:gd name="connsiteY43" fmla="*/ 1294587 h 4366622"/>
              <a:gd name="connsiteX44" fmla="*/ 3845776 w 4218987"/>
              <a:gd name="connsiteY44" fmla="*/ 1583525 h 4366622"/>
              <a:gd name="connsiteX45" fmla="*/ 3464840 w 4218987"/>
              <a:gd name="connsiteY45" fmla="*/ 3507838 h 4366622"/>
              <a:gd name="connsiteX46" fmla="*/ 1459992 w 4218987"/>
              <a:gd name="connsiteY46" fmla="*/ 4035263 h 4366622"/>
              <a:gd name="connsiteX47" fmla="*/ 1457332 w 4218987"/>
              <a:gd name="connsiteY47" fmla="*/ 4031266 h 4366622"/>
              <a:gd name="connsiteX48" fmla="*/ 1094802 w 4218987"/>
              <a:gd name="connsiteY48" fmla="*/ 2572362 h 4366622"/>
              <a:gd name="connsiteX49" fmla="*/ 859948 w 4218987"/>
              <a:gd name="connsiteY49" fmla="*/ 2306565 h 4366622"/>
              <a:gd name="connsiteX50" fmla="*/ 1963134 w 4218987"/>
              <a:gd name="connsiteY50" fmla="*/ 1103656 h 4366622"/>
              <a:gd name="connsiteX51" fmla="*/ 2030962 w 4218987"/>
              <a:gd name="connsiteY51" fmla="*/ 1100723 h 4366622"/>
              <a:gd name="connsiteX52" fmla="*/ 2172480 w 4218987"/>
              <a:gd name="connsiteY52" fmla="*/ 1230508 h 4366622"/>
              <a:gd name="connsiteX53" fmla="*/ 2175413 w 4218987"/>
              <a:gd name="connsiteY53" fmla="*/ 1298336 h 4366622"/>
              <a:gd name="connsiteX54" fmla="*/ 1072226 w 4218987"/>
              <a:gd name="connsiteY54" fmla="*/ 2501245 h 4366622"/>
              <a:gd name="connsiteX55" fmla="*/ 1004399 w 4218987"/>
              <a:gd name="connsiteY55" fmla="*/ 2504178 h 4366622"/>
              <a:gd name="connsiteX56" fmla="*/ 862881 w 4218987"/>
              <a:gd name="connsiteY56" fmla="*/ 2374392 h 4366622"/>
              <a:gd name="connsiteX57" fmla="*/ 859948 w 4218987"/>
              <a:gd name="connsiteY57" fmla="*/ 2306565 h 4366622"/>
              <a:gd name="connsiteX58" fmla="*/ 624244 w 4218987"/>
              <a:gd name="connsiteY58" fmla="*/ 818037 h 4366622"/>
              <a:gd name="connsiteX59" fmla="*/ 1246221 w 4218987"/>
              <a:gd name="connsiteY59" fmla="*/ 721887 h 4366622"/>
              <a:gd name="connsiteX60" fmla="*/ 1422930 w 4218987"/>
              <a:gd name="connsiteY60" fmla="*/ 219490 h 4366622"/>
              <a:gd name="connsiteX61" fmla="*/ 1885804 w 4218987"/>
              <a:gd name="connsiteY61" fmla="*/ 1053256 h 4366622"/>
              <a:gd name="connsiteX62" fmla="*/ 846522 w 4218987"/>
              <a:gd name="connsiteY62" fmla="*/ 2214669 h 4366622"/>
              <a:gd name="connsiteX63" fmla="*/ 127757 w 4218987"/>
              <a:gd name="connsiteY63" fmla="*/ 2243640 h 4366622"/>
              <a:gd name="connsiteX64" fmla="*/ 448206 w 4218987"/>
              <a:gd name="connsiteY64" fmla="*/ 1612984 h 4366622"/>
              <a:gd name="connsiteX65" fmla="*/ 624244 w 4218987"/>
              <a:gd name="connsiteY65" fmla="*/ 818037 h 4366622"/>
              <a:gd name="connsiteX0" fmla="*/ 2726972 w 4218987"/>
              <a:gd name="connsiteY0" fmla="*/ 2679961 h 4331863"/>
              <a:gd name="connsiteX1" fmla="*/ 2785542 w 4218987"/>
              <a:gd name="connsiteY1" fmla="*/ 2641082 h 4331863"/>
              <a:gd name="connsiteX2" fmla="*/ 2903529 w 4218987"/>
              <a:gd name="connsiteY2" fmla="*/ 2675235 h 4331863"/>
              <a:gd name="connsiteX3" fmla="*/ 2958558 w 4218987"/>
              <a:gd name="connsiteY3" fmla="*/ 2862562 h 4331863"/>
              <a:gd name="connsiteX4" fmla="*/ 2951347 w 4218987"/>
              <a:gd name="connsiteY4" fmla="*/ 2885735 h 4331863"/>
              <a:gd name="connsiteX5" fmla="*/ 2726972 w 4218987"/>
              <a:gd name="connsiteY5" fmla="*/ 2679961 h 4331863"/>
              <a:gd name="connsiteX6" fmla="*/ 2187259 w 4218987"/>
              <a:gd name="connsiteY6" fmla="*/ 2426453 h 4331863"/>
              <a:gd name="connsiteX7" fmla="*/ 2388933 w 4218987"/>
              <a:gd name="connsiteY7" fmla="*/ 2611409 h 4331863"/>
              <a:gd name="connsiteX8" fmla="*/ 2386834 w 4218987"/>
              <a:gd name="connsiteY8" fmla="*/ 2611940 h 4331863"/>
              <a:gd name="connsiteX9" fmla="*/ 2230026 w 4218987"/>
              <a:gd name="connsiteY9" fmla="*/ 2566924 h 4331863"/>
              <a:gd name="connsiteX10" fmla="*/ 2228909 w 4218987"/>
              <a:gd name="connsiteY10" fmla="*/ 2568249 h 4331863"/>
              <a:gd name="connsiteX11" fmla="*/ 2187259 w 4218987"/>
              <a:gd name="connsiteY11" fmla="*/ 2426453 h 4331863"/>
              <a:gd name="connsiteX12" fmla="*/ 1934983 w 4218987"/>
              <a:gd name="connsiteY12" fmla="*/ 2195091 h 4331863"/>
              <a:gd name="connsiteX13" fmla="*/ 1993087 w 4218987"/>
              <a:gd name="connsiteY13" fmla="*/ 2248378 h 4331863"/>
              <a:gd name="connsiteX14" fmla="*/ 1941766 w 4218987"/>
              <a:gd name="connsiteY14" fmla="*/ 2355343 h 4331863"/>
              <a:gd name="connsiteX15" fmla="*/ 2068585 w 4218987"/>
              <a:gd name="connsiteY15" fmla="*/ 2758223 h 4331863"/>
              <a:gd name="connsiteX16" fmla="*/ 2416619 w 4218987"/>
              <a:gd name="connsiteY16" fmla="*/ 2860501 h 4331863"/>
              <a:gd name="connsiteX17" fmla="*/ 2589184 w 4218987"/>
              <a:gd name="connsiteY17" fmla="*/ 2795058 h 4331863"/>
              <a:gd name="connsiteX18" fmla="*/ 2819784 w 4218987"/>
              <a:gd name="connsiteY18" fmla="*/ 3006541 h 4331863"/>
              <a:gd name="connsiteX19" fmla="*/ 2627084 w 4218987"/>
              <a:gd name="connsiteY19" fmla="*/ 2955540 h 4331863"/>
              <a:gd name="connsiteX20" fmla="*/ 2434618 w 4218987"/>
              <a:gd name="connsiteY20" fmla="*/ 3146436 h 4331863"/>
              <a:gd name="connsiteX21" fmla="*/ 2893365 w 4218987"/>
              <a:gd name="connsiteY21" fmla="*/ 3267496 h 4331863"/>
              <a:gd name="connsiteX22" fmla="*/ 3032143 w 4218987"/>
              <a:gd name="connsiteY22" fmla="*/ 3201295 h 4331863"/>
              <a:gd name="connsiteX23" fmla="*/ 3090634 w 4218987"/>
              <a:gd name="connsiteY23" fmla="*/ 3254937 h 4331863"/>
              <a:gd name="connsiteX24" fmla="*/ 3210914 w 4218987"/>
              <a:gd name="connsiteY24" fmla="*/ 3123784 h 4331863"/>
              <a:gd name="connsiteX25" fmla="*/ 3156792 w 4218987"/>
              <a:gd name="connsiteY25" fmla="*/ 3074148 h 4331863"/>
              <a:gd name="connsiteX26" fmla="*/ 3222229 w 4218987"/>
              <a:gd name="connsiteY26" fmla="*/ 2925510 h 4331863"/>
              <a:gd name="connsiteX27" fmla="*/ 3089478 w 4218987"/>
              <a:gd name="connsiteY27" fmla="*/ 2478311 h 4331863"/>
              <a:gd name="connsiteX28" fmla="*/ 3090209 w 4218987"/>
              <a:gd name="connsiteY28" fmla="*/ 2477455 h 4331863"/>
              <a:gd name="connsiteX29" fmla="*/ 3085067 w 4218987"/>
              <a:gd name="connsiteY29" fmla="*/ 2473681 h 4331863"/>
              <a:gd name="connsiteX30" fmla="*/ 3083320 w 4218987"/>
              <a:gd name="connsiteY30" fmla="*/ 2471848 h 4331863"/>
              <a:gd name="connsiteX31" fmla="*/ 3083018 w 4218987"/>
              <a:gd name="connsiteY31" fmla="*/ 2472177 h 4331863"/>
              <a:gd name="connsiteX32" fmla="*/ 2744891 w 4218987"/>
              <a:gd name="connsiteY32" fmla="*/ 2385356 h 4331863"/>
              <a:gd name="connsiteX33" fmla="*/ 2538260 w 4218987"/>
              <a:gd name="connsiteY33" fmla="*/ 2506894 h 4331863"/>
              <a:gd name="connsiteX34" fmla="*/ 2299616 w 4218987"/>
              <a:gd name="connsiteY34" fmla="*/ 2288033 h 4331863"/>
              <a:gd name="connsiteX35" fmla="*/ 2313553 w 4218987"/>
              <a:gd name="connsiteY35" fmla="*/ 2282019 h 4331863"/>
              <a:gd name="connsiteX36" fmla="*/ 2487357 w 4218987"/>
              <a:gd name="connsiteY36" fmla="*/ 2327885 h 4331863"/>
              <a:gd name="connsiteX37" fmla="*/ 2660620 w 4218987"/>
              <a:gd name="connsiteY37" fmla="*/ 2156036 h 4331863"/>
              <a:gd name="connsiteX38" fmla="*/ 2247647 w 4218987"/>
              <a:gd name="connsiteY38" fmla="*/ 2047055 h 4331863"/>
              <a:gd name="connsiteX39" fmla="*/ 2110842 w 4218987"/>
              <a:gd name="connsiteY39" fmla="*/ 2114909 h 4331863"/>
              <a:gd name="connsiteX40" fmla="*/ 2055263 w 4218987"/>
              <a:gd name="connsiteY40" fmla="*/ 2063938 h 4331863"/>
              <a:gd name="connsiteX41" fmla="*/ 1934983 w 4218987"/>
              <a:gd name="connsiteY41" fmla="*/ 2195091 h 4331863"/>
              <a:gd name="connsiteX42" fmla="*/ 1094802 w 4218987"/>
              <a:gd name="connsiteY42" fmla="*/ 2537603 h 4331863"/>
              <a:gd name="connsiteX43" fmla="*/ 2274949 w 4218987"/>
              <a:gd name="connsiteY43" fmla="*/ 1259828 h 4331863"/>
              <a:gd name="connsiteX44" fmla="*/ 3845776 w 4218987"/>
              <a:gd name="connsiteY44" fmla="*/ 1548766 h 4331863"/>
              <a:gd name="connsiteX45" fmla="*/ 3464840 w 4218987"/>
              <a:gd name="connsiteY45" fmla="*/ 3473079 h 4331863"/>
              <a:gd name="connsiteX46" fmla="*/ 1459992 w 4218987"/>
              <a:gd name="connsiteY46" fmla="*/ 4000504 h 4331863"/>
              <a:gd name="connsiteX47" fmla="*/ 1457332 w 4218987"/>
              <a:gd name="connsiteY47" fmla="*/ 3996507 h 4331863"/>
              <a:gd name="connsiteX48" fmla="*/ 1094802 w 4218987"/>
              <a:gd name="connsiteY48" fmla="*/ 2537603 h 4331863"/>
              <a:gd name="connsiteX49" fmla="*/ 859948 w 4218987"/>
              <a:gd name="connsiteY49" fmla="*/ 2271806 h 4331863"/>
              <a:gd name="connsiteX50" fmla="*/ 1963134 w 4218987"/>
              <a:gd name="connsiteY50" fmla="*/ 1068897 h 4331863"/>
              <a:gd name="connsiteX51" fmla="*/ 2030962 w 4218987"/>
              <a:gd name="connsiteY51" fmla="*/ 1065964 h 4331863"/>
              <a:gd name="connsiteX52" fmla="*/ 2172480 w 4218987"/>
              <a:gd name="connsiteY52" fmla="*/ 1195749 h 4331863"/>
              <a:gd name="connsiteX53" fmla="*/ 2175413 w 4218987"/>
              <a:gd name="connsiteY53" fmla="*/ 1263577 h 4331863"/>
              <a:gd name="connsiteX54" fmla="*/ 1072226 w 4218987"/>
              <a:gd name="connsiteY54" fmla="*/ 2466486 h 4331863"/>
              <a:gd name="connsiteX55" fmla="*/ 1004399 w 4218987"/>
              <a:gd name="connsiteY55" fmla="*/ 2469419 h 4331863"/>
              <a:gd name="connsiteX56" fmla="*/ 862881 w 4218987"/>
              <a:gd name="connsiteY56" fmla="*/ 2339633 h 4331863"/>
              <a:gd name="connsiteX57" fmla="*/ 859948 w 4218987"/>
              <a:gd name="connsiteY57" fmla="*/ 2271806 h 4331863"/>
              <a:gd name="connsiteX58" fmla="*/ 624244 w 4218987"/>
              <a:gd name="connsiteY58" fmla="*/ 783278 h 4331863"/>
              <a:gd name="connsiteX59" fmla="*/ 1246221 w 4218987"/>
              <a:gd name="connsiteY59" fmla="*/ 687128 h 4331863"/>
              <a:gd name="connsiteX60" fmla="*/ 1422930 w 4218987"/>
              <a:gd name="connsiteY60" fmla="*/ 184731 h 4331863"/>
              <a:gd name="connsiteX61" fmla="*/ 1885804 w 4218987"/>
              <a:gd name="connsiteY61" fmla="*/ 1018497 h 4331863"/>
              <a:gd name="connsiteX62" fmla="*/ 846522 w 4218987"/>
              <a:gd name="connsiteY62" fmla="*/ 2179910 h 4331863"/>
              <a:gd name="connsiteX63" fmla="*/ 127757 w 4218987"/>
              <a:gd name="connsiteY63" fmla="*/ 2208881 h 4331863"/>
              <a:gd name="connsiteX64" fmla="*/ 448206 w 4218987"/>
              <a:gd name="connsiteY64" fmla="*/ 1578225 h 4331863"/>
              <a:gd name="connsiteX65" fmla="*/ 624244 w 4218987"/>
              <a:gd name="connsiteY65" fmla="*/ 783278 h 4331863"/>
              <a:gd name="connsiteX0" fmla="*/ 2726972 w 4218987"/>
              <a:gd name="connsiteY0" fmla="*/ 2700941 h 4352843"/>
              <a:gd name="connsiteX1" fmla="*/ 2785542 w 4218987"/>
              <a:gd name="connsiteY1" fmla="*/ 2662062 h 4352843"/>
              <a:gd name="connsiteX2" fmla="*/ 2903529 w 4218987"/>
              <a:gd name="connsiteY2" fmla="*/ 2696215 h 4352843"/>
              <a:gd name="connsiteX3" fmla="*/ 2958558 w 4218987"/>
              <a:gd name="connsiteY3" fmla="*/ 2883542 h 4352843"/>
              <a:gd name="connsiteX4" fmla="*/ 2951347 w 4218987"/>
              <a:gd name="connsiteY4" fmla="*/ 2906715 h 4352843"/>
              <a:gd name="connsiteX5" fmla="*/ 2726972 w 4218987"/>
              <a:gd name="connsiteY5" fmla="*/ 2700941 h 4352843"/>
              <a:gd name="connsiteX6" fmla="*/ 2187259 w 4218987"/>
              <a:gd name="connsiteY6" fmla="*/ 2447433 h 4352843"/>
              <a:gd name="connsiteX7" fmla="*/ 2388933 w 4218987"/>
              <a:gd name="connsiteY7" fmla="*/ 2632389 h 4352843"/>
              <a:gd name="connsiteX8" fmla="*/ 2386834 w 4218987"/>
              <a:gd name="connsiteY8" fmla="*/ 2632920 h 4352843"/>
              <a:gd name="connsiteX9" fmla="*/ 2230026 w 4218987"/>
              <a:gd name="connsiteY9" fmla="*/ 2587904 h 4352843"/>
              <a:gd name="connsiteX10" fmla="*/ 2228909 w 4218987"/>
              <a:gd name="connsiteY10" fmla="*/ 2589229 h 4352843"/>
              <a:gd name="connsiteX11" fmla="*/ 2187259 w 4218987"/>
              <a:gd name="connsiteY11" fmla="*/ 2447433 h 4352843"/>
              <a:gd name="connsiteX12" fmla="*/ 1934983 w 4218987"/>
              <a:gd name="connsiteY12" fmla="*/ 2216071 h 4352843"/>
              <a:gd name="connsiteX13" fmla="*/ 1993087 w 4218987"/>
              <a:gd name="connsiteY13" fmla="*/ 2269358 h 4352843"/>
              <a:gd name="connsiteX14" fmla="*/ 1941766 w 4218987"/>
              <a:gd name="connsiteY14" fmla="*/ 2376323 h 4352843"/>
              <a:gd name="connsiteX15" fmla="*/ 2068585 w 4218987"/>
              <a:gd name="connsiteY15" fmla="*/ 2779203 h 4352843"/>
              <a:gd name="connsiteX16" fmla="*/ 2416619 w 4218987"/>
              <a:gd name="connsiteY16" fmla="*/ 2881481 h 4352843"/>
              <a:gd name="connsiteX17" fmla="*/ 2589184 w 4218987"/>
              <a:gd name="connsiteY17" fmla="*/ 2816038 h 4352843"/>
              <a:gd name="connsiteX18" fmla="*/ 2819784 w 4218987"/>
              <a:gd name="connsiteY18" fmla="*/ 3027521 h 4352843"/>
              <a:gd name="connsiteX19" fmla="*/ 2627084 w 4218987"/>
              <a:gd name="connsiteY19" fmla="*/ 2976520 h 4352843"/>
              <a:gd name="connsiteX20" fmla="*/ 2434618 w 4218987"/>
              <a:gd name="connsiteY20" fmla="*/ 3167416 h 4352843"/>
              <a:gd name="connsiteX21" fmla="*/ 2893365 w 4218987"/>
              <a:gd name="connsiteY21" fmla="*/ 3288476 h 4352843"/>
              <a:gd name="connsiteX22" fmla="*/ 3032143 w 4218987"/>
              <a:gd name="connsiteY22" fmla="*/ 3222275 h 4352843"/>
              <a:gd name="connsiteX23" fmla="*/ 3090634 w 4218987"/>
              <a:gd name="connsiteY23" fmla="*/ 3275917 h 4352843"/>
              <a:gd name="connsiteX24" fmla="*/ 3210914 w 4218987"/>
              <a:gd name="connsiteY24" fmla="*/ 3144764 h 4352843"/>
              <a:gd name="connsiteX25" fmla="*/ 3156792 w 4218987"/>
              <a:gd name="connsiteY25" fmla="*/ 3095128 h 4352843"/>
              <a:gd name="connsiteX26" fmla="*/ 3222229 w 4218987"/>
              <a:gd name="connsiteY26" fmla="*/ 2946490 h 4352843"/>
              <a:gd name="connsiteX27" fmla="*/ 3089478 w 4218987"/>
              <a:gd name="connsiteY27" fmla="*/ 2499291 h 4352843"/>
              <a:gd name="connsiteX28" fmla="*/ 3090209 w 4218987"/>
              <a:gd name="connsiteY28" fmla="*/ 2498435 h 4352843"/>
              <a:gd name="connsiteX29" fmla="*/ 3085067 w 4218987"/>
              <a:gd name="connsiteY29" fmla="*/ 2494661 h 4352843"/>
              <a:gd name="connsiteX30" fmla="*/ 3083320 w 4218987"/>
              <a:gd name="connsiteY30" fmla="*/ 2492828 h 4352843"/>
              <a:gd name="connsiteX31" fmla="*/ 3083018 w 4218987"/>
              <a:gd name="connsiteY31" fmla="*/ 2493157 h 4352843"/>
              <a:gd name="connsiteX32" fmla="*/ 2744891 w 4218987"/>
              <a:gd name="connsiteY32" fmla="*/ 2406336 h 4352843"/>
              <a:gd name="connsiteX33" fmla="*/ 2538260 w 4218987"/>
              <a:gd name="connsiteY33" fmla="*/ 2527874 h 4352843"/>
              <a:gd name="connsiteX34" fmla="*/ 2299616 w 4218987"/>
              <a:gd name="connsiteY34" fmla="*/ 2309013 h 4352843"/>
              <a:gd name="connsiteX35" fmla="*/ 2313553 w 4218987"/>
              <a:gd name="connsiteY35" fmla="*/ 2302999 h 4352843"/>
              <a:gd name="connsiteX36" fmla="*/ 2487357 w 4218987"/>
              <a:gd name="connsiteY36" fmla="*/ 2348865 h 4352843"/>
              <a:gd name="connsiteX37" fmla="*/ 2660620 w 4218987"/>
              <a:gd name="connsiteY37" fmla="*/ 2177016 h 4352843"/>
              <a:gd name="connsiteX38" fmla="*/ 2247647 w 4218987"/>
              <a:gd name="connsiteY38" fmla="*/ 2068035 h 4352843"/>
              <a:gd name="connsiteX39" fmla="*/ 2110842 w 4218987"/>
              <a:gd name="connsiteY39" fmla="*/ 2135889 h 4352843"/>
              <a:gd name="connsiteX40" fmla="*/ 2055263 w 4218987"/>
              <a:gd name="connsiteY40" fmla="*/ 2084918 h 4352843"/>
              <a:gd name="connsiteX41" fmla="*/ 1934983 w 4218987"/>
              <a:gd name="connsiteY41" fmla="*/ 2216071 h 4352843"/>
              <a:gd name="connsiteX42" fmla="*/ 1094802 w 4218987"/>
              <a:gd name="connsiteY42" fmla="*/ 2558583 h 4352843"/>
              <a:gd name="connsiteX43" fmla="*/ 2274949 w 4218987"/>
              <a:gd name="connsiteY43" fmla="*/ 1280808 h 4352843"/>
              <a:gd name="connsiteX44" fmla="*/ 3845776 w 4218987"/>
              <a:gd name="connsiteY44" fmla="*/ 1569746 h 4352843"/>
              <a:gd name="connsiteX45" fmla="*/ 3464840 w 4218987"/>
              <a:gd name="connsiteY45" fmla="*/ 3494059 h 4352843"/>
              <a:gd name="connsiteX46" fmla="*/ 1459992 w 4218987"/>
              <a:gd name="connsiteY46" fmla="*/ 4021484 h 4352843"/>
              <a:gd name="connsiteX47" fmla="*/ 1457332 w 4218987"/>
              <a:gd name="connsiteY47" fmla="*/ 4017487 h 4352843"/>
              <a:gd name="connsiteX48" fmla="*/ 1094802 w 4218987"/>
              <a:gd name="connsiteY48" fmla="*/ 2558583 h 4352843"/>
              <a:gd name="connsiteX49" fmla="*/ 859948 w 4218987"/>
              <a:gd name="connsiteY49" fmla="*/ 2292786 h 4352843"/>
              <a:gd name="connsiteX50" fmla="*/ 1963134 w 4218987"/>
              <a:gd name="connsiteY50" fmla="*/ 1089877 h 4352843"/>
              <a:gd name="connsiteX51" fmla="*/ 2030962 w 4218987"/>
              <a:gd name="connsiteY51" fmla="*/ 1086944 h 4352843"/>
              <a:gd name="connsiteX52" fmla="*/ 2172480 w 4218987"/>
              <a:gd name="connsiteY52" fmla="*/ 1216729 h 4352843"/>
              <a:gd name="connsiteX53" fmla="*/ 2175413 w 4218987"/>
              <a:gd name="connsiteY53" fmla="*/ 1284557 h 4352843"/>
              <a:gd name="connsiteX54" fmla="*/ 1072226 w 4218987"/>
              <a:gd name="connsiteY54" fmla="*/ 2487466 h 4352843"/>
              <a:gd name="connsiteX55" fmla="*/ 1004399 w 4218987"/>
              <a:gd name="connsiteY55" fmla="*/ 2490399 h 4352843"/>
              <a:gd name="connsiteX56" fmla="*/ 862881 w 4218987"/>
              <a:gd name="connsiteY56" fmla="*/ 2360613 h 4352843"/>
              <a:gd name="connsiteX57" fmla="*/ 859948 w 4218987"/>
              <a:gd name="connsiteY57" fmla="*/ 2292786 h 4352843"/>
              <a:gd name="connsiteX58" fmla="*/ 624244 w 4218987"/>
              <a:gd name="connsiteY58" fmla="*/ 804258 h 4352843"/>
              <a:gd name="connsiteX59" fmla="*/ 1246221 w 4218987"/>
              <a:gd name="connsiteY59" fmla="*/ 708108 h 4352843"/>
              <a:gd name="connsiteX60" fmla="*/ 1422930 w 4218987"/>
              <a:gd name="connsiteY60" fmla="*/ 205711 h 4352843"/>
              <a:gd name="connsiteX61" fmla="*/ 1885804 w 4218987"/>
              <a:gd name="connsiteY61" fmla="*/ 1039477 h 4352843"/>
              <a:gd name="connsiteX62" fmla="*/ 846522 w 4218987"/>
              <a:gd name="connsiteY62" fmla="*/ 2200890 h 4352843"/>
              <a:gd name="connsiteX63" fmla="*/ 127757 w 4218987"/>
              <a:gd name="connsiteY63" fmla="*/ 2229861 h 4352843"/>
              <a:gd name="connsiteX64" fmla="*/ 448206 w 4218987"/>
              <a:gd name="connsiteY64" fmla="*/ 1599205 h 4352843"/>
              <a:gd name="connsiteX65" fmla="*/ 624244 w 4218987"/>
              <a:gd name="connsiteY65" fmla="*/ 804258 h 4352843"/>
              <a:gd name="connsiteX0" fmla="*/ 2726972 w 4218987"/>
              <a:gd name="connsiteY0" fmla="*/ 2700941 h 4352843"/>
              <a:gd name="connsiteX1" fmla="*/ 2785542 w 4218987"/>
              <a:gd name="connsiteY1" fmla="*/ 2662062 h 4352843"/>
              <a:gd name="connsiteX2" fmla="*/ 2903529 w 4218987"/>
              <a:gd name="connsiteY2" fmla="*/ 2696215 h 4352843"/>
              <a:gd name="connsiteX3" fmla="*/ 2958558 w 4218987"/>
              <a:gd name="connsiteY3" fmla="*/ 2883542 h 4352843"/>
              <a:gd name="connsiteX4" fmla="*/ 2951347 w 4218987"/>
              <a:gd name="connsiteY4" fmla="*/ 2906715 h 4352843"/>
              <a:gd name="connsiteX5" fmla="*/ 2726972 w 4218987"/>
              <a:gd name="connsiteY5" fmla="*/ 2700941 h 4352843"/>
              <a:gd name="connsiteX6" fmla="*/ 2187259 w 4218987"/>
              <a:gd name="connsiteY6" fmla="*/ 2447433 h 4352843"/>
              <a:gd name="connsiteX7" fmla="*/ 2388933 w 4218987"/>
              <a:gd name="connsiteY7" fmla="*/ 2632389 h 4352843"/>
              <a:gd name="connsiteX8" fmla="*/ 2386834 w 4218987"/>
              <a:gd name="connsiteY8" fmla="*/ 2632920 h 4352843"/>
              <a:gd name="connsiteX9" fmla="*/ 2230026 w 4218987"/>
              <a:gd name="connsiteY9" fmla="*/ 2587904 h 4352843"/>
              <a:gd name="connsiteX10" fmla="*/ 2228909 w 4218987"/>
              <a:gd name="connsiteY10" fmla="*/ 2589229 h 4352843"/>
              <a:gd name="connsiteX11" fmla="*/ 2187259 w 4218987"/>
              <a:gd name="connsiteY11" fmla="*/ 2447433 h 4352843"/>
              <a:gd name="connsiteX12" fmla="*/ 1934983 w 4218987"/>
              <a:gd name="connsiteY12" fmla="*/ 2216071 h 4352843"/>
              <a:gd name="connsiteX13" fmla="*/ 1993087 w 4218987"/>
              <a:gd name="connsiteY13" fmla="*/ 2269358 h 4352843"/>
              <a:gd name="connsiteX14" fmla="*/ 1941766 w 4218987"/>
              <a:gd name="connsiteY14" fmla="*/ 2376323 h 4352843"/>
              <a:gd name="connsiteX15" fmla="*/ 2068585 w 4218987"/>
              <a:gd name="connsiteY15" fmla="*/ 2779203 h 4352843"/>
              <a:gd name="connsiteX16" fmla="*/ 2416619 w 4218987"/>
              <a:gd name="connsiteY16" fmla="*/ 2881481 h 4352843"/>
              <a:gd name="connsiteX17" fmla="*/ 2589184 w 4218987"/>
              <a:gd name="connsiteY17" fmla="*/ 2816038 h 4352843"/>
              <a:gd name="connsiteX18" fmla="*/ 2819784 w 4218987"/>
              <a:gd name="connsiteY18" fmla="*/ 3027521 h 4352843"/>
              <a:gd name="connsiteX19" fmla="*/ 2627084 w 4218987"/>
              <a:gd name="connsiteY19" fmla="*/ 2976520 h 4352843"/>
              <a:gd name="connsiteX20" fmla="*/ 2434618 w 4218987"/>
              <a:gd name="connsiteY20" fmla="*/ 3167416 h 4352843"/>
              <a:gd name="connsiteX21" fmla="*/ 2893365 w 4218987"/>
              <a:gd name="connsiteY21" fmla="*/ 3288476 h 4352843"/>
              <a:gd name="connsiteX22" fmla="*/ 3032143 w 4218987"/>
              <a:gd name="connsiteY22" fmla="*/ 3222275 h 4352843"/>
              <a:gd name="connsiteX23" fmla="*/ 3090634 w 4218987"/>
              <a:gd name="connsiteY23" fmla="*/ 3275917 h 4352843"/>
              <a:gd name="connsiteX24" fmla="*/ 3210914 w 4218987"/>
              <a:gd name="connsiteY24" fmla="*/ 3144764 h 4352843"/>
              <a:gd name="connsiteX25" fmla="*/ 3156792 w 4218987"/>
              <a:gd name="connsiteY25" fmla="*/ 3095128 h 4352843"/>
              <a:gd name="connsiteX26" fmla="*/ 3222229 w 4218987"/>
              <a:gd name="connsiteY26" fmla="*/ 2946490 h 4352843"/>
              <a:gd name="connsiteX27" fmla="*/ 3089478 w 4218987"/>
              <a:gd name="connsiteY27" fmla="*/ 2499291 h 4352843"/>
              <a:gd name="connsiteX28" fmla="*/ 3090209 w 4218987"/>
              <a:gd name="connsiteY28" fmla="*/ 2498435 h 4352843"/>
              <a:gd name="connsiteX29" fmla="*/ 3085067 w 4218987"/>
              <a:gd name="connsiteY29" fmla="*/ 2494661 h 4352843"/>
              <a:gd name="connsiteX30" fmla="*/ 3083320 w 4218987"/>
              <a:gd name="connsiteY30" fmla="*/ 2492828 h 4352843"/>
              <a:gd name="connsiteX31" fmla="*/ 3083018 w 4218987"/>
              <a:gd name="connsiteY31" fmla="*/ 2493157 h 4352843"/>
              <a:gd name="connsiteX32" fmla="*/ 2744891 w 4218987"/>
              <a:gd name="connsiteY32" fmla="*/ 2406336 h 4352843"/>
              <a:gd name="connsiteX33" fmla="*/ 2538260 w 4218987"/>
              <a:gd name="connsiteY33" fmla="*/ 2527874 h 4352843"/>
              <a:gd name="connsiteX34" fmla="*/ 2299616 w 4218987"/>
              <a:gd name="connsiteY34" fmla="*/ 2309013 h 4352843"/>
              <a:gd name="connsiteX35" fmla="*/ 2313553 w 4218987"/>
              <a:gd name="connsiteY35" fmla="*/ 2302999 h 4352843"/>
              <a:gd name="connsiteX36" fmla="*/ 2487357 w 4218987"/>
              <a:gd name="connsiteY36" fmla="*/ 2348865 h 4352843"/>
              <a:gd name="connsiteX37" fmla="*/ 2660620 w 4218987"/>
              <a:gd name="connsiteY37" fmla="*/ 2177016 h 4352843"/>
              <a:gd name="connsiteX38" fmla="*/ 2247647 w 4218987"/>
              <a:gd name="connsiteY38" fmla="*/ 2068035 h 4352843"/>
              <a:gd name="connsiteX39" fmla="*/ 2110842 w 4218987"/>
              <a:gd name="connsiteY39" fmla="*/ 2135889 h 4352843"/>
              <a:gd name="connsiteX40" fmla="*/ 2055263 w 4218987"/>
              <a:gd name="connsiteY40" fmla="*/ 2084918 h 4352843"/>
              <a:gd name="connsiteX41" fmla="*/ 1934983 w 4218987"/>
              <a:gd name="connsiteY41" fmla="*/ 2216071 h 4352843"/>
              <a:gd name="connsiteX42" fmla="*/ 1094802 w 4218987"/>
              <a:gd name="connsiteY42" fmla="*/ 2558583 h 4352843"/>
              <a:gd name="connsiteX43" fmla="*/ 2274949 w 4218987"/>
              <a:gd name="connsiteY43" fmla="*/ 1280808 h 4352843"/>
              <a:gd name="connsiteX44" fmla="*/ 3845776 w 4218987"/>
              <a:gd name="connsiteY44" fmla="*/ 1569746 h 4352843"/>
              <a:gd name="connsiteX45" fmla="*/ 3464840 w 4218987"/>
              <a:gd name="connsiteY45" fmla="*/ 3494059 h 4352843"/>
              <a:gd name="connsiteX46" fmla="*/ 1459992 w 4218987"/>
              <a:gd name="connsiteY46" fmla="*/ 4021484 h 4352843"/>
              <a:gd name="connsiteX47" fmla="*/ 1457332 w 4218987"/>
              <a:gd name="connsiteY47" fmla="*/ 4017487 h 4352843"/>
              <a:gd name="connsiteX48" fmla="*/ 1094802 w 4218987"/>
              <a:gd name="connsiteY48" fmla="*/ 2558583 h 4352843"/>
              <a:gd name="connsiteX49" fmla="*/ 859948 w 4218987"/>
              <a:gd name="connsiteY49" fmla="*/ 2292786 h 4352843"/>
              <a:gd name="connsiteX50" fmla="*/ 1963134 w 4218987"/>
              <a:gd name="connsiteY50" fmla="*/ 1089877 h 4352843"/>
              <a:gd name="connsiteX51" fmla="*/ 2030962 w 4218987"/>
              <a:gd name="connsiteY51" fmla="*/ 1086944 h 4352843"/>
              <a:gd name="connsiteX52" fmla="*/ 2172480 w 4218987"/>
              <a:gd name="connsiteY52" fmla="*/ 1216729 h 4352843"/>
              <a:gd name="connsiteX53" fmla="*/ 2175413 w 4218987"/>
              <a:gd name="connsiteY53" fmla="*/ 1284557 h 4352843"/>
              <a:gd name="connsiteX54" fmla="*/ 1072226 w 4218987"/>
              <a:gd name="connsiteY54" fmla="*/ 2487466 h 4352843"/>
              <a:gd name="connsiteX55" fmla="*/ 1004399 w 4218987"/>
              <a:gd name="connsiteY55" fmla="*/ 2490399 h 4352843"/>
              <a:gd name="connsiteX56" fmla="*/ 862881 w 4218987"/>
              <a:gd name="connsiteY56" fmla="*/ 2360613 h 4352843"/>
              <a:gd name="connsiteX57" fmla="*/ 859948 w 4218987"/>
              <a:gd name="connsiteY57" fmla="*/ 2292786 h 4352843"/>
              <a:gd name="connsiteX58" fmla="*/ 617213 w 4218987"/>
              <a:gd name="connsiteY58" fmla="*/ 849506 h 4352843"/>
              <a:gd name="connsiteX59" fmla="*/ 1246221 w 4218987"/>
              <a:gd name="connsiteY59" fmla="*/ 708108 h 4352843"/>
              <a:gd name="connsiteX60" fmla="*/ 1422930 w 4218987"/>
              <a:gd name="connsiteY60" fmla="*/ 205711 h 4352843"/>
              <a:gd name="connsiteX61" fmla="*/ 1885804 w 4218987"/>
              <a:gd name="connsiteY61" fmla="*/ 1039477 h 4352843"/>
              <a:gd name="connsiteX62" fmla="*/ 846522 w 4218987"/>
              <a:gd name="connsiteY62" fmla="*/ 2200890 h 4352843"/>
              <a:gd name="connsiteX63" fmla="*/ 127757 w 4218987"/>
              <a:gd name="connsiteY63" fmla="*/ 2229861 h 4352843"/>
              <a:gd name="connsiteX64" fmla="*/ 448206 w 4218987"/>
              <a:gd name="connsiteY64" fmla="*/ 1599205 h 4352843"/>
              <a:gd name="connsiteX65" fmla="*/ 617213 w 4218987"/>
              <a:gd name="connsiteY65" fmla="*/ 849506 h 4352843"/>
              <a:gd name="connsiteX0" fmla="*/ 2726972 w 4218987"/>
              <a:gd name="connsiteY0" fmla="*/ 2700941 h 4352843"/>
              <a:gd name="connsiteX1" fmla="*/ 2785542 w 4218987"/>
              <a:gd name="connsiteY1" fmla="*/ 2662062 h 4352843"/>
              <a:gd name="connsiteX2" fmla="*/ 2903529 w 4218987"/>
              <a:gd name="connsiteY2" fmla="*/ 2696215 h 4352843"/>
              <a:gd name="connsiteX3" fmla="*/ 2958558 w 4218987"/>
              <a:gd name="connsiteY3" fmla="*/ 2883542 h 4352843"/>
              <a:gd name="connsiteX4" fmla="*/ 2951347 w 4218987"/>
              <a:gd name="connsiteY4" fmla="*/ 2906715 h 4352843"/>
              <a:gd name="connsiteX5" fmla="*/ 2726972 w 4218987"/>
              <a:gd name="connsiteY5" fmla="*/ 2700941 h 4352843"/>
              <a:gd name="connsiteX6" fmla="*/ 2187259 w 4218987"/>
              <a:gd name="connsiteY6" fmla="*/ 2447433 h 4352843"/>
              <a:gd name="connsiteX7" fmla="*/ 2388933 w 4218987"/>
              <a:gd name="connsiteY7" fmla="*/ 2632389 h 4352843"/>
              <a:gd name="connsiteX8" fmla="*/ 2386834 w 4218987"/>
              <a:gd name="connsiteY8" fmla="*/ 2632920 h 4352843"/>
              <a:gd name="connsiteX9" fmla="*/ 2230026 w 4218987"/>
              <a:gd name="connsiteY9" fmla="*/ 2587904 h 4352843"/>
              <a:gd name="connsiteX10" fmla="*/ 2228909 w 4218987"/>
              <a:gd name="connsiteY10" fmla="*/ 2589229 h 4352843"/>
              <a:gd name="connsiteX11" fmla="*/ 2187259 w 4218987"/>
              <a:gd name="connsiteY11" fmla="*/ 2447433 h 4352843"/>
              <a:gd name="connsiteX12" fmla="*/ 1934983 w 4218987"/>
              <a:gd name="connsiteY12" fmla="*/ 2216071 h 4352843"/>
              <a:gd name="connsiteX13" fmla="*/ 1993087 w 4218987"/>
              <a:gd name="connsiteY13" fmla="*/ 2269358 h 4352843"/>
              <a:gd name="connsiteX14" fmla="*/ 1941766 w 4218987"/>
              <a:gd name="connsiteY14" fmla="*/ 2376323 h 4352843"/>
              <a:gd name="connsiteX15" fmla="*/ 2068585 w 4218987"/>
              <a:gd name="connsiteY15" fmla="*/ 2779203 h 4352843"/>
              <a:gd name="connsiteX16" fmla="*/ 2416619 w 4218987"/>
              <a:gd name="connsiteY16" fmla="*/ 2881481 h 4352843"/>
              <a:gd name="connsiteX17" fmla="*/ 2589184 w 4218987"/>
              <a:gd name="connsiteY17" fmla="*/ 2816038 h 4352843"/>
              <a:gd name="connsiteX18" fmla="*/ 2819784 w 4218987"/>
              <a:gd name="connsiteY18" fmla="*/ 3027521 h 4352843"/>
              <a:gd name="connsiteX19" fmla="*/ 2627084 w 4218987"/>
              <a:gd name="connsiteY19" fmla="*/ 2976520 h 4352843"/>
              <a:gd name="connsiteX20" fmla="*/ 2434618 w 4218987"/>
              <a:gd name="connsiteY20" fmla="*/ 3167416 h 4352843"/>
              <a:gd name="connsiteX21" fmla="*/ 2893365 w 4218987"/>
              <a:gd name="connsiteY21" fmla="*/ 3288476 h 4352843"/>
              <a:gd name="connsiteX22" fmla="*/ 3032143 w 4218987"/>
              <a:gd name="connsiteY22" fmla="*/ 3222275 h 4352843"/>
              <a:gd name="connsiteX23" fmla="*/ 3090634 w 4218987"/>
              <a:gd name="connsiteY23" fmla="*/ 3275917 h 4352843"/>
              <a:gd name="connsiteX24" fmla="*/ 3210914 w 4218987"/>
              <a:gd name="connsiteY24" fmla="*/ 3144764 h 4352843"/>
              <a:gd name="connsiteX25" fmla="*/ 3156792 w 4218987"/>
              <a:gd name="connsiteY25" fmla="*/ 3095128 h 4352843"/>
              <a:gd name="connsiteX26" fmla="*/ 3222229 w 4218987"/>
              <a:gd name="connsiteY26" fmla="*/ 2946490 h 4352843"/>
              <a:gd name="connsiteX27" fmla="*/ 3089478 w 4218987"/>
              <a:gd name="connsiteY27" fmla="*/ 2499291 h 4352843"/>
              <a:gd name="connsiteX28" fmla="*/ 3090209 w 4218987"/>
              <a:gd name="connsiteY28" fmla="*/ 2498435 h 4352843"/>
              <a:gd name="connsiteX29" fmla="*/ 3085067 w 4218987"/>
              <a:gd name="connsiteY29" fmla="*/ 2494661 h 4352843"/>
              <a:gd name="connsiteX30" fmla="*/ 3083320 w 4218987"/>
              <a:gd name="connsiteY30" fmla="*/ 2492828 h 4352843"/>
              <a:gd name="connsiteX31" fmla="*/ 3083018 w 4218987"/>
              <a:gd name="connsiteY31" fmla="*/ 2493157 h 4352843"/>
              <a:gd name="connsiteX32" fmla="*/ 2744891 w 4218987"/>
              <a:gd name="connsiteY32" fmla="*/ 2406336 h 4352843"/>
              <a:gd name="connsiteX33" fmla="*/ 2538260 w 4218987"/>
              <a:gd name="connsiteY33" fmla="*/ 2527874 h 4352843"/>
              <a:gd name="connsiteX34" fmla="*/ 2299616 w 4218987"/>
              <a:gd name="connsiteY34" fmla="*/ 2309013 h 4352843"/>
              <a:gd name="connsiteX35" fmla="*/ 2313553 w 4218987"/>
              <a:gd name="connsiteY35" fmla="*/ 2302999 h 4352843"/>
              <a:gd name="connsiteX36" fmla="*/ 2487357 w 4218987"/>
              <a:gd name="connsiteY36" fmla="*/ 2348865 h 4352843"/>
              <a:gd name="connsiteX37" fmla="*/ 2660620 w 4218987"/>
              <a:gd name="connsiteY37" fmla="*/ 2177016 h 4352843"/>
              <a:gd name="connsiteX38" fmla="*/ 2247647 w 4218987"/>
              <a:gd name="connsiteY38" fmla="*/ 2068035 h 4352843"/>
              <a:gd name="connsiteX39" fmla="*/ 2110842 w 4218987"/>
              <a:gd name="connsiteY39" fmla="*/ 2135889 h 4352843"/>
              <a:gd name="connsiteX40" fmla="*/ 2055263 w 4218987"/>
              <a:gd name="connsiteY40" fmla="*/ 2084918 h 4352843"/>
              <a:gd name="connsiteX41" fmla="*/ 1934983 w 4218987"/>
              <a:gd name="connsiteY41" fmla="*/ 2216071 h 4352843"/>
              <a:gd name="connsiteX42" fmla="*/ 1094802 w 4218987"/>
              <a:gd name="connsiteY42" fmla="*/ 2558583 h 4352843"/>
              <a:gd name="connsiteX43" fmla="*/ 2274949 w 4218987"/>
              <a:gd name="connsiteY43" fmla="*/ 1280808 h 4352843"/>
              <a:gd name="connsiteX44" fmla="*/ 3845776 w 4218987"/>
              <a:gd name="connsiteY44" fmla="*/ 1569746 h 4352843"/>
              <a:gd name="connsiteX45" fmla="*/ 3464840 w 4218987"/>
              <a:gd name="connsiteY45" fmla="*/ 3494059 h 4352843"/>
              <a:gd name="connsiteX46" fmla="*/ 1459992 w 4218987"/>
              <a:gd name="connsiteY46" fmla="*/ 4021484 h 4352843"/>
              <a:gd name="connsiteX47" fmla="*/ 1457332 w 4218987"/>
              <a:gd name="connsiteY47" fmla="*/ 4017487 h 4352843"/>
              <a:gd name="connsiteX48" fmla="*/ 1094802 w 4218987"/>
              <a:gd name="connsiteY48" fmla="*/ 2558583 h 4352843"/>
              <a:gd name="connsiteX49" fmla="*/ 859948 w 4218987"/>
              <a:gd name="connsiteY49" fmla="*/ 2292786 h 4352843"/>
              <a:gd name="connsiteX50" fmla="*/ 1963134 w 4218987"/>
              <a:gd name="connsiteY50" fmla="*/ 1089877 h 4352843"/>
              <a:gd name="connsiteX51" fmla="*/ 2030962 w 4218987"/>
              <a:gd name="connsiteY51" fmla="*/ 1086944 h 4352843"/>
              <a:gd name="connsiteX52" fmla="*/ 2172480 w 4218987"/>
              <a:gd name="connsiteY52" fmla="*/ 1216729 h 4352843"/>
              <a:gd name="connsiteX53" fmla="*/ 2175413 w 4218987"/>
              <a:gd name="connsiteY53" fmla="*/ 1284557 h 4352843"/>
              <a:gd name="connsiteX54" fmla="*/ 1072226 w 4218987"/>
              <a:gd name="connsiteY54" fmla="*/ 2487466 h 4352843"/>
              <a:gd name="connsiteX55" fmla="*/ 1004399 w 4218987"/>
              <a:gd name="connsiteY55" fmla="*/ 2490399 h 4352843"/>
              <a:gd name="connsiteX56" fmla="*/ 862881 w 4218987"/>
              <a:gd name="connsiteY56" fmla="*/ 2360613 h 4352843"/>
              <a:gd name="connsiteX57" fmla="*/ 859948 w 4218987"/>
              <a:gd name="connsiteY57" fmla="*/ 2292786 h 4352843"/>
              <a:gd name="connsiteX58" fmla="*/ 617213 w 4218987"/>
              <a:gd name="connsiteY58" fmla="*/ 849506 h 4352843"/>
              <a:gd name="connsiteX59" fmla="*/ 1246221 w 4218987"/>
              <a:gd name="connsiteY59" fmla="*/ 708108 h 4352843"/>
              <a:gd name="connsiteX60" fmla="*/ 1422930 w 4218987"/>
              <a:gd name="connsiteY60" fmla="*/ 205711 h 4352843"/>
              <a:gd name="connsiteX61" fmla="*/ 1885804 w 4218987"/>
              <a:gd name="connsiteY61" fmla="*/ 1039477 h 4352843"/>
              <a:gd name="connsiteX62" fmla="*/ 846522 w 4218987"/>
              <a:gd name="connsiteY62" fmla="*/ 2200890 h 4352843"/>
              <a:gd name="connsiteX63" fmla="*/ 127757 w 4218987"/>
              <a:gd name="connsiteY63" fmla="*/ 2229861 h 4352843"/>
              <a:gd name="connsiteX64" fmla="*/ 448206 w 4218987"/>
              <a:gd name="connsiteY64" fmla="*/ 1599205 h 4352843"/>
              <a:gd name="connsiteX65" fmla="*/ 617213 w 4218987"/>
              <a:gd name="connsiteY65" fmla="*/ 849506 h 4352843"/>
              <a:gd name="connsiteX0" fmla="*/ 2726972 w 4218987"/>
              <a:gd name="connsiteY0" fmla="*/ 2498006 h 4149908"/>
              <a:gd name="connsiteX1" fmla="*/ 2785542 w 4218987"/>
              <a:gd name="connsiteY1" fmla="*/ 2459127 h 4149908"/>
              <a:gd name="connsiteX2" fmla="*/ 2903529 w 4218987"/>
              <a:gd name="connsiteY2" fmla="*/ 2493280 h 4149908"/>
              <a:gd name="connsiteX3" fmla="*/ 2958558 w 4218987"/>
              <a:gd name="connsiteY3" fmla="*/ 2680607 h 4149908"/>
              <a:gd name="connsiteX4" fmla="*/ 2951347 w 4218987"/>
              <a:gd name="connsiteY4" fmla="*/ 2703780 h 4149908"/>
              <a:gd name="connsiteX5" fmla="*/ 2726972 w 4218987"/>
              <a:gd name="connsiteY5" fmla="*/ 2498006 h 4149908"/>
              <a:gd name="connsiteX6" fmla="*/ 2187259 w 4218987"/>
              <a:gd name="connsiteY6" fmla="*/ 2244498 h 4149908"/>
              <a:gd name="connsiteX7" fmla="*/ 2388933 w 4218987"/>
              <a:gd name="connsiteY7" fmla="*/ 2429454 h 4149908"/>
              <a:gd name="connsiteX8" fmla="*/ 2386834 w 4218987"/>
              <a:gd name="connsiteY8" fmla="*/ 2429985 h 4149908"/>
              <a:gd name="connsiteX9" fmla="*/ 2230026 w 4218987"/>
              <a:gd name="connsiteY9" fmla="*/ 2384969 h 4149908"/>
              <a:gd name="connsiteX10" fmla="*/ 2228909 w 4218987"/>
              <a:gd name="connsiteY10" fmla="*/ 2386294 h 4149908"/>
              <a:gd name="connsiteX11" fmla="*/ 2187259 w 4218987"/>
              <a:gd name="connsiteY11" fmla="*/ 2244498 h 4149908"/>
              <a:gd name="connsiteX12" fmla="*/ 1934983 w 4218987"/>
              <a:gd name="connsiteY12" fmla="*/ 2013136 h 4149908"/>
              <a:gd name="connsiteX13" fmla="*/ 1993087 w 4218987"/>
              <a:gd name="connsiteY13" fmla="*/ 2066423 h 4149908"/>
              <a:gd name="connsiteX14" fmla="*/ 1941766 w 4218987"/>
              <a:gd name="connsiteY14" fmla="*/ 2173388 h 4149908"/>
              <a:gd name="connsiteX15" fmla="*/ 2068585 w 4218987"/>
              <a:gd name="connsiteY15" fmla="*/ 2576268 h 4149908"/>
              <a:gd name="connsiteX16" fmla="*/ 2416619 w 4218987"/>
              <a:gd name="connsiteY16" fmla="*/ 2678546 h 4149908"/>
              <a:gd name="connsiteX17" fmla="*/ 2589184 w 4218987"/>
              <a:gd name="connsiteY17" fmla="*/ 2613103 h 4149908"/>
              <a:gd name="connsiteX18" fmla="*/ 2819784 w 4218987"/>
              <a:gd name="connsiteY18" fmla="*/ 2824586 h 4149908"/>
              <a:gd name="connsiteX19" fmla="*/ 2627084 w 4218987"/>
              <a:gd name="connsiteY19" fmla="*/ 2773585 h 4149908"/>
              <a:gd name="connsiteX20" fmla="*/ 2434618 w 4218987"/>
              <a:gd name="connsiteY20" fmla="*/ 2964481 h 4149908"/>
              <a:gd name="connsiteX21" fmla="*/ 2893365 w 4218987"/>
              <a:gd name="connsiteY21" fmla="*/ 3085541 h 4149908"/>
              <a:gd name="connsiteX22" fmla="*/ 3032143 w 4218987"/>
              <a:gd name="connsiteY22" fmla="*/ 3019340 h 4149908"/>
              <a:gd name="connsiteX23" fmla="*/ 3090634 w 4218987"/>
              <a:gd name="connsiteY23" fmla="*/ 3072982 h 4149908"/>
              <a:gd name="connsiteX24" fmla="*/ 3210914 w 4218987"/>
              <a:gd name="connsiteY24" fmla="*/ 2941829 h 4149908"/>
              <a:gd name="connsiteX25" fmla="*/ 3156792 w 4218987"/>
              <a:gd name="connsiteY25" fmla="*/ 2892193 h 4149908"/>
              <a:gd name="connsiteX26" fmla="*/ 3222229 w 4218987"/>
              <a:gd name="connsiteY26" fmla="*/ 2743555 h 4149908"/>
              <a:gd name="connsiteX27" fmla="*/ 3089478 w 4218987"/>
              <a:gd name="connsiteY27" fmla="*/ 2296356 h 4149908"/>
              <a:gd name="connsiteX28" fmla="*/ 3090209 w 4218987"/>
              <a:gd name="connsiteY28" fmla="*/ 2295500 h 4149908"/>
              <a:gd name="connsiteX29" fmla="*/ 3085067 w 4218987"/>
              <a:gd name="connsiteY29" fmla="*/ 2291726 h 4149908"/>
              <a:gd name="connsiteX30" fmla="*/ 3083320 w 4218987"/>
              <a:gd name="connsiteY30" fmla="*/ 2289893 h 4149908"/>
              <a:gd name="connsiteX31" fmla="*/ 3083018 w 4218987"/>
              <a:gd name="connsiteY31" fmla="*/ 2290222 h 4149908"/>
              <a:gd name="connsiteX32" fmla="*/ 2744891 w 4218987"/>
              <a:gd name="connsiteY32" fmla="*/ 2203401 h 4149908"/>
              <a:gd name="connsiteX33" fmla="*/ 2538260 w 4218987"/>
              <a:gd name="connsiteY33" fmla="*/ 2324939 h 4149908"/>
              <a:gd name="connsiteX34" fmla="*/ 2299616 w 4218987"/>
              <a:gd name="connsiteY34" fmla="*/ 2106078 h 4149908"/>
              <a:gd name="connsiteX35" fmla="*/ 2313553 w 4218987"/>
              <a:gd name="connsiteY35" fmla="*/ 2100064 h 4149908"/>
              <a:gd name="connsiteX36" fmla="*/ 2487357 w 4218987"/>
              <a:gd name="connsiteY36" fmla="*/ 2145930 h 4149908"/>
              <a:gd name="connsiteX37" fmla="*/ 2660620 w 4218987"/>
              <a:gd name="connsiteY37" fmla="*/ 1974081 h 4149908"/>
              <a:gd name="connsiteX38" fmla="*/ 2247647 w 4218987"/>
              <a:gd name="connsiteY38" fmla="*/ 1865100 h 4149908"/>
              <a:gd name="connsiteX39" fmla="*/ 2110842 w 4218987"/>
              <a:gd name="connsiteY39" fmla="*/ 1932954 h 4149908"/>
              <a:gd name="connsiteX40" fmla="*/ 2055263 w 4218987"/>
              <a:gd name="connsiteY40" fmla="*/ 1881983 h 4149908"/>
              <a:gd name="connsiteX41" fmla="*/ 1934983 w 4218987"/>
              <a:gd name="connsiteY41" fmla="*/ 2013136 h 4149908"/>
              <a:gd name="connsiteX42" fmla="*/ 1094802 w 4218987"/>
              <a:gd name="connsiteY42" fmla="*/ 2355648 h 4149908"/>
              <a:gd name="connsiteX43" fmla="*/ 2274949 w 4218987"/>
              <a:gd name="connsiteY43" fmla="*/ 1077873 h 4149908"/>
              <a:gd name="connsiteX44" fmla="*/ 3845776 w 4218987"/>
              <a:gd name="connsiteY44" fmla="*/ 1366811 h 4149908"/>
              <a:gd name="connsiteX45" fmla="*/ 3464840 w 4218987"/>
              <a:gd name="connsiteY45" fmla="*/ 3291124 h 4149908"/>
              <a:gd name="connsiteX46" fmla="*/ 1459992 w 4218987"/>
              <a:gd name="connsiteY46" fmla="*/ 3818549 h 4149908"/>
              <a:gd name="connsiteX47" fmla="*/ 1457332 w 4218987"/>
              <a:gd name="connsiteY47" fmla="*/ 3814552 h 4149908"/>
              <a:gd name="connsiteX48" fmla="*/ 1094802 w 4218987"/>
              <a:gd name="connsiteY48" fmla="*/ 2355648 h 4149908"/>
              <a:gd name="connsiteX49" fmla="*/ 859948 w 4218987"/>
              <a:gd name="connsiteY49" fmla="*/ 2089851 h 4149908"/>
              <a:gd name="connsiteX50" fmla="*/ 1963134 w 4218987"/>
              <a:gd name="connsiteY50" fmla="*/ 886942 h 4149908"/>
              <a:gd name="connsiteX51" fmla="*/ 2030962 w 4218987"/>
              <a:gd name="connsiteY51" fmla="*/ 884009 h 4149908"/>
              <a:gd name="connsiteX52" fmla="*/ 2172480 w 4218987"/>
              <a:gd name="connsiteY52" fmla="*/ 1013794 h 4149908"/>
              <a:gd name="connsiteX53" fmla="*/ 2175413 w 4218987"/>
              <a:gd name="connsiteY53" fmla="*/ 1081622 h 4149908"/>
              <a:gd name="connsiteX54" fmla="*/ 1072226 w 4218987"/>
              <a:gd name="connsiteY54" fmla="*/ 2284531 h 4149908"/>
              <a:gd name="connsiteX55" fmla="*/ 1004399 w 4218987"/>
              <a:gd name="connsiteY55" fmla="*/ 2287464 h 4149908"/>
              <a:gd name="connsiteX56" fmla="*/ 862881 w 4218987"/>
              <a:gd name="connsiteY56" fmla="*/ 2157678 h 4149908"/>
              <a:gd name="connsiteX57" fmla="*/ 859948 w 4218987"/>
              <a:gd name="connsiteY57" fmla="*/ 2089851 h 4149908"/>
              <a:gd name="connsiteX58" fmla="*/ 617213 w 4218987"/>
              <a:gd name="connsiteY58" fmla="*/ 646571 h 4149908"/>
              <a:gd name="connsiteX59" fmla="*/ 1193554 w 4218987"/>
              <a:gd name="connsiteY59" fmla="*/ 534417 h 4149908"/>
              <a:gd name="connsiteX60" fmla="*/ 1422930 w 4218987"/>
              <a:gd name="connsiteY60" fmla="*/ 2776 h 4149908"/>
              <a:gd name="connsiteX61" fmla="*/ 1885804 w 4218987"/>
              <a:gd name="connsiteY61" fmla="*/ 836542 h 4149908"/>
              <a:gd name="connsiteX62" fmla="*/ 846522 w 4218987"/>
              <a:gd name="connsiteY62" fmla="*/ 1997955 h 4149908"/>
              <a:gd name="connsiteX63" fmla="*/ 127757 w 4218987"/>
              <a:gd name="connsiteY63" fmla="*/ 2026926 h 4149908"/>
              <a:gd name="connsiteX64" fmla="*/ 448206 w 4218987"/>
              <a:gd name="connsiteY64" fmla="*/ 1396270 h 4149908"/>
              <a:gd name="connsiteX65" fmla="*/ 617213 w 4218987"/>
              <a:gd name="connsiteY65" fmla="*/ 646571 h 4149908"/>
              <a:gd name="connsiteX0" fmla="*/ 2726972 w 4218987"/>
              <a:gd name="connsiteY0" fmla="*/ 2558980 h 4210882"/>
              <a:gd name="connsiteX1" fmla="*/ 2785542 w 4218987"/>
              <a:gd name="connsiteY1" fmla="*/ 2520101 h 4210882"/>
              <a:gd name="connsiteX2" fmla="*/ 2903529 w 4218987"/>
              <a:gd name="connsiteY2" fmla="*/ 2554254 h 4210882"/>
              <a:gd name="connsiteX3" fmla="*/ 2958558 w 4218987"/>
              <a:gd name="connsiteY3" fmla="*/ 2741581 h 4210882"/>
              <a:gd name="connsiteX4" fmla="*/ 2951347 w 4218987"/>
              <a:gd name="connsiteY4" fmla="*/ 2764754 h 4210882"/>
              <a:gd name="connsiteX5" fmla="*/ 2726972 w 4218987"/>
              <a:gd name="connsiteY5" fmla="*/ 2558980 h 4210882"/>
              <a:gd name="connsiteX6" fmla="*/ 2187259 w 4218987"/>
              <a:gd name="connsiteY6" fmla="*/ 2305472 h 4210882"/>
              <a:gd name="connsiteX7" fmla="*/ 2388933 w 4218987"/>
              <a:gd name="connsiteY7" fmla="*/ 2490428 h 4210882"/>
              <a:gd name="connsiteX8" fmla="*/ 2386834 w 4218987"/>
              <a:gd name="connsiteY8" fmla="*/ 2490959 h 4210882"/>
              <a:gd name="connsiteX9" fmla="*/ 2230026 w 4218987"/>
              <a:gd name="connsiteY9" fmla="*/ 2445943 h 4210882"/>
              <a:gd name="connsiteX10" fmla="*/ 2228909 w 4218987"/>
              <a:gd name="connsiteY10" fmla="*/ 2447268 h 4210882"/>
              <a:gd name="connsiteX11" fmla="*/ 2187259 w 4218987"/>
              <a:gd name="connsiteY11" fmla="*/ 2305472 h 4210882"/>
              <a:gd name="connsiteX12" fmla="*/ 1934983 w 4218987"/>
              <a:gd name="connsiteY12" fmla="*/ 2074110 h 4210882"/>
              <a:gd name="connsiteX13" fmla="*/ 1993087 w 4218987"/>
              <a:gd name="connsiteY13" fmla="*/ 2127397 h 4210882"/>
              <a:gd name="connsiteX14" fmla="*/ 1941766 w 4218987"/>
              <a:gd name="connsiteY14" fmla="*/ 2234362 h 4210882"/>
              <a:gd name="connsiteX15" fmla="*/ 2068585 w 4218987"/>
              <a:gd name="connsiteY15" fmla="*/ 2637242 h 4210882"/>
              <a:gd name="connsiteX16" fmla="*/ 2416619 w 4218987"/>
              <a:gd name="connsiteY16" fmla="*/ 2739520 h 4210882"/>
              <a:gd name="connsiteX17" fmla="*/ 2589184 w 4218987"/>
              <a:gd name="connsiteY17" fmla="*/ 2674077 h 4210882"/>
              <a:gd name="connsiteX18" fmla="*/ 2819784 w 4218987"/>
              <a:gd name="connsiteY18" fmla="*/ 2885560 h 4210882"/>
              <a:gd name="connsiteX19" fmla="*/ 2627084 w 4218987"/>
              <a:gd name="connsiteY19" fmla="*/ 2834559 h 4210882"/>
              <a:gd name="connsiteX20" fmla="*/ 2434618 w 4218987"/>
              <a:gd name="connsiteY20" fmla="*/ 3025455 h 4210882"/>
              <a:gd name="connsiteX21" fmla="*/ 2893365 w 4218987"/>
              <a:gd name="connsiteY21" fmla="*/ 3146515 h 4210882"/>
              <a:gd name="connsiteX22" fmla="*/ 3032143 w 4218987"/>
              <a:gd name="connsiteY22" fmla="*/ 3080314 h 4210882"/>
              <a:gd name="connsiteX23" fmla="*/ 3090634 w 4218987"/>
              <a:gd name="connsiteY23" fmla="*/ 3133956 h 4210882"/>
              <a:gd name="connsiteX24" fmla="*/ 3210914 w 4218987"/>
              <a:gd name="connsiteY24" fmla="*/ 3002803 h 4210882"/>
              <a:gd name="connsiteX25" fmla="*/ 3156792 w 4218987"/>
              <a:gd name="connsiteY25" fmla="*/ 2953167 h 4210882"/>
              <a:gd name="connsiteX26" fmla="*/ 3222229 w 4218987"/>
              <a:gd name="connsiteY26" fmla="*/ 2804529 h 4210882"/>
              <a:gd name="connsiteX27" fmla="*/ 3089478 w 4218987"/>
              <a:gd name="connsiteY27" fmla="*/ 2357330 h 4210882"/>
              <a:gd name="connsiteX28" fmla="*/ 3090209 w 4218987"/>
              <a:gd name="connsiteY28" fmla="*/ 2356474 h 4210882"/>
              <a:gd name="connsiteX29" fmla="*/ 3085067 w 4218987"/>
              <a:gd name="connsiteY29" fmla="*/ 2352700 h 4210882"/>
              <a:gd name="connsiteX30" fmla="*/ 3083320 w 4218987"/>
              <a:gd name="connsiteY30" fmla="*/ 2350867 h 4210882"/>
              <a:gd name="connsiteX31" fmla="*/ 3083018 w 4218987"/>
              <a:gd name="connsiteY31" fmla="*/ 2351196 h 4210882"/>
              <a:gd name="connsiteX32" fmla="*/ 2744891 w 4218987"/>
              <a:gd name="connsiteY32" fmla="*/ 2264375 h 4210882"/>
              <a:gd name="connsiteX33" fmla="*/ 2538260 w 4218987"/>
              <a:gd name="connsiteY33" fmla="*/ 2385913 h 4210882"/>
              <a:gd name="connsiteX34" fmla="*/ 2299616 w 4218987"/>
              <a:gd name="connsiteY34" fmla="*/ 2167052 h 4210882"/>
              <a:gd name="connsiteX35" fmla="*/ 2313553 w 4218987"/>
              <a:gd name="connsiteY35" fmla="*/ 2161038 h 4210882"/>
              <a:gd name="connsiteX36" fmla="*/ 2487357 w 4218987"/>
              <a:gd name="connsiteY36" fmla="*/ 2206904 h 4210882"/>
              <a:gd name="connsiteX37" fmla="*/ 2660620 w 4218987"/>
              <a:gd name="connsiteY37" fmla="*/ 2035055 h 4210882"/>
              <a:gd name="connsiteX38" fmla="*/ 2247647 w 4218987"/>
              <a:gd name="connsiteY38" fmla="*/ 1926074 h 4210882"/>
              <a:gd name="connsiteX39" fmla="*/ 2110842 w 4218987"/>
              <a:gd name="connsiteY39" fmla="*/ 1993928 h 4210882"/>
              <a:gd name="connsiteX40" fmla="*/ 2055263 w 4218987"/>
              <a:gd name="connsiteY40" fmla="*/ 1942957 h 4210882"/>
              <a:gd name="connsiteX41" fmla="*/ 1934983 w 4218987"/>
              <a:gd name="connsiteY41" fmla="*/ 2074110 h 4210882"/>
              <a:gd name="connsiteX42" fmla="*/ 1094802 w 4218987"/>
              <a:gd name="connsiteY42" fmla="*/ 2416622 h 4210882"/>
              <a:gd name="connsiteX43" fmla="*/ 2274949 w 4218987"/>
              <a:gd name="connsiteY43" fmla="*/ 1138847 h 4210882"/>
              <a:gd name="connsiteX44" fmla="*/ 3845776 w 4218987"/>
              <a:gd name="connsiteY44" fmla="*/ 1427785 h 4210882"/>
              <a:gd name="connsiteX45" fmla="*/ 3464840 w 4218987"/>
              <a:gd name="connsiteY45" fmla="*/ 3352098 h 4210882"/>
              <a:gd name="connsiteX46" fmla="*/ 1459992 w 4218987"/>
              <a:gd name="connsiteY46" fmla="*/ 3879523 h 4210882"/>
              <a:gd name="connsiteX47" fmla="*/ 1457332 w 4218987"/>
              <a:gd name="connsiteY47" fmla="*/ 3875526 h 4210882"/>
              <a:gd name="connsiteX48" fmla="*/ 1094802 w 4218987"/>
              <a:gd name="connsiteY48" fmla="*/ 2416622 h 4210882"/>
              <a:gd name="connsiteX49" fmla="*/ 859948 w 4218987"/>
              <a:gd name="connsiteY49" fmla="*/ 2150825 h 4210882"/>
              <a:gd name="connsiteX50" fmla="*/ 1963134 w 4218987"/>
              <a:gd name="connsiteY50" fmla="*/ 947916 h 4210882"/>
              <a:gd name="connsiteX51" fmla="*/ 2030962 w 4218987"/>
              <a:gd name="connsiteY51" fmla="*/ 944983 h 4210882"/>
              <a:gd name="connsiteX52" fmla="*/ 2172480 w 4218987"/>
              <a:gd name="connsiteY52" fmla="*/ 1074768 h 4210882"/>
              <a:gd name="connsiteX53" fmla="*/ 2175413 w 4218987"/>
              <a:gd name="connsiteY53" fmla="*/ 1142596 h 4210882"/>
              <a:gd name="connsiteX54" fmla="*/ 1072226 w 4218987"/>
              <a:gd name="connsiteY54" fmla="*/ 2345505 h 4210882"/>
              <a:gd name="connsiteX55" fmla="*/ 1004399 w 4218987"/>
              <a:gd name="connsiteY55" fmla="*/ 2348438 h 4210882"/>
              <a:gd name="connsiteX56" fmla="*/ 862881 w 4218987"/>
              <a:gd name="connsiteY56" fmla="*/ 2218652 h 4210882"/>
              <a:gd name="connsiteX57" fmla="*/ 859948 w 4218987"/>
              <a:gd name="connsiteY57" fmla="*/ 2150825 h 4210882"/>
              <a:gd name="connsiteX58" fmla="*/ 617213 w 4218987"/>
              <a:gd name="connsiteY58" fmla="*/ 707545 h 4210882"/>
              <a:gd name="connsiteX59" fmla="*/ 1193554 w 4218987"/>
              <a:gd name="connsiteY59" fmla="*/ 595391 h 4210882"/>
              <a:gd name="connsiteX60" fmla="*/ 1591068 w 4218987"/>
              <a:gd name="connsiteY60" fmla="*/ 2547 h 4210882"/>
              <a:gd name="connsiteX61" fmla="*/ 1885804 w 4218987"/>
              <a:gd name="connsiteY61" fmla="*/ 897516 h 4210882"/>
              <a:gd name="connsiteX62" fmla="*/ 846522 w 4218987"/>
              <a:gd name="connsiteY62" fmla="*/ 2058929 h 4210882"/>
              <a:gd name="connsiteX63" fmla="*/ 127757 w 4218987"/>
              <a:gd name="connsiteY63" fmla="*/ 2087900 h 4210882"/>
              <a:gd name="connsiteX64" fmla="*/ 448206 w 4218987"/>
              <a:gd name="connsiteY64" fmla="*/ 1457244 h 4210882"/>
              <a:gd name="connsiteX65" fmla="*/ 617213 w 4218987"/>
              <a:gd name="connsiteY65" fmla="*/ 707545 h 4210882"/>
              <a:gd name="connsiteX0" fmla="*/ 2726972 w 4218987"/>
              <a:gd name="connsiteY0" fmla="*/ 2566931 h 4218833"/>
              <a:gd name="connsiteX1" fmla="*/ 2785542 w 4218987"/>
              <a:gd name="connsiteY1" fmla="*/ 2528052 h 4218833"/>
              <a:gd name="connsiteX2" fmla="*/ 2903529 w 4218987"/>
              <a:gd name="connsiteY2" fmla="*/ 2562205 h 4218833"/>
              <a:gd name="connsiteX3" fmla="*/ 2958558 w 4218987"/>
              <a:gd name="connsiteY3" fmla="*/ 2749532 h 4218833"/>
              <a:gd name="connsiteX4" fmla="*/ 2951347 w 4218987"/>
              <a:gd name="connsiteY4" fmla="*/ 2772705 h 4218833"/>
              <a:gd name="connsiteX5" fmla="*/ 2726972 w 4218987"/>
              <a:gd name="connsiteY5" fmla="*/ 2566931 h 4218833"/>
              <a:gd name="connsiteX6" fmla="*/ 2187259 w 4218987"/>
              <a:gd name="connsiteY6" fmla="*/ 2313423 h 4218833"/>
              <a:gd name="connsiteX7" fmla="*/ 2388933 w 4218987"/>
              <a:gd name="connsiteY7" fmla="*/ 2498379 h 4218833"/>
              <a:gd name="connsiteX8" fmla="*/ 2386834 w 4218987"/>
              <a:gd name="connsiteY8" fmla="*/ 2498910 h 4218833"/>
              <a:gd name="connsiteX9" fmla="*/ 2230026 w 4218987"/>
              <a:gd name="connsiteY9" fmla="*/ 2453894 h 4218833"/>
              <a:gd name="connsiteX10" fmla="*/ 2228909 w 4218987"/>
              <a:gd name="connsiteY10" fmla="*/ 2455219 h 4218833"/>
              <a:gd name="connsiteX11" fmla="*/ 2187259 w 4218987"/>
              <a:gd name="connsiteY11" fmla="*/ 2313423 h 4218833"/>
              <a:gd name="connsiteX12" fmla="*/ 1934983 w 4218987"/>
              <a:gd name="connsiteY12" fmla="*/ 2082061 h 4218833"/>
              <a:gd name="connsiteX13" fmla="*/ 1993087 w 4218987"/>
              <a:gd name="connsiteY13" fmla="*/ 2135348 h 4218833"/>
              <a:gd name="connsiteX14" fmla="*/ 1941766 w 4218987"/>
              <a:gd name="connsiteY14" fmla="*/ 2242313 h 4218833"/>
              <a:gd name="connsiteX15" fmla="*/ 2068585 w 4218987"/>
              <a:gd name="connsiteY15" fmla="*/ 2645193 h 4218833"/>
              <a:gd name="connsiteX16" fmla="*/ 2416619 w 4218987"/>
              <a:gd name="connsiteY16" fmla="*/ 2747471 h 4218833"/>
              <a:gd name="connsiteX17" fmla="*/ 2589184 w 4218987"/>
              <a:gd name="connsiteY17" fmla="*/ 2682028 h 4218833"/>
              <a:gd name="connsiteX18" fmla="*/ 2819784 w 4218987"/>
              <a:gd name="connsiteY18" fmla="*/ 2893511 h 4218833"/>
              <a:gd name="connsiteX19" fmla="*/ 2627084 w 4218987"/>
              <a:gd name="connsiteY19" fmla="*/ 2842510 h 4218833"/>
              <a:gd name="connsiteX20" fmla="*/ 2434618 w 4218987"/>
              <a:gd name="connsiteY20" fmla="*/ 3033406 h 4218833"/>
              <a:gd name="connsiteX21" fmla="*/ 2893365 w 4218987"/>
              <a:gd name="connsiteY21" fmla="*/ 3154466 h 4218833"/>
              <a:gd name="connsiteX22" fmla="*/ 3032143 w 4218987"/>
              <a:gd name="connsiteY22" fmla="*/ 3088265 h 4218833"/>
              <a:gd name="connsiteX23" fmla="*/ 3090634 w 4218987"/>
              <a:gd name="connsiteY23" fmla="*/ 3141907 h 4218833"/>
              <a:gd name="connsiteX24" fmla="*/ 3210914 w 4218987"/>
              <a:gd name="connsiteY24" fmla="*/ 3010754 h 4218833"/>
              <a:gd name="connsiteX25" fmla="*/ 3156792 w 4218987"/>
              <a:gd name="connsiteY25" fmla="*/ 2961118 h 4218833"/>
              <a:gd name="connsiteX26" fmla="*/ 3222229 w 4218987"/>
              <a:gd name="connsiteY26" fmla="*/ 2812480 h 4218833"/>
              <a:gd name="connsiteX27" fmla="*/ 3089478 w 4218987"/>
              <a:gd name="connsiteY27" fmla="*/ 2365281 h 4218833"/>
              <a:gd name="connsiteX28" fmla="*/ 3090209 w 4218987"/>
              <a:gd name="connsiteY28" fmla="*/ 2364425 h 4218833"/>
              <a:gd name="connsiteX29" fmla="*/ 3085067 w 4218987"/>
              <a:gd name="connsiteY29" fmla="*/ 2360651 h 4218833"/>
              <a:gd name="connsiteX30" fmla="*/ 3083320 w 4218987"/>
              <a:gd name="connsiteY30" fmla="*/ 2358818 h 4218833"/>
              <a:gd name="connsiteX31" fmla="*/ 3083018 w 4218987"/>
              <a:gd name="connsiteY31" fmla="*/ 2359147 h 4218833"/>
              <a:gd name="connsiteX32" fmla="*/ 2744891 w 4218987"/>
              <a:gd name="connsiteY32" fmla="*/ 2272326 h 4218833"/>
              <a:gd name="connsiteX33" fmla="*/ 2538260 w 4218987"/>
              <a:gd name="connsiteY33" fmla="*/ 2393864 h 4218833"/>
              <a:gd name="connsiteX34" fmla="*/ 2299616 w 4218987"/>
              <a:gd name="connsiteY34" fmla="*/ 2175003 h 4218833"/>
              <a:gd name="connsiteX35" fmla="*/ 2313553 w 4218987"/>
              <a:gd name="connsiteY35" fmla="*/ 2168989 h 4218833"/>
              <a:gd name="connsiteX36" fmla="*/ 2487357 w 4218987"/>
              <a:gd name="connsiteY36" fmla="*/ 2214855 h 4218833"/>
              <a:gd name="connsiteX37" fmla="*/ 2660620 w 4218987"/>
              <a:gd name="connsiteY37" fmla="*/ 2043006 h 4218833"/>
              <a:gd name="connsiteX38" fmla="*/ 2247647 w 4218987"/>
              <a:gd name="connsiteY38" fmla="*/ 1934025 h 4218833"/>
              <a:gd name="connsiteX39" fmla="*/ 2110842 w 4218987"/>
              <a:gd name="connsiteY39" fmla="*/ 2001879 h 4218833"/>
              <a:gd name="connsiteX40" fmla="*/ 2055263 w 4218987"/>
              <a:gd name="connsiteY40" fmla="*/ 1950908 h 4218833"/>
              <a:gd name="connsiteX41" fmla="*/ 1934983 w 4218987"/>
              <a:gd name="connsiteY41" fmla="*/ 2082061 h 4218833"/>
              <a:gd name="connsiteX42" fmla="*/ 1094802 w 4218987"/>
              <a:gd name="connsiteY42" fmla="*/ 2424573 h 4218833"/>
              <a:gd name="connsiteX43" fmla="*/ 2274949 w 4218987"/>
              <a:gd name="connsiteY43" fmla="*/ 1146798 h 4218833"/>
              <a:gd name="connsiteX44" fmla="*/ 3845776 w 4218987"/>
              <a:gd name="connsiteY44" fmla="*/ 1435736 h 4218833"/>
              <a:gd name="connsiteX45" fmla="*/ 3464840 w 4218987"/>
              <a:gd name="connsiteY45" fmla="*/ 3360049 h 4218833"/>
              <a:gd name="connsiteX46" fmla="*/ 1459992 w 4218987"/>
              <a:gd name="connsiteY46" fmla="*/ 3887474 h 4218833"/>
              <a:gd name="connsiteX47" fmla="*/ 1457332 w 4218987"/>
              <a:gd name="connsiteY47" fmla="*/ 3883477 h 4218833"/>
              <a:gd name="connsiteX48" fmla="*/ 1094802 w 4218987"/>
              <a:gd name="connsiteY48" fmla="*/ 2424573 h 4218833"/>
              <a:gd name="connsiteX49" fmla="*/ 859948 w 4218987"/>
              <a:gd name="connsiteY49" fmla="*/ 2158776 h 4218833"/>
              <a:gd name="connsiteX50" fmla="*/ 1963134 w 4218987"/>
              <a:gd name="connsiteY50" fmla="*/ 955867 h 4218833"/>
              <a:gd name="connsiteX51" fmla="*/ 2030962 w 4218987"/>
              <a:gd name="connsiteY51" fmla="*/ 952934 h 4218833"/>
              <a:gd name="connsiteX52" fmla="*/ 2172480 w 4218987"/>
              <a:gd name="connsiteY52" fmla="*/ 1082719 h 4218833"/>
              <a:gd name="connsiteX53" fmla="*/ 2175413 w 4218987"/>
              <a:gd name="connsiteY53" fmla="*/ 1150547 h 4218833"/>
              <a:gd name="connsiteX54" fmla="*/ 1072226 w 4218987"/>
              <a:gd name="connsiteY54" fmla="*/ 2353456 h 4218833"/>
              <a:gd name="connsiteX55" fmla="*/ 1004399 w 4218987"/>
              <a:gd name="connsiteY55" fmla="*/ 2356389 h 4218833"/>
              <a:gd name="connsiteX56" fmla="*/ 862881 w 4218987"/>
              <a:gd name="connsiteY56" fmla="*/ 2226603 h 4218833"/>
              <a:gd name="connsiteX57" fmla="*/ 859948 w 4218987"/>
              <a:gd name="connsiteY57" fmla="*/ 2158776 h 4218833"/>
              <a:gd name="connsiteX58" fmla="*/ 617213 w 4218987"/>
              <a:gd name="connsiteY58" fmla="*/ 715496 h 4218833"/>
              <a:gd name="connsiteX59" fmla="*/ 1193554 w 4218987"/>
              <a:gd name="connsiteY59" fmla="*/ 603342 h 4218833"/>
              <a:gd name="connsiteX60" fmla="*/ 1591068 w 4218987"/>
              <a:gd name="connsiteY60" fmla="*/ 10498 h 4218833"/>
              <a:gd name="connsiteX61" fmla="*/ 1885804 w 4218987"/>
              <a:gd name="connsiteY61" fmla="*/ 905467 h 4218833"/>
              <a:gd name="connsiteX62" fmla="*/ 846522 w 4218987"/>
              <a:gd name="connsiteY62" fmla="*/ 2066880 h 4218833"/>
              <a:gd name="connsiteX63" fmla="*/ 127757 w 4218987"/>
              <a:gd name="connsiteY63" fmla="*/ 2095851 h 4218833"/>
              <a:gd name="connsiteX64" fmla="*/ 448206 w 4218987"/>
              <a:gd name="connsiteY64" fmla="*/ 1465195 h 4218833"/>
              <a:gd name="connsiteX65" fmla="*/ 617213 w 4218987"/>
              <a:gd name="connsiteY65" fmla="*/ 715496 h 4218833"/>
              <a:gd name="connsiteX0" fmla="*/ 2726972 w 4218987"/>
              <a:gd name="connsiteY0" fmla="*/ 2560838 h 4212740"/>
              <a:gd name="connsiteX1" fmla="*/ 2785542 w 4218987"/>
              <a:gd name="connsiteY1" fmla="*/ 2521959 h 4212740"/>
              <a:gd name="connsiteX2" fmla="*/ 2903529 w 4218987"/>
              <a:gd name="connsiteY2" fmla="*/ 2556112 h 4212740"/>
              <a:gd name="connsiteX3" fmla="*/ 2958558 w 4218987"/>
              <a:gd name="connsiteY3" fmla="*/ 2743439 h 4212740"/>
              <a:gd name="connsiteX4" fmla="*/ 2951347 w 4218987"/>
              <a:gd name="connsiteY4" fmla="*/ 2766612 h 4212740"/>
              <a:gd name="connsiteX5" fmla="*/ 2726972 w 4218987"/>
              <a:gd name="connsiteY5" fmla="*/ 2560838 h 4212740"/>
              <a:gd name="connsiteX6" fmla="*/ 2187259 w 4218987"/>
              <a:gd name="connsiteY6" fmla="*/ 2307330 h 4212740"/>
              <a:gd name="connsiteX7" fmla="*/ 2388933 w 4218987"/>
              <a:gd name="connsiteY7" fmla="*/ 2492286 h 4212740"/>
              <a:gd name="connsiteX8" fmla="*/ 2386834 w 4218987"/>
              <a:gd name="connsiteY8" fmla="*/ 2492817 h 4212740"/>
              <a:gd name="connsiteX9" fmla="*/ 2230026 w 4218987"/>
              <a:gd name="connsiteY9" fmla="*/ 2447801 h 4212740"/>
              <a:gd name="connsiteX10" fmla="*/ 2228909 w 4218987"/>
              <a:gd name="connsiteY10" fmla="*/ 2449126 h 4212740"/>
              <a:gd name="connsiteX11" fmla="*/ 2187259 w 4218987"/>
              <a:gd name="connsiteY11" fmla="*/ 2307330 h 4212740"/>
              <a:gd name="connsiteX12" fmla="*/ 1934983 w 4218987"/>
              <a:gd name="connsiteY12" fmla="*/ 2075968 h 4212740"/>
              <a:gd name="connsiteX13" fmla="*/ 1993087 w 4218987"/>
              <a:gd name="connsiteY13" fmla="*/ 2129255 h 4212740"/>
              <a:gd name="connsiteX14" fmla="*/ 1941766 w 4218987"/>
              <a:gd name="connsiteY14" fmla="*/ 2236220 h 4212740"/>
              <a:gd name="connsiteX15" fmla="*/ 2068585 w 4218987"/>
              <a:gd name="connsiteY15" fmla="*/ 2639100 h 4212740"/>
              <a:gd name="connsiteX16" fmla="*/ 2416619 w 4218987"/>
              <a:gd name="connsiteY16" fmla="*/ 2741378 h 4212740"/>
              <a:gd name="connsiteX17" fmla="*/ 2589184 w 4218987"/>
              <a:gd name="connsiteY17" fmla="*/ 2675935 h 4212740"/>
              <a:gd name="connsiteX18" fmla="*/ 2819784 w 4218987"/>
              <a:gd name="connsiteY18" fmla="*/ 2887418 h 4212740"/>
              <a:gd name="connsiteX19" fmla="*/ 2627084 w 4218987"/>
              <a:gd name="connsiteY19" fmla="*/ 2836417 h 4212740"/>
              <a:gd name="connsiteX20" fmla="*/ 2434618 w 4218987"/>
              <a:gd name="connsiteY20" fmla="*/ 3027313 h 4212740"/>
              <a:gd name="connsiteX21" fmla="*/ 2893365 w 4218987"/>
              <a:gd name="connsiteY21" fmla="*/ 3148373 h 4212740"/>
              <a:gd name="connsiteX22" fmla="*/ 3032143 w 4218987"/>
              <a:gd name="connsiteY22" fmla="*/ 3082172 h 4212740"/>
              <a:gd name="connsiteX23" fmla="*/ 3090634 w 4218987"/>
              <a:gd name="connsiteY23" fmla="*/ 3135814 h 4212740"/>
              <a:gd name="connsiteX24" fmla="*/ 3210914 w 4218987"/>
              <a:gd name="connsiteY24" fmla="*/ 3004661 h 4212740"/>
              <a:gd name="connsiteX25" fmla="*/ 3156792 w 4218987"/>
              <a:gd name="connsiteY25" fmla="*/ 2955025 h 4212740"/>
              <a:gd name="connsiteX26" fmla="*/ 3222229 w 4218987"/>
              <a:gd name="connsiteY26" fmla="*/ 2806387 h 4212740"/>
              <a:gd name="connsiteX27" fmla="*/ 3089478 w 4218987"/>
              <a:gd name="connsiteY27" fmla="*/ 2359188 h 4212740"/>
              <a:gd name="connsiteX28" fmla="*/ 3090209 w 4218987"/>
              <a:gd name="connsiteY28" fmla="*/ 2358332 h 4212740"/>
              <a:gd name="connsiteX29" fmla="*/ 3085067 w 4218987"/>
              <a:gd name="connsiteY29" fmla="*/ 2354558 h 4212740"/>
              <a:gd name="connsiteX30" fmla="*/ 3083320 w 4218987"/>
              <a:gd name="connsiteY30" fmla="*/ 2352725 h 4212740"/>
              <a:gd name="connsiteX31" fmla="*/ 3083018 w 4218987"/>
              <a:gd name="connsiteY31" fmla="*/ 2353054 h 4212740"/>
              <a:gd name="connsiteX32" fmla="*/ 2744891 w 4218987"/>
              <a:gd name="connsiteY32" fmla="*/ 2266233 h 4212740"/>
              <a:gd name="connsiteX33" fmla="*/ 2538260 w 4218987"/>
              <a:gd name="connsiteY33" fmla="*/ 2387771 h 4212740"/>
              <a:gd name="connsiteX34" fmla="*/ 2299616 w 4218987"/>
              <a:gd name="connsiteY34" fmla="*/ 2168910 h 4212740"/>
              <a:gd name="connsiteX35" fmla="*/ 2313553 w 4218987"/>
              <a:gd name="connsiteY35" fmla="*/ 2162896 h 4212740"/>
              <a:gd name="connsiteX36" fmla="*/ 2487357 w 4218987"/>
              <a:gd name="connsiteY36" fmla="*/ 2208762 h 4212740"/>
              <a:gd name="connsiteX37" fmla="*/ 2660620 w 4218987"/>
              <a:gd name="connsiteY37" fmla="*/ 2036913 h 4212740"/>
              <a:gd name="connsiteX38" fmla="*/ 2247647 w 4218987"/>
              <a:gd name="connsiteY38" fmla="*/ 1927932 h 4212740"/>
              <a:gd name="connsiteX39" fmla="*/ 2110842 w 4218987"/>
              <a:gd name="connsiteY39" fmla="*/ 1995786 h 4212740"/>
              <a:gd name="connsiteX40" fmla="*/ 2055263 w 4218987"/>
              <a:gd name="connsiteY40" fmla="*/ 1944815 h 4212740"/>
              <a:gd name="connsiteX41" fmla="*/ 1934983 w 4218987"/>
              <a:gd name="connsiteY41" fmla="*/ 2075968 h 4212740"/>
              <a:gd name="connsiteX42" fmla="*/ 1094802 w 4218987"/>
              <a:gd name="connsiteY42" fmla="*/ 2418480 h 4212740"/>
              <a:gd name="connsiteX43" fmla="*/ 2274949 w 4218987"/>
              <a:gd name="connsiteY43" fmla="*/ 1140705 h 4212740"/>
              <a:gd name="connsiteX44" fmla="*/ 3845776 w 4218987"/>
              <a:gd name="connsiteY44" fmla="*/ 1429643 h 4212740"/>
              <a:gd name="connsiteX45" fmla="*/ 3464840 w 4218987"/>
              <a:gd name="connsiteY45" fmla="*/ 3353956 h 4212740"/>
              <a:gd name="connsiteX46" fmla="*/ 1459992 w 4218987"/>
              <a:gd name="connsiteY46" fmla="*/ 3881381 h 4212740"/>
              <a:gd name="connsiteX47" fmla="*/ 1457332 w 4218987"/>
              <a:gd name="connsiteY47" fmla="*/ 3877384 h 4212740"/>
              <a:gd name="connsiteX48" fmla="*/ 1094802 w 4218987"/>
              <a:gd name="connsiteY48" fmla="*/ 2418480 h 4212740"/>
              <a:gd name="connsiteX49" fmla="*/ 859948 w 4218987"/>
              <a:gd name="connsiteY49" fmla="*/ 2152683 h 4212740"/>
              <a:gd name="connsiteX50" fmla="*/ 1963134 w 4218987"/>
              <a:gd name="connsiteY50" fmla="*/ 949774 h 4212740"/>
              <a:gd name="connsiteX51" fmla="*/ 2030962 w 4218987"/>
              <a:gd name="connsiteY51" fmla="*/ 946841 h 4212740"/>
              <a:gd name="connsiteX52" fmla="*/ 2172480 w 4218987"/>
              <a:gd name="connsiteY52" fmla="*/ 1076626 h 4212740"/>
              <a:gd name="connsiteX53" fmla="*/ 2175413 w 4218987"/>
              <a:gd name="connsiteY53" fmla="*/ 1144454 h 4212740"/>
              <a:gd name="connsiteX54" fmla="*/ 1072226 w 4218987"/>
              <a:gd name="connsiteY54" fmla="*/ 2347363 h 4212740"/>
              <a:gd name="connsiteX55" fmla="*/ 1004399 w 4218987"/>
              <a:gd name="connsiteY55" fmla="*/ 2350296 h 4212740"/>
              <a:gd name="connsiteX56" fmla="*/ 862881 w 4218987"/>
              <a:gd name="connsiteY56" fmla="*/ 2220510 h 4212740"/>
              <a:gd name="connsiteX57" fmla="*/ 859948 w 4218987"/>
              <a:gd name="connsiteY57" fmla="*/ 2152683 h 4212740"/>
              <a:gd name="connsiteX58" fmla="*/ 617213 w 4218987"/>
              <a:gd name="connsiteY58" fmla="*/ 709403 h 4212740"/>
              <a:gd name="connsiteX59" fmla="*/ 1193554 w 4218987"/>
              <a:gd name="connsiteY59" fmla="*/ 597249 h 4212740"/>
              <a:gd name="connsiteX60" fmla="*/ 1591068 w 4218987"/>
              <a:gd name="connsiteY60" fmla="*/ 4405 h 4212740"/>
              <a:gd name="connsiteX61" fmla="*/ 1885804 w 4218987"/>
              <a:gd name="connsiteY61" fmla="*/ 899374 h 4212740"/>
              <a:gd name="connsiteX62" fmla="*/ 846522 w 4218987"/>
              <a:gd name="connsiteY62" fmla="*/ 2060787 h 4212740"/>
              <a:gd name="connsiteX63" fmla="*/ 127757 w 4218987"/>
              <a:gd name="connsiteY63" fmla="*/ 2089758 h 4212740"/>
              <a:gd name="connsiteX64" fmla="*/ 448206 w 4218987"/>
              <a:gd name="connsiteY64" fmla="*/ 1459102 h 4212740"/>
              <a:gd name="connsiteX65" fmla="*/ 617213 w 4218987"/>
              <a:gd name="connsiteY65" fmla="*/ 709403 h 4212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18987" h="4212740">
                <a:moveTo>
                  <a:pt x="2726972" y="2560838"/>
                </a:moveTo>
                <a:cubicBezTo>
                  <a:pt x="2742919" y="2545669"/>
                  <a:pt x="2761036" y="2532131"/>
                  <a:pt x="2785542" y="2521959"/>
                </a:cubicBezTo>
                <a:cubicBezTo>
                  <a:pt x="2842367" y="2511454"/>
                  <a:pt x="2866050" y="2521010"/>
                  <a:pt x="2903529" y="2556112"/>
                </a:cubicBezTo>
                <a:cubicBezTo>
                  <a:pt x="2953803" y="2604223"/>
                  <a:pt x="2974773" y="2675518"/>
                  <a:pt x="2958558" y="2743439"/>
                </a:cubicBezTo>
                <a:cubicBezTo>
                  <a:pt x="2956662" y="2751378"/>
                  <a:pt x="2954293" y="2759129"/>
                  <a:pt x="2951347" y="2766612"/>
                </a:cubicBezTo>
                <a:lnTo>
                  <a:pt x="2726972" y="2560838"/>
                </a:lnTo>
                <a:close/>
                <a:moveTo>
                  <a:pt x="2187259" y="2307330"/>
                </a:moveTo>
                <a:lnTo>
                  <a:pt x="2388933" y="2492286"/>
                </a:lnTo>
                <a:lnTo>
                  <a:pt x="2386834" y="2492817"/>
                </a:lnTo>
                <a:cubicBezTo>
                  <a:pt x="2324502" y="2508724"/>
                  <a:pt x="2271072" y="2488504"/>
                  <a:pt x="2230026" y="2447801"/>
                </a:cubicBezTo>
                <a:lnTo>
                  <a:pt x="2228909" y="2449126"/>
                </a:lnTo>
                <a:cubicBezTo>
                  <a:pt x="2193714" y="2410899"/>
                  <a:pt x="2178315" y="2358663"/>
                  <a:pt x="2187259" y="2307330"/>
                </a:cubicBezTo>
                <a:close/>
                <a:moveTo>
                  <a:pt x="1934983" y="2075968"/>
                </a:moveTo>
                <a:lnTo>
                  <a:pt x="1993087" y="2129255"/>
                </a:lnTo>
                <a:cubicBezTo>
                  <a:pt x="1974652" y="2162240"/>
                  <a:pt x="1950785" y="2198446"/>
                  <a:pt x="1941766" y="2236220"/>
                </a:cubicBezTo>
                <a:cubicBezTo>
                  <a:pt x="1904674" y="2387735"/>
                  <a:pt x="1931447" y="2512849"/>
                  <a:pt x="2068585" y="2639100"/>
                </a:cubicBezTo>
                <a:cubicBezTo>
                  <a:pt x="2164747" y="2720768"/>
                  <a:pt x="2290975" y="2757863"/>
                  <a:pt x="2416619" y="2741378"/>
                </a:cubicBezTo>
                <a:cubicBezTo>
                  <a:pt x="2479450" y="2733135"/>
                  <a:pt x="2537492" y="2710222"/>
                  <a:pt x="2589184" y="2675935"/>
                </a:cubicBezTo>
                <a:lnTo>
                  <a:pt x="2819784" y="2887418"/>
                </a:lnTo>
                <a:cubicBezTo>
                  <a:pt x="2751065" y="2906608"/>
                  <a:pt x="2677341" y="2887088"/>
                  <a:pt x="2627084" y="2836417"/>
                </a:cubicBezTo>
                <a:lnTo>
                  <a:pt x="2434618" y="3027313"/>
                </a:lnTo>
                <a:cubicBezTo>
                  <a:pt x="2554238" y="3147918"/>
                  <a:pt x="2729811" y="3194250"/>
                  <a:pt x="2893365" y="3148373"/>
                </a:cubicBezTo>
                <a:cubicBezTo>
                  <a:pt x="2943893" y="3134200"/>
                  <a:pt x="2990823" y="3111914"/>
                  <a:pt x="3032143" y="3082172"/>
                </a:cubicBezTo>
                <a:lnTo>
                  <a:pt x="3090634" y="3135814"/>
                </a:lnTo>
                <a:lnTo>
                  <a:pt x="3210914" y="3004661"/>
                </a:lnTo>
                <a:lnTo>
                  <a:pt x="3156792" y="2955025"/>
                </a:lnTo>
                <a:cubicBezTo>
                  <a:pt x="3187233" y="2910677"/>
                  <a:pt x="3209343" y="2860364"/>
                  <a:pt x="3222229" y="2806387"/>
                </a:cubicBezTo>
                <a:cubicBezTo>
                  <a:pt x="3260983" y="2644060"/>
                  <a:pt x="3210346" y="2473619"/>
                  <a:pt x="3089478" y="2359188"/>
                </a:cubicBezTo>
                <a:lnTo>
                  <a:pt x="3090209" y="2358332"/>
                </a:lnTo>
                <a:cubicBezTo>
                  <a:pt x="3088590" y="2356959"/>
                  <a:pt x="3086958" y="2355602"/>
                  <a:pt x="3085067" y="2354558"/>
                </a:cubicBezTo>
                <a:lnTo>
                  <a:pt x="3083320" y="2352725"/>
                </a:lnTo>
                <a:lnTo>
                  <a:pt x="3083018" y="2353054"/>
                </a:lnTo>
                <a:cubicBezTo>
                  <a:pt x="2988175" y="2276339"/>
                  <a:pt x="2860427" y="2234599"/>
                  <a:pt x="2744891" y="2266233"/>
                </a:cubicBezTo>
                <a:cubicBezTo>
                  <a:pt x="2669329" y="2286922"/>
                  <a:pt x="2604815" y="2324138"/>
                  <a:pt x="2538260" y="2387771"/>
                </a:cubicBezTo>
                <a:lnTo>
                  <a:pt x="2299616" y="2168910"/>
                </a:lnTo>
                <a:lnTo>
                  <a:pt x="2313553" y="2162896"/>
                </a:lnTo>
                <a:cubicBezTo>
                  <a:pt x="2375518" y="2145515"/>
                  <a:pt x="2442037" y="2163069"/>
                  <a:pt x="2487357" y="2208762"/>
                </a:cubicBezTo>
                <a:lnTo>
                  <a:pt x="2660620" y="2036913"/>
                </a:lnTo>
                <a:cubicBezTo>
                  <a:pt x="2552935" y="1928342"/>
                  <a:pt x="2394881" y="1886633"/>
                  <a:pt x="2247647" y="1927932"/>
                </a:cubicBezTo>
                <a:cubicBezTo>
                  <a:pt x="2197362" y="1942037"/>
                  <a:pt x="2151035" y="1965068"/>
                  <a:pt x="2110842" y="1995786"/>
                </a:cubicBezTo>
                <a:lnTo>
                  <a:pt x="2055263" y="1944815"/>
                </a:lnTo>
                <a:lnTo>
                  <a:pt x="1934983" y="2075968"/>
                </a:lnTo>
                <a:close/>
                <a:moveTo>
                  <a:pt x="1094802" y="2418480"/>
                </a:moveTo>
                <a:lnTo>
                  <a:pt x="2274949" y="1140705"/>
                </a:lnTo>
                <a:cubicBezTo>
                  <a:pt x="3066920" y="1107715"/>
                  <a:pt x="3506098" y="1181630"/>
                  <a:pt x="3845776" y="1429643"/>
                </a:cubicBezTo>
                <a:cubicBezTo>
                  <a:pt x="4361123" y="1802856"/>
                  <a:pt x="4436743" y="2218686"/>
                  <a:pt x="3464840" y="3353956"/>
                </a:cubicBezTo>
                <a:cubicBezTo>
                  <a:pt x="2372477" y="4481621"/>
                  <a:pt x="1885659" y="4318774"/>
                  <a:pt x="1459992" y="3881381"/>
                </a:cubicBezTo>
                <a:lnTo>
                  <a:pt x="1457332" y="3877384"/>
                </a:lnTo>
                <a:cubicBezTo>
                  <a:pt x="1174687" y="3560083"/>
                  <a:pt x="1093021" y="3193236"/>
                  <a:pt x="1094802" y="2418480"/>
                </a:cubicBezTo>
                <a:close/>
                <a:moveTo>
                  <a:pt x="859948" y="2152683"/>
                </a:moveTo>
                <a:lnTo>
                  <a:pt x="1963134" y="949774"/>
                </a:lnTo>
                <a:cubicBezTo>
                  <a:pt x="1981055" y="930234"/>
                  <a:pt x="2011422" y="928920"/>
                  <a:pt x="2030962" y="946841"/>
                </a:cubicBezTo>
                <a:lnTo>
                  <a:pt x="2172480" y="1076626"/>
                </a:lnTo>
                <a:cubicBezTo>
                  <a:pt x="2192020" y="1094546"/>
                  <a:pt x="2193333" y="1124914"/>
                  <a:pt x="2175413" y="1144454"/>
                </a:cubicBezTo>
                <a:lnTo>
                  <a:pt x="1072226" y="2347363"/>
                </a:lnTo>
                <a:cubicBezTo>
                  <a:pt x="1054306" y="2366903"/>
                  <a:pt x="1023939" y="2368216"/>
                  <a:pt x="1004399" y="2350296"/>
                </a:cubicBezTo>
                <a:lnTo>
                  <a:pt x="862881" y="2220510"/>
                </a:lnTo>
                <a:cubicBezTo>
                  <a:pt x="843341" y="2202590"/>
                  <a:pt x="842028" y="2172223"/>
                  <a:pt x="859948" y="2152683"/>
                </a:cubicBezTo>
                <a:close/>
                <a:moveTo>
                  <a:pt x="617213" y="709403"/>
                </a:moveTo>
                <a:cubicBezTo>
                  <a:pt x="867493" y="482409"/>
                  <a:pt x="905041" y="540987"/>
                  <a:pt x="1193554" y="597249"/>
                </a:cubicBezTo>
                <a:cubicBezTo>
                  <a:pt x="1611640" y="667547"/>
                  <a:pt x="1434098" y="64942"/>
                  <a:pt x="1591068" y="4405"/>
                </a:cubicBezTo>
                <a:cubicBezTo>
                  <a:pt x="1728507" y="-48600"/>
                  <a:pt x="2045888" y="384303"/>
                  <a:pt x="1885804" y="899374"/>
                </a:cubicBezTo>
                <a:cubicBezTo>
                  <a:pt x="1524682" y="1293140"/>
                  <a:pt x="1207644" y="1667021"/>
                  <a:pt x="846522" y="2060787"/>
                </a:cubicBezTo>
                <a:cubicBezTo>
                  <a:pt x="455578" y="2242802"/>
                  <a:pt x="293609" y="2203716"/>
                  <a:pt x="127757" y="2089758"/>
                </a:cubicBezTo>
                <a:cubicBezTo>
                  <a:pt x="-38095" y="1975800"/>
                  <a:pt x="-136790" y="1614018"/>
                  <a:pt x="448206" y="1459102"/>
                </a:cubicBezTo>
                <a:cubicBezTo>
                  <a:pt x="669775" y="1417745"/>
                  <a:pt x="251827" y="1252233"/>
                  <a:pt x="617213" y="709403"/>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38" name="Diagonal Stripe 18">
            <a:extLst>
              <a:ext uri="{FF2B5EF4-FFF2-40B4-BE49-F238E27FC236}">
                <a16:creationId xmlns:a16="http://schemas.microsoft.com/office/drawing/2014/main" id="{A22D5174-4633-41C9-B465-AA6EFF3D1F50}"/>
              </a:ext>
            </a:extLst>
          </p:cNvPr>
          <p:cNvSpPr>
            <a:spLocks noChangeAspect="1"/>
          </p:cNvSpPr>
          <p:nvPr/>
        </p:nvSpPr>
        <p:spPr>
          <a:xfrm rot="2848566">
            <a:off x="7808205" y="2096430"/>
            <a:ext cx="433791" cy="433146"/>
          </a:xfrm>
          <a:custGeom>
            <a:avLst/>
            <a:gdLst>
              <a:gd name="connsiteX0" fmla="*/ 2711097 w 4203112"/>
              <a:gd name="connsiteY0" fmla="*/ 2591096 h 4242998"/>
              <a:gd name="connsiteX1" fmla="*/ 2769667 w 4203112"/>
              <a:gd name="connsiteY1" fmla="*/ 2552217 h 4242998"/>
              <a:gd name="connsiteX2" fmla="*/ 2887654 w 4203112"/>
              <a:gd name="connsiteY2" fmla="*/ 2586370 h 4242998"/>
              <a:gd name="connsiteX3" fmla="*/ 2942683 w 4203112"/>
              <a:gd name="connsiteY3" fmla="*/ 2773697 h 4242998"/>
              <a:gd name="connsiteX4" fmla="*/ 2935472 w 4203112"/>
              <a:gd name="connsiteY4" fmla="*/ 2796870 h 4242998"/>
              <a:gd name="connsiteX5" fmla="*/ 2711097 w 4203112"/>
              <a:gd name="connsiteY5" fmla="*/ 2591096 h 4242998"/>
              <a:gd name="connsiteX6" fmla="*/ 2171384 w 4203112"/>
              <a:gd name="connsiteY6" fmla="*/ 2337588 h 4242998"/>
              <a:gd name="connsiteX7" fmla="*/ 2373058 w 4203112"/>
              <a:gd name="connsiteY7" fmla="*/ 2522544 h 4242998"/>
              <a:gd name="connsiteX8" fmla="*/ 2370959 w 4203112"/>
              <a:gd name="connsiteY8" fmla="*/ 2523075 h 4242998"/>
              <a:gd name="connsiteX9" fmla="*/ 2214151 w 4203112"/>
              <a:gd name="connsiteY9" fmla="*/ 2478059 h 4242998"/>
              <a:gd name="connsiteX10" fmla="*/ 2213034 w 4203112"/>
              <a:gd name="connsiteY10" fmla="*/ 2479384 h 4242998"/>
              <a:gd name="connsiteX11" fmla="*/ 2171384 w 4203112"/>
              <a:gd name="connsiteY11" fmla="*/ 2337588 h 4242998"/>
              <a:gd name="connsiteX12" fmla="*/ 1919108 w 4203112"/>
              <a:gd name="connsiteY12" fmla="*/ 2106226 h 4242998"/>
              <a:gd name="connsiteX13" fmla="*/ 1977212 w 4203112"/>
              <a:gd name="connsiteY13" fmla="*/ 2159513 h 4242998"/>
              <a:gd name="connsiteX14" fmla="*/ 1925891 w 4203112"/>
              <a:gd name="connsiteY14" fmla="*/ 2266478 h 4242998"/>
              <a:gd name="connsiteX15" fmla="*/ 2052710 w 4203112"/>
              <a:gd name="connsiteY15" fmla="*/ 2669358 h 4242998"/>
              <a:gd name="connsiteX16" fmla="*/ 2400744 w 4203112"/>
              <a:gd name="connsiteY16" fmla="*/ 2771636 h 4242998"/>
              <a:gd name="connsiteX17" fmla="*/ 2573309 w 4203112"/>
              <a:gd name="connsiteY17" fmla="*/ 2706193 h 4242998"/>
              <a:gd name="connsiteX18" fmla="*/ 2803909 w 4203112"/>
              <a:gd name="connsiteY18" fmla="*/ 2917676 h 4242998"/>
              <a:gd name="connsiteX19" fmla="*/ 2611209 w 4203112"/>
              <a:gd name="connsiteY19" fmla="*/ 2866675 h 4242998"/>
              <a:gd name="connsiteX20" fmla="*/ 2418743 w 4203112"/>
              <a:gd name="connsiteY20" fmla="*/ 3057571 h 4242998"/>
              <a:gd name="connsiteX21" fmla="*/ 2877490 w 4203112"/>
              <a:gd name="connsiteY21" fmla="*/ 3178631 h 4242998"/>
              <a:gd name="connsiteX22" fmla="*/ 3016268 w 4203112"/>
              <a:gd name="connsiteY22" fmla="*/ 3112430 h 4242998"/>
              <a:gd name="connsiteX23" fmla="*/ 3074759 w 4203112"/>
              <a:gd name="connsiteY23" fmla="*/ 3166072 h 4242998"/>
              <a:gd name="connsiteX24" fmla="*/ 3195039 w 4203112"/>
              <a:gd name="connsiteY24" fmla="*/ 3034919 h 4242998"/>
              <a:gd name="connsiteX25" fmla="*/ 3140917 w 4203112"/>
              <a:gd name="connsiteY25" fmla="*/ 2985283 h 4242998"/>
              <a:gd name="connsiteX26" fmla="*/ 3206354 w 4203112"/>
              <a:gd name="connsiteY26" fmla="*/ 2836645 h 4242998"/>
              <a:gd name="connsiteX27" fmla="*/ 3073603 w 4203112"/>
              <a:gd name="connsiteY27" fmla="*/ 2389446 h 4242998"/>
              <a:gd name="connsiteX28" fmla="*/ 3074334 w 4203112"/>
              <a:gd name="connsiteY28" fmla="*/ 2388590 h 4242998"/>
              <a:gd name="connsiteX29" fmla="*/ 3069192 w 4203112"/>
              <a:gd name="connsiteY29" fmla="*/ 2384816 h 4242998"/>
              <a:gd name="connsiteX30" fmla="*/ 3067445 w 4203112"/>
              <a:gd name="connsiteY30" fmla="*/ 2382983 h 4242998"/>
              <a:gd name="connsiteX31" fmla="*/ 3067143 w 4203112"/>
              <a:gd name="connsiteY31" fmla="*/ 2383312 h 4242998"/>
              <a:gd name="connsiteX32" fmla="*/ 2729016 w 4203112"/>
              <a:gd name="connsiteY32" fmla="*/ 2296491 h 4242998"/>
              <a:gd name="connsiteX33" fmla="*/ 2522385 w 4203112"/>
              <a:gd name="connsiteY33" fmla="*/ 2418029 h 4242998"/>
              <a:gd name="connsiteX34" fmla="*/ 2283741 w 4203112"/>
              <a:gd name="connsiteY34" fmla="*/ 2199168 h 4242998"/>
              <a:gd name="connsiteX35" fmla="*/ 2297678 w 4203112"/>
              <a:gd name="connsiteY35" fmla="*/ 2193154 h 4242998"/>
              <a:gd name="connsiteX36" fmla="*/ 2471482 w 4203112"/>
              <a:gd name="connsiteY36" fmla="*/ 2239020 h 4242998"/>
              <a:gd name="connsiteX37" fmla="*/ 2644745 w 4203112"/>
              <a:gd name="connsiteY37" fmla="*/ 2067171 h 4242998"/>
              <a:gd name="connsiteX38" fmla="*/ 2231772 w 4203112"/>
              <a:gd name="connsiteY38" fmla="*/ 1958190 h 4242998"/>
              <a:gd name="connsiteX39" fmla="*/ 2094967 w 4203112"/>
              <a:gd name="connsiteY39" fmla="*/ 2026044 h 4242998"/>
              <a:gd name="connsiteX40" fmla="*/ 2039388 w 4203112"/>
              <a:gd name="connsiteY40" fmla="*/ 1975073 h 4242998"/>
              <a:gd name="connsiteX41" fmla="*/ 1919108 w 4203112"/>
              <a:gd name="connsiteY41" fmla="*/ 2106226 h 4242998"/>
              <a:gd name="connsiteX42" fmla="*/ 1078927 w 4203112"/>
              <a:gd name="connsiteY42" fmla="*/ 2448738 h 4242998"/>
              <a:gd name="connsiteX43" fmla="*/ 2259074 w 4203112"/>
              <a:gd name="connsiteY43" fmla="*/ 1170963 h 4242998"/>
              <a:gd name="connsiteX44" fmla="*/ 3829901 w 4203112"/>
              <a:gd name="connsiteY44" fmla="*/ 1459901 h 4242998"/>
              <a:gd name="connsiteX45" fmla="*/ 3448965 w 4203112"/>
              <a:gd name="connsiteY45" fmla="*/ 3384214 h 4242998"/>
              <a:gd name="connsiteX46" fmla="*/ 1444117 w 4203112"/>
              <a:gd name="connsiteY46" fmla="*/ 3911639 h 4242998"/>
              <a:gd name="connsiteX47" fmla="*/ 1441457 w 4203112"/>
              <a:gd name="connsiteY47" fmla="*/ 3907642 h 4242998"/>
              <a:gd name="connsiteX48" fmla="*/ 1078927 w 4203112"/>
              <a:gd name="connsiteY48" fmla="*/ 2448738 h 4242998"/>
              <a:gd name="connsiteX49" fmla="*/ 844073 w 4203112"/>
              <a:gd name="connsiteY49" fmla="*/ 2182941 h 4242998"/>
              <a:gd name="connsiteX50" fmla="*/ 1947259 w 4203112"/>
              <a:gd name="connsiteY50" fmla="*/ 980032 h 4242998"/>
              <a:gd name="connsiteX51" fmla="*/ 2015087 w 4203112"/>
              <a:gd name="connsiteY51" fmla="*/ 977099 h 4242998"/>
              <a:gd name="connsiteX52" fmla="*/ 2156605 w 4203112"/>
              <a:gd name="connsiteY52" fmla="*/ 1106884 h 4242998"/>
              <a:gd name="connsiteX53" fmla="*/ 2159538 w 4203112"/>
              <a:gd name="connsiteY53" fmla="*/ 1174712 h 4242998"/>
              <a:gd name="connsiteX54" fmla="*/ 1056351 w 4203112"/>
              <a:gd name="connsiteY54" fmla="*/ 2377621 h 4242998"/>
              <a:gd name="connsiteX55" fmla="*/ 988524 w 4203112"/>
              <a:gd name="connsiteY55" fmla="*/ 2380554 h 4242998"/>
              <a:gd name="connsiteX56" fmla="*/ 847006 w 4203112"/>
              <a:gd name="connsiteY56" fmla="*/ 2250768 h 4242998"/>
              <a:gd name="connsiteX57" fmla="*/ 844073 w 4203112"/>
              <a:gd name="connsiteY57" fmla="*/ 2182941 h 4242998"/>
              <a:gd name="connsiteX58" fmla="*/ 608369 w 4203112"/>
              <a:gd name="connsiteY58" fmla="*/ 694413 h 4242998"/>
              <a:gd name="connsiteX59" fmla="*/ 1323969 w 4203112"/>
              <a:gd name="connsiteY59" fmla="*/ 580732 h 4242998"/>
              <a:gd name="connsiteX60" fmla="*/ 1407055 w 4203112"/>
              <a:gd name="connsiteY60" fmla="*/ 95866 h 4242998"/>
              <a:gd name="connsiteX61" fmla="*/ 1935243 w 4203112"/>
              <a:gd name="connsiteY61" fmla="*/ 122235 h 4242998"/>
              <a:gd name="connsiteX62" fmla="*/ 1869929 w 4203112"/>
              <a:gd name="connsiteY62" fmla="*/ 929632 h 4242998"/>
              <a:gd name="connsiteX63" fmla="*/ 830647 w 4203112"/>
              <a:gd name="connsiteY63" fmla="*/ 2091045 h 4242998"/>
              <a:gd name="connsiteX64" fmla="*/ 111882 w 4203112"/>
              <a:gd name="connsiteY64" fmla="*/ 2120016 h 4242998"/>
              <a:gd name="connsiteX65" fmla="*/ 509974 w 4203112"/>
              <a:gd name="connsiteY65" fmla="*/ 1414093 h 4242998"/>
              <a:gd name="connsiteX66" fmla="*/ 530788 w 4203112"/>
              <a:gd name="connsiteY66" fmla="*/ 798353 h 4242998"/>
              <a:gd name="connsiteX67" fmla="*/ 608369 w 4203112"/>
              <a:gd name="connsiteY67" fmla="*/ 694413 h 4242998"/>
              <a:gd name="connsiteX0" fmla="*/ 2711097 w 4203112"/>
              <a:gd name="connsiteY0" fmla="*/ 2521084 h 4172986"/>
              <a:gd name="connsiteX1" fmla="*/ 2769667 w 4203112"/>
              <a:gd name="connsiteY1" fmla="*/ 2482205 h 4172986"/>
              <a:gd name="connsiteX2" fmla="*/ 2887654 w 4203112"/>
              <a:gd name="connsiteY2" fmla="*/ 2516358 h 4172986"/>
              <a:gd name="connsiteX3" fmla="*/ 2942683 w 4203112"/>
              <a:gd name="connsiteY3" fmla="*/ 2703685 h 4172986"/>
              <a:gd name="connsiteX4" fmla="*/ 2935472 w 4203112"/>
              <a:gd name="connsiteY4" fmla="*/ 2726858 h 4172986"/>
              <a:gd name="connsiteX5" fmla="*/ 2711097 w 4203112"/>
              <a:gd name="connsiteY5" fmla="*/ 2521084 h 4172986"/>
              <a:gd name="connsiteX6" fmla="*/ 2171384 w 4203112"/>
              <a:gd name="connsiteY6" fmla="*/ 2267576 h 4172986"/>
              <a:gd name="connsiteX7" fmla="*/ 2373058 w 4203112"/>
              <a:gd name="connsiteY7" fmla="*/ 2452532 h 4172986"/>
              <a:gd name="connsiteX8" fmla="*/ 2370959 w 4203112"/>
              <a:gd name="connsiteY8" fmla="*/ 2453063 h 4172986"/>
              <a:gd name="connsiteX9" fmla="*/ 2214151 w 4203112"/>
              <a:gd name="connsiteY9" fmla="*/ 2408047 h 4172986"/>
              <a:gd name="connsiteX10" fmla="*/ 2213034 w 4203112"/>
              <a:gd name="connsiteY10" fmla="*/ 2409372 h 4172986"/>
              <a:gd name="connsiteX11" fmla="*/ 2171384 w 4203112"/>
              <a:gd name="connsiteY11" fmla="*/ 2267576 h 4172986"/>
              <a:gd name="connsiteX12" fmla="*/ 1919108 w 4203112"/>
              <a:gd name="connsiteY12" fmla="*/ 2036214 h 4172986"/>
              <a:gd name="connsiteX13" fmla="*/ 1977212 w 4203112"/>
              <a:gd name="connsiteY13" fmla="*/ 2089501 h 4172986"/>
              <a:gd name="connsiteX14" fmla="*/ 1925891 w 4203112"/>
              <a:gd name="connsiteY14" fmla="*/ 2196466 h 4172986"/>
              <a:gd name="connsiteX15" fmla="*/ 2052710 w 4203112"/>
              <a:gd name="connsiteY15" fmla="*/ 2599346 h 4172986"/>
              <a:gd name="connsiteX16" fmla="*/ 2400744 w 4203112"/>
              <a:gd name="connsiteY16" fmla="*/ 2701624 h 4172986"/>
              <a:gd name="connsiteX17" fmla="*/ 2573309 w 4203112"/>
              <a:gd name="connsiteY17" fmla="*/ 2636181 h 4172986"/>
              <a:gd name="connsiteX18" fmla="*/ 2803909 w 4203112"/>
              <a:gd name="connsiteY18" fmla="*/ 2847664 h 4172986"/>
              <a:gd name="connsiteX19" fmla="*/ 2611209 w 4203112"/>
              <a:gd name="connsiteY19" fmla="*/ 2796663 h 4172986"/>
              <a:gd name="connsiteX20" fmla="*/ 2418743 w 4203112"/>
              <a:gd name="connsiteY20" fmla="*/ 2987559 h 4172986"/>
              <a:gd name="connsiteX21" fmla="*/ 2877490 w 4203112"/>
              <a:gd name="connsiteY21" fmla="*/ 3108619 h 4172986"/>
              <a:gd name="connsiteX22" fmla="*/ 3016268 w 4203112"/>
              <a:gd name="connsiteY22" fmla="*/ 3042418 h 4172986"/>
              <a:gd name="connsiteX23" fmla="*/ 3074759 w 4203112"/>
              <a:gd name="connsiteY23" fmla="*/ 3096060 h 4172986"/>
              <a:gd name="connsiteX24" fmla="*/ 3195039 w 4203112"/>
              <a:gd name="connsiteY24" fmla="*/ 2964907 h 4172986"/>
              <a:gd name="connsiteX25" fmla="*/ 3140917 w 4203112"/>
              <a:gd name="connsiteY25" fmla="*/ 2915271 h 4172986"/>
              <a:gd name="connsiteX26" fmla="*/ 3206354 w 4203112"/>
              <a:gd name="connsiteY26" fmla="*/ 2766633 h 4172986"/>
              <a:gd name="connsiteX27" fmla="*/ 3073603 w 4203112"/>
              <a:gd name="connsiteY27" fmla="*/ 2319434 h 4172986"/>
              <a:gd name="connsiteX28" fmla="*/ 3074334 w 4203112"/>
              <a:gd name="connsiteY28" fmla="*/ 2318578 h 4172986"/>
              <a:gd name="connsiteX29" fmla="*/ 3069192 w 4203112"/>
              <a:gd name="connsiteY29" fmla="*/ 2314804 h 4172986"/>
              <a:gd name="connsiteX30" fmla="*/ 3067445 w 4203112"/>
              <a:gd name="connsiteY30" fmla="*/ 2312971 h 4172986"/>
              <a:gd name="connsiteX31" fmla="*/ 3067143 w 4203112"/>
              <a:gd name="connsiteY31" fmla="*/ 2313300 h 4172986"/>
              <a:gd name="connsiteX32" fmla="*/ 2729016 w 4203112"/>
              <a:gd name="connsiteY32" fmla="*/ 2226479 h 4172986"/>
              <a:gd name="connsiteX33" fmla="*/ 2522385 w 4203112"/>
              <a:gd name="connsiteY33" fmla="*/ 2348017 h 4172986"/>
              <a:gd name="connsiteX34" fmla="*/ 2283741 w 4203112"/>
              <a:gd name="connsiteY34" fmla="*/ 2129156 h 4172986"/>
              <a:gd name="connsiteX35" fmla="*/ 2297678 w 4203112"/>
              <a:gd name="connsiteY35" fmla="*/ 2123142 h 4172986"/>
              <a:gd name="connsiteX36" fmla="*/ 2471482 w 4203112"/>
              <a:gd name="connsiteY36" fmla="*/ 2169008 h 4172986"/>
              <a:gd name="connsiteX37" fmla="*/ 2644745 w 4203112"/>
              <a:gd name="connsiteY37" fmla="*/ 1997159 h 4172986"/>
              <a:gd name="connsiteX38" fmla="*/ 2231772 w 4203112"/>
              <a:gd name="connsiteY38" fmla="*/ 1888178 h 4172986"/>
              <a:gd name="connsiteX39" fmla="*/ 2094967 w 4203112"/>
              <a:gd name="connsiteY39" fmla="*/ 1956032 h 4172986"/>
              <a:gd name="connsiteX40" fmla="*/ 2039388 w 4203112"/>
              <a:gd name="connsiteY40" fmla="*/ 1905061 h 4172986"/>
              <a:gd name="connsiteX41" fmla="*/ 1919108 w 4203112"/>
              <a:gd name="connsiteY41" fmla="*/ 2036214 h 4172986"/>
              <a:gd name="connsiteX42" fmla="*/ 1078927 w 4203112"/>
              <a:gd name="connsiteY42" fmla="*/ 2378726 h 4172986"/>
              <a:gd name="connsiteX43" fmla="*/ 2259074 w 4203112"/>
              <a:gd name="connsiteY43" fmla="*/ 1100951 h 4172986"/>
              <a:gd name="connsiteX44" fmla="*/ 3829901 w 4203112"/>
              <a:gd name="connsiteY44" fmla="*/ 1389889 h 4172986"/>
              <a:gd name="connsiteX45" fmla="*/ 3448965 w 4203112"/>
              <a:gd name="connsiteY45" fmla="*/ 3314202 h 4172986"/>
              <a:gd name="connsiteX46" fmla="*/ 1444117 w 4203112"/>
              <a:gd name="connsiteY46" fmla="*/ 3841627 h 4172986"/>
              <a:gd name="connsiteX47" fmla="*/ 1441457 w 4203112"/>
              <a:gd name="connsiteY47" fmla="*/ 3837630 h 4172986"/>
              <a:gd name="connsiteX48" fmla="*/ 1078927 w 4203112"/>
              <a:gd name="connsiteY48" fmla="*/ 2378726 h 4172986"/>
              <a:gd name="connsiteX49" fmla="*/ 844073 w 4203112"/>
              <a:gd name="connsiteY49" fmla="*/ 2112929 h 4172986"/>
              <a:gd name="connsiteX50" fmla="*/ 1947259 w 4203112"/>
              <a:gd name="connsiteY50" fmla="*/ 910020 h 4172986"/>
              <a:gd name="connsiteX51" fmla="*/ 2015087 w 4203112"/>
              <a:gd name="connsiteY51" fmla="*/ 907087 h 4172986"/>
              <a:gd name="connsiteX52" fmla="*/ 2156605 w 4203112"/>
              <a:gd name="connsiteY52" fmla="*/ 1036872 h 4172986"/>
              <a:gd name="connsiteX53" fmla="*/ 2159538 w 4203112"/>
              <a:gd name="connsiteY53" fmla="*/ 1104700 h 4172986"/>
              <a:gd name="connsiteX54" fmla="*/ 1056351 w 4203112"/>
              <a:gd name="connsiteY54" fmla="*/ 2307609 h 4172986"/>
              <a:gd name="connsiteX55" fmla="*/ 988524 w 4203112"/>
              <a:gd name="connsiteY55" fmla="*/ 2310542 h 4172986"/>
              <a:gd name="connsiteX56" fmla="*/ 847006 w 4203112"/>
              <a:gd name="connsiteY56" fmla="*/ 2180756 h 4172986"/>
              <a:gd name="connsiteX57" fmla="*/ 844073 w 4203112"/>
              <a:gd name="connsiteY57" fmla="*/ 2112929 h 4172986"/>
              <a:gd name="connsiteX58" fmla="*/ 608369 w 4203112"/>
              <a:gd name="connsiteY58" fmla="*/ 624401 h 4172986"/>
              <a:gd name="connsiteX59" fmla="*/ 1323969 w 4203112"/>
              <a:gd name="connsiteY59" fmla="*/ 510720 h 4172986"/>
              <a:gd name="connsiteX60" fmla="*/ 1407055 w 4203112"/>
              <a:gd name="connsiteY60" fmla="*/ 25854 h 4172986"/>
              <a:gd name="connsiteX61" fmla="*/ 1845112 w 4203112"/>
              <a:gd name="connsiteY61" fmla="*/ 150503 h 4172986"/>
              <a:gd name="connsiteX62" fmla="*/ 1869929 w 4203112"/>
              <a:gd name="connsiteY62" fmla="*/ 859620 h 4172986"/>
              <a:gd name="connsiteX63" fmla="*/ 830647 w 4203112"/>
              <a:gd name="connsiteY63" fmla="*/ 2021033 h 4172986"/>
              <a:gd name="connsiteX64" fmla="*/ 111882 w 4203112"/>
              <a:gd name="connsiteY64" fmla="*/ 2050004 h 4172986"/>
              <a:gd name="connsiteX65" fmla="*/ 509974 w 4203112"/>
              <a:gd name="connsiteY65" fmla="*/ 1344081 h 4172986"/>
              <a:gd name="connsiteX66" fmla="*/ 530788 w 4203112"/>
              <a:gd name="connsiteY66" fmla="*/ 728341 h 4172986"/>
              <a:gd name="connsiteX67" fmla="*/ 608369 w 4203112"/>
              <a:gd name="connsiteY67" fmla="*/ 624401 h 4172986"/>
              <a:gd name="connsiteX0" fmla="*/ 2711097 w 4203112"/>
              <a:gd name="connsiteY0" fmla="*/ 2579505 h 4231407"/>
              <a:gd name="connsiteX1" fmla="*/ 2769667 w 4203112"/>
              <a:gd name="connsiteY1" fmla="*/ 2540626 h 4231407"/>
              <a:gd name="connsiteX2" fmla="*/ 2887654 w 4203112"/>
              <a:gd name="connsiteY2" fmla="*/ 2574779 h 4231407"/>
              <a:gd name="connsiteX3" fmla="*/ 2942683 w 4203112"/>
              <a:gd name="connsiteY3" fmla="*/ 2762106 h 4231407"/>
              <a:gd name="connsiteX4" fmla="*/ 2935472 w 4203112"/>
              <a:gd name="connsiteY4" fmla="*/ 2785279 h 4231407"/>
              <a:gd name="connsiteX5" fmla="*/ 2711097 w 4203112"/>
              <a:gd name="connsiteY5" fmla="*/ 2579505 h 4231407"/>
              <a:gd name="connsiteX6" fmla="*/ 2171384 w 4203112"/>
              <a:gd name="connsiteY6" fmla="*/ 2325997 h 4231407"/>
              <a:gd name="connsiteX7" fmla="*/ 2373058 w 4203112"/>
              <a:gd name="connsiteY7" fmla="*/ 2510953 h 4231407"/>
              <a:gd name="connsiteX8" fmla="*/ 2370959 w 4203112"/>
              <a:gd name="connsiteY8" fmla="*/ 2511484 h 4231407"/>
              <a:gd name="connsiteX9" fmla="*/ 2214151 w 4203112"/>
              <a:gd name="connsiteY9" fmla="*/ 2466468 h 4231407"/>
              <a:gd name="connsiteX10" fmla="*/ 2213034 w 4203112"/>
              <a:gd name="connsiteY10" fmla="*/ 2467793 h 4231407"/>
              <a:gd name="connsiteX11" fmla="*/ 2171384 w 4203112"/>
              <a:gd name="connsiteY11" fmla="*/ 2325997 h 4231407"/>
              <a:gd name="connsiteX12" fmla="*/ 1919108 w 4203112"/>
              <a:gd name="connsiteY12" fmla="*/ 2094635 h 4231407"/>
              <a:gd name="connsiteX13" fmla="*/ 1977212 w 4203112"/>
              <a:gd name="connsiteY13" fmla="*/ 2147922 h 4231407"/>
              <a:gd name="connsiteX14" fmla="*/ 1925891 w 4203112"/>
              <a:gd name="connsiteY14" fmla="*/ 2254887 h 4231407"/>
              <a:gd name="connsiteX15" fmla="*/ 2052710 w 4203112"/>
              <a:gd name="connsiteY15" fmla="*/ 2657767 h 4231407"/>
              <a:gd name="connsiteX16" fmla="*/ 2400744 w 4203112"/>
              <a:gd name="connsiteY16" fmla="*/ 2760045 h 4231407"/>
              <a:gd name="connsiteX17" fmla="*/ 2573309 w 4203112"/>
              <a:gd name="connsiteY17" fmla="*/ 2694602 h 4231407"/>
              <a:gd name="connsiteX18" fmla="*/ 2803909 w 4203112"/>
              <a:gd name="connsiteY18" fmla="*/ 2906085 h 4231407"/>
              <a:gd name="connsiteX19" fmla="*/ 2611209 w 4203112"/>
              <a:gd name="connsiteY19" fmla="*/ 2855084 h 4231407"/>
              <a:gd name="connsiteX20" fmla="*/ 2418743 w 4203112"/>
              <a:gd name="connsiteY20" fmla="*/ 3045980 h 4231407"/>
              <a:gd name="connsiteX21" fmla="*/ 2877490 w 4203112"/>
              <a:gd name="connsiteY21" fmla="*/ 3167040 h 4231407"/>
              <a:gd name="connsiteX22" fmla="*/ 3016268 w 4203112"/>
              <a:gd name="connsiteY22" fmla="*/ 3100839 h 4231407"/>
              <a:gd name="connsiteX23" fmla="*/ 3074759 w 4203112"/>
              <a:gd name="connsiteY23" fmla="*/ 3154481 h 4231407"/>
              <a:gd name="connsiteX24" fmla="*/ 3195039 w 4203112"/>
              <a:gd name="connsiteY24" fmla="*/ 3023328 h 4231407"/>
              <a:gd name="connsiteX25" fmla="*/ 3140917 w 4203112"/>
              <a:gd name="connsiteY25" fmla="*/ 2973692 h 4231407"/>
              <a:gd name="connsiteX26" fmla="*/ 3206354 w 4203112"/>
              <a:gd name="connsiteY26" fmla="*/ 2825054 h 4231407"/>
              <a:gd name="connsiteX27" fmla="*/ 3073603 w 4203112"/>
              <a:gd name="connsiteY27" fmla="*/ 2377855 h 4231407"/>
              <a:gd name="connsiteX28" fmla="*/ 3074334 w 4203112"/>
              <a:gd name="connsiteY28" fmla="*/ 2376999 h 4231407"/>
              <a:gd name="connsiteX29" fmla="*/ 3069192 w 4203112"/>
              <a:gd name="connsiteY29" fmla="*/ 2373225 h 4231407"/>
              <a:gd name="connsiteX30" fmla="*/ 3067445 w 4203112"/>
              <a:gd name="connsiteY30" fmla="*/ 2371392 h 4231407"/>
              <a:gd name="connsiteX31" fmla="*/ 3067143 w 4203112"/>
              <a:gd name="connsiteY31" fmla="*/ 2371721 h 4231407"/>
              <a:gd name="connsiteX32" fmla="*/ 2729016 w 4203112"/>
              <a:gd name="connsiteY32" fmla="*/ 2284900 h 4231407"/>
              <a:gd name="connsiteX33" fmla="*/ 2522385 w 4203112"/>
              <a:gd name="connsiteY33" fmla="*/ 2406438 h 4231407"/>
              <a:gd name="connsiteX34" fmla="*/ 2283741 w 4203112"/>
              <a:gd name="connsiteY34" fmla="*/ 2187577 h 4231407"/>
              <a:gd name="connsiteX35" fmla="*/ 2297678 w 4203112"/>
              <a:gd name="connsiteY35" fmla="*/ 2181563 h 4231407"/>
              <a:gd name="connsiteX36" fmla="*/ 2471482 w 4203112"/>
              <a:gd name="connsiteY36" fmla="*/ 2227429 h 4231407"/>
              <a:gd name="connsiteX37" fmla="*/ 2644745 w 4203112"/>
              <a:gd name="connsiteY37" fmla="*/ 2055580 h 4231407"/>
              <a:gd name="connsiteX38" fmla="*/ 2231772 w 4203112"/>
              <a:gd name="connsiteY38" fmla="*/ 1946599 h 4231407"/>
              <a:gd name="connsiteX39" fmla="*/ 2094967 w 4203112"/>
              <a:gd name="connsiteY39" fmla="*/ 2014453 h 4231407"/>
              <a:gd name="connsiteX40" fmla="*/ 2039388 w 4203112"/>
              <a:gd name="connsiteY40" fmla="*/ 1963482 h 4231407"/>
              <a:gd name="connsiteX41" fmla="*/ 1919108 w 4203112"/>
              <a:gd name="connsiteY41" fmla="*/ 2094635 h 4231407"/>
              <a:gd name="connsiteX42" fmla="*/ 1078927 w 4203112"/>
              <a:gd name="connsiteY42" fmla="*/ 2437147 h 4231407"/>
              <a:gd name="connsiteX43" fmla="*/ 2259074 w 4203112"/>
              <a:gd name="connsiteY43" fmla="*/ 1159372 h 4231407"/>
              <a:gd name="connsiteX44" fmla="*/ 3829901 w 4203112"/>
              <a:gd name="connsiteY44" fmla="*/ 1448310 h 4231407"/>
              <a:gd name="connsiteX45" fmla="*/ 3448965 w 4203112"/>
              <a:gd name="connsiteY45" fmla="*/ 3372623 h 4231407"/>
              <a:gd name="connsiteX46" fmla="*/ 1444117 w 4203112"/>
              <a:gd name="connsiteY46" fmla="*/ 3900048 h 4231407"/>
              <a:gd name="connsiteX47" fmla="*/ 1441457 w 4203112"/>
              <a:gd name="connsiteY47" fmla="*/ 3896051 h 4231407"/>
              <a:gd name="connsiteX48" fmla="*/ 1078927 w 4203112"/>
              <a:gd name="connsiteY48" fmla="*/ 2437147 h 4231407"/>
              <a:gd name="connsiteX49" fmla="*/ 844073 w 4203112"/>
              <a:gd name="connsiteY49" fmla="*/ 2171350 h 4231407"/>
              <a:gd name="connsiteX50" fmla="*/ 1947259 w 4203112"/>
              <a:gd name="connsiteY50" fmla="*/ 968441 h 4231407"/>
              <a:gd name="connsiteX51" fmla="*/ 2015087 w 4203112"/>
              <a:gd name="connsiteY51" fmla="*/ 965508 h 4231407"/>
              <a:gd name="connsiteX52" fmla="*/ 2156605 w 4203112"/>
              <a:gd name="connsiteY52" fmla="*/ 1095293 h 4231407"/>
              <a:gd name="connsiteX53" fmla="*/ 2159538 w 4203112"/>
              <a:gd name="connsiteY53" fmla="*/ 1163121 h 4231407"/>
              <a:gd name="connsiteX54" fmla="*/ 1056351 w 4203112"/>
              <a:gd name="connsiteY54" fmla="*/ 2366030 h 4231407"/>
              <a:gd name="connsiteX55" fmla="*/ 988524 w 4203112"/>
              <a:gd name="connsiteY55" fmla="*/ 2368963 h 4231407"/>
              <a:gd name="connsiteX56" fmla="*/ 847006 w 4203112"/>
              <a:gd name="connsiteY56" fmla="*/ 2239177 h 4231407"/>
              <a:gd name="connsiteX57" fmla="*/ 844073 w 4203112"/>
              <a:gd name="connsiteY57" fmla="*/ 2171350 h 4231407"/>
              <a:gd name="connsiteX58" fmla="*/ 608369 w 4203112"/>
              <a:gd name="connsiteY58" fmla="*/ 682822 h 4231407"/>
              <a:gd name="connsiteX59" fmla="*/ 1323969 w 4203112"/>
              <a:gd name="connsiteY59" fmla="*/ 569141 h 4231407"/>
              <a:gd name="connsiteX60" fmla="*/ 1407055 w 4203112"/>
              <a:gd name="connsiteY60" fmla="*/ 84275 h 4231407"/>
              <a:gd name="connsiteX61" fmla="*/ 1845112 w 4203112"/>
              <a:gd name="connsiteY61" fmla="*/ 208924 h 4231407"/>
              <a:gd name="connsiteX62" fmla="*/ 1869929 w 4203112"/>
              <a:gd name="connsiteY62" fmla="*/ 918041 h 4231407"/>
              <a:gd name="connsiteX63" fmla="*/ 830647 w 4203112"/>
              <a:gd name="connsiteY63" fmla="*/ 2079454 h 4231407"/>
              <a:gd name="connsiteX64" fmla="*/ 111882 w 4203112"/>
              <a:gd name="connsiteY64" fmla="*/ 2108425 h 4231407"/>
              <a:gd name="connsiteX65" fmla="*/ 509974 w 4203112"/>
              <a:gd name="connsiteY65" fmla="*/ 1402502 h 4231407"/>
              <a:gd name="connsiteX66" fmla="*/ 530788 w 4203112"/>
              <a:gd name="connsiteY66" fmla="*/ 786762 h 4231407"/>
              <a:gd name="connsiteX67" fmla="*/ 608369 w 4203112"/>
              <a:gd name="connsiteY67" fmla="*/ 682822 h 4231407"/>
              <a:gd name="connsiteX0" fmla="*/ 2711097 w 4203112"/>
              <a:gd name="connsiteY0" fmla="*/ 2591123 h 4243025"/>
              <a:gd name="connsiteX1" fmla="*/ 2769667 w 4203112"/>
              <a:gd name="connsiteY1" fmla="*/ 2552244 h 4243025"/>
              <a:gd name="connsiteX2" fmla="*/ 2887654 w 4203112"/>
              <a:gd name="connsiteY2" fmla="*/ 2586397 h 4243025"/>
              <a:gd name="connsiteX3" fmla="*/ 2942683 w 4203112"/>
              <a:gd name="connsiteY3" fmla="*/ 2773724 h 4243025"/>
              <a:gd name="connsiteX4" fmla="*/ 2935472 w 4203112"/>
              <a:gd name="connsiteY4" fmla="*/ 2796897 h 4243025"/>
              <a:gd name="connsiteX5" fmla="*/ 2711097 w 4203112"/>
              <a:gd name="connsiteY5" fmla="*/ 2591123 h 4243025"/>
              <a:gd name="connsiteX6" fmla="*/ 2171384 w 4203112"/>
              <a:gd name="connsiteY6" fmla="*/ 2337615 h 4243025"/>
              <a:gd name="connsiteX7" fmla="*/ 2373058 w 4203112"/>
              <a:gd name="connsiteY7" fmla="*/ 2522571 h 4243025"/>
              <a:gd name="connsiteX8" fmla="*/ 2370959 w 4203112"/>
              <a:gd name="connsiteY8" fmla="*/ 2523102 h 4243025"/>
              <a:gd name="connsiteX9" fmla="*/ 2214151 w 4203112"/>
              <a:gd name="connsiteY9" fmla="*/ 2478086 h 4243025"/>
              <a:gd name="connsiteX10" fmla="*/ 2213034 w 4203112"/>
              <a:gd name="connsiteY10" fmla="*/ 2479411 h 4243025"/>
              <a:gd name="connsiteX11" fmla="*/ 2171384 w 4203112"/>
              <a:gd name="connsiteY11" fmla="*/ 2337615 h 4243025"/>
              <a:gd name="connsiteX12" fmla="*/ 1919108 w 4203112"/>
              <a:gd name="connsiteY12" fmla="*/ 2106253 h 4243025"/>
              <a:gd name="connsiteX13" fmla="*/ 1977212 w 4203112"/>
              <a:gd name="connsiteY13" fmla="*/ 2159540 h 4243025"/>
              <a:gd name="connsiteX14" fmla="*/ 1925891 w 4203112"/>
              <a:gd name="connsiteY14" fmla="*/ 2266505 h 4243025"/>
              <a:gd name="connsiteX15" fmla="*/ 2052710 w 4203112"/>
              <a:gd name="connsiteY15" fmla="*/ 2669385 h 4243025"/>
              <a:gd name="connsiteX16" fmla="*/ 2400744 w 4203112"/>
              <a:gd name="connsiteY16" fmla="*/ 2771663 h 4243025"/>
              <a:gd name="connsiteX17" fmla="*/ 2573309 w 4203112"/>
              <a:gd name="connsiteY17" fmla="*/ 2706220 h 4243025"/>
              <a:gd name="connsiteX18" fmla="*/ 2803909 w 4203112"/>
              <a:gd name="connsiteY18" fmla="*/ 2917703 h 4243025"/>
              <a:gd name="connsiteX19" fmla="*/ 2611209 w 4203112"/>
              <a:gd name="connsiteY19" fmla="*/ 2866702 h 4243025"/>
              <a:gd name="connsiteX20" fmla="*/ 2418743 w 4203112"/>
              <a:gd name="connsiteY20" fmla="*/ 3057598 h 4243025"/>
              <a:gd name="connsiteX21" fmla="*/ 2877490 w 4203112"/>
              <a:gd name="connsiteY21" fmla="*/ 3178658 h 4243025"/>
              <a:gd name="connsiteX22" fmla="*/ 3016268 w 4203112"/>
              <a:gd name="connsiteY22" fmla="*/ 3112457 h 4243025"/>
              <a:gd name="connsiteX23" fmla="*/ 3074759 w 4203112"/>
              <a:gd name="connsiteY23" fmla="*/ 3166099 h 4243025"/>
              <a:gd name="connsiteX24" fmla="*/ 3195039 w 4203112"/>
              <a:gd name="connsiteY24" fmla="*/ 3034946 h 4243025"/>
              <a:gd name="connsiteX25" fmla="*/ 3140917 w 4203112"/>
              <a:gd name="connsiteY25" fmla="*/ 2985310 h 4243025"/>
              <a:gd name="connsiteX26" fmla="*/ 3206354 w 4203112"/>
              <a:gd name="connsiteY26" fmla="*/ 2836672 h 4243025"/>
              <a:gd name="connsiteX27" fmla="*/ 3073603 w 4203112"/>
              <a:gd name="connsiteY27" fmla="*/ 2389473 h 4243025"/>
              <a:gd name="connsiteX28" fmla="*/ 3074334 w 4203112"/>
              <a:gd name="connsiteY28" fmla="*/ 2388617 h 4243025"/>
              <a:gd name="connsiteX29" fmla="*/ 3069192 w 4203112"/>
              <a:gd name="connsiteY29" fmla="*/ 2384843 h 4243025"/>
              <a:gd name="connsiteX30" fmla="*/ 3067445 w 4203112"/>
              <a:gd name="connsiteY30" fmla="*/ 2383010 h 4243025"/>
              <a:gd name="connsiteX31" fmla="*/ 3067143 w 4203112"/>
              <a:gd name="connsiteY31" fmla="*/ 2383339 h 4243025"/>
              <a:gd name="connsiteX32" fmla="*/ 2729016 w 4203112"/>
              <a:gd name="connsiteY32" fmla="*/ 2296518 h 4243025"/>
              <a:gd name="connsiteX33" fmla="*/ 2522385 w 4203112"/>
              <a:gd name="connsiteY33" fmla="*/ 2418056 h 4243025"/>
              <a:gd name="connsiteX34" fmla="*/ 2283741 w 4203112"/>
              <a:gd name="connsiteY34" fmla="*/ 2199195 h 4243025"/>
              <a:gd name="connsiteX35" fmla="*/ 2297678 w 4203112"/>
              <a:gd name="connsiteY35" fmla="*/ 2193181 h 4243025"/>
              <a:gd name="connsiteX36" fmla="*/ 2471482 w 4203112"/>
              <a:gd name="connsiteY36" fmla="*/ 2239047 h 4243025"/>
              <a:gd name="connsiteX37" fmla="*/ 2644745 w 4203112"/>
              <a:gd name="connsiteY37" fmla="*/ 2067198 h 4243025"/>
              <a:gd name="connsiteX38" fmla="*/ 2231772 w 4203112"/>
              <a:gd name="connsiteY38" fmla="*/ 1958217 h 4243025"/>
              <a:gd name="connsiteX39" fmla="*/ 2094967 w 4203112"/>
              <a:gd name="connsiteY39" fmla="*/ 2026071 h 4243025"/>
              <a:gd name="connsiteX40" fmla="*/ 2039388 w 4203112"/>
              <a:gd name="connsiteY40" fmla="*/ 1975100 h 4243025"/>
              <a:gd name="connsiteX41" fmla="*/ 1919108 w 4203112"/>
              <a:gd name="connsiteY41" fmla="*/ 2106253 h 4243025"/>
              <a:gd name="connsiteX42" fmla="*/ 1078927 w 4203112"/>
              <a:gd name="connsiteY42" fmla="*/ 2448765 h 4243025"/>
              <a:gd name="connsiteX43" fmla="*/ 2259074 w 4203112"/>
              <a:gd name="connsiteY43" fmla="*/ 1170990 h 4243025"/>
              <a:gd name="connsiteX44" fmla="*/ 3829901 w 4203112"/>
              <a:gd name="connsiteY44" fmla="*/ 1459928 h 4243025"/>
              <a:gd name="connsiteX45" fmla="*/ 3448965 w 4203112"/>
              <a:gd name="connsiteY45" fmla="*/ 3384241 h 4243025"/>
              <a:gd name="connsiteX46" fmla="*/ 1444117 w 4203112"/>
              <a:gd name="connsiteY46" fmla="*/ 3911666 h 4243025"/>
              <a:gd name="connsiteX47" fmla="*/ 1441457 w 4203112"/>
              <a:gd name="connsiteY47" fmla="*/ 3907669 h 4243025"/>
              <a:gd name="connsiteX48" fmla="*/ 1078927 w 4203112"/>
              <a:gd name="connsiteY48" fmla="*/ 2448765 h 4243025"/>
              <a:gd name="connsiteX49" fmla="*/ 844073 w 4203112"/>
              <a:gd name="connsiteY49" fmla="*/ 2182968 h 4243025"/>
              <a:gd name="connsiteX50" fmla="*/ 1947259 w 4203112"/>
              <a:gd name="connsiteY50" fmla="*/ 980059 h 4243025"/>
              <a:gd name="connsiteX51" fmla="*/ 2015087 w 4203112"/>
              <a:gd name="connsiteY51" fmla="*/ 977126 h 4243025"/>
              <a:gd name="connsiteX52" fmla="*/ 2156605 w 4203112"/>
              <a:gd name="connsiteY52" fmla="*/ 1106911 h 4243025"/>
              <a:gd name="connsiteX53" fmla="*/ 2159538 w 4203112"/>
              <a:gd name="connsiteY53" fmla="*/ 1174739 h 4243025"/>
              <a:gd name="connsiteX54" fmla="*/ 1056351 w 4203112"/>
              <a:gd name="connsiteY54" fmla="*/ 2377648 h 4243025"/>
              <a:gd name="connsiteX55" fmla="*/ 988524 w 4203112"/>
              <a:gd name="connsiteY55" fmla="*/ 2380581 h 4243025"/>
              <a:gd name="connsiteX56" fmla="*/ 847006 w 4203112"/>
              <a:gd name="connsiteY56" fmla="*/ 2250795 h 4243025"/>
              <a:gd name="connsiteX57" fmla="*/ 844073 w 4203112"/>
              <a:gd name="connsiteY57" fmla="*/ 2182968 h 4243025"/>
              <a:gd name="connsiteX58" fmla="*/ 608369 w 4203112"/>
              <a:gd name="connsiteY58" fmla="*/ 694440 h 4243025"/>
              <a:gd name="connsiteX59" fmla="*/ 1323969 w 4203112"/>
              <a:gd name="connsiteY59" fmla="*/ 580759 h 4243025"/>
              <a:gd name="connsiteX60" fmla="*/ 1407055 w 4203112"/>
              <a:gd name="connsiteY60" fmla="*/ 95893 h 4243025"/>
              <a:gd name="connsiteX61" fmla="*/ 1845112 w 4203112"/>
              <a:gd name="connsiteY61" fmla="*/ 220542 h 4243025"/>
              <a:gd name="connsiteX62" fmla="*/ 1869929 w 4203112"/>
              <a:gd name="connsiteY62" fmla="*/ 929659 h 4243025"/>
              <a:gd name="connsiteX63" fmla="*/ 830647 w 4203112"/>
              <a:gd name="connsiteY63" fmla="*/ 2091072 h 4243025"/>
              <a:gd name="connsiteX64" fmla="*/ 111882 w 4203112"/>
              <a:gd name="connsiteY64" fmla="*/ 2120043 h 4243025"/>
              <a:gd name="connsiteX65" fmla="*/ 509974 w 4203112"/>
              <a:gd name="connsiteY65" fmla="*/ 1414120 h 4243025"/>
              <a:gd name="connsiteX66" fmla="*/ 530788 w 4203112"/>
              <a:gd name="connsiteY66" fmla="*/ 798380 h 4243025"/>
              <a:gd name="connsiteX67" fmla="*/ 608369 w 4203112"/>
              <a:gd name="connsiteY67" fmla="*/ 694440 h 4243025"/>
              <a:gd name="connsiteX0" fmla="*/ 2711097 w 4203112"/>
              <a:gd name="connsiteY0" fmla="*/ 2522365 h 4174267"/>
              <a:gd name="connsiteX1" fmla="*/ 2769667 w 4203112"/>
              <a:gd name="connsiteY1" fmla="*/ 2483486 h 4174267"/>
              <a:gd name="connsiteX2" fmla="*/ 2887654 w 4203112"/>
              <a:gd name="connsiteY2" fmla="*/ 2517639 h 4174267"/>
              <a:gd name="connsiteX3" fmla="*/ 2942683 w 4203112"/>
              <a:gd name="connsiteY3" fmla="*/ 2704966 h 4174267"/>
              <a:gd name="connsiteX4" fmla="*/ 2935472 w 4203112"/>
              <a:gd name="connsiteY4" fmla="*/ 2728139 h 4174267"/>
              <a:gd name="connsiteX5" fmla="*/ 2711097 w 4203112"/>
              <a:gd name="connsiteY5" fmla="*/ 2522365 h 4174267"/>
              <a:gd name="connsiteX6" fmla="*/ 2171384 w 4203112"/>
              <a:gd name="connsiteY6" fmla="*/ 2268857 h 4174267"/>
              <a:gd name="connsiteX7" fmla="*/ 2373058 w 4203112"/>
              <a:gd name="connsiteY7" fmla="*/ 2453813 h 4174267"/>
              <a:gd name="connsiteX8" fmla="*/ 2370959 w 4203112"/>
              <a:gd name="connsiteY8" fmla="*/ 2454344 h 4174267"/>
              <a:gd name="connsiteX9" fmla="*/ 2214151 w 4203112"/>
              <a:gd name="connsiteY9" fmla="*/ 2409328 h 4174267"/>
              <a:gd name="connsiteX10" fmla="*/ 2213034 w 4203112"/>
              <a:gd name="connsiteY10" fmla="*/ 2410653 h 4174267"/>
              <a:gd name="connsiteX11" fmla="*/ 2171384 w 4203112"/>
              <a:gd name="connsiteY11" fmla="*/ 2268857 h 4174267"/>
              <a:gd name="connsiteX12" fmla="*/ 1919108 w 4203112"/>
              <a:gd name="connsiteY12" fmla="*/ 2037495 h 4174267"/>
              <a:gd name="connsiteX13" fmla="*/ 1977212 w 4203112"/>
              <a:gd name="connsiteY13" fmla="*/ 2090782 h 4174267"/>
              <a:gd name="connsiteX14" fmla="*/ 1925891 w 4203112"/>
              <a:gd name="connsiteY14" fmla="*/ 2197747 h 4174267"/>
              <a:gd name="connsiteX15" fmla="*/ 2052710 w 4203112"/>
              <a:gd name="connsiteY15" fmla="*/ 2600627 h 4174267"/>
              <a:gd name="connsiteX16" fmla="*/ 2400744 w 4203112"/>
              <a:gd name="connsiteY16" fmla="*/ 2702905 h 4174267"/>
              <a:gd name="connsiteX17" fmla="*/ 2573309 w 4203112"/>
              <a:gd name="connsiteY17" fmla="*/ 2637462 h 4174267"/>
              <a:gd name="connsiteX18" fmla="*/ 2803909 w 4203112"/>
              <a:gd name="connsiteY18" fmla="*/ 2848945 h 4174267"/>
              <a:gd name="connsiteX19" fmla="*/ 2611209 w 4203112"/>
              <a:gd name="connsiteY19" fmla="*/ 2797944 h 4174267"/>
              <a:gd name="connsiteX20" fmla="*/ 2418743 w 4203112"/>
              <a:gd name="connsiteY20" fmla="*/ 2988840 h 4174267"/>
              <a:gd name="connsiteX21" fmla="*/ 2877490 w 4203112"/>
              <a:gd name="connsiteY21" fmla="*/ 3109900 h 4174267"/>
              <a:gd name="connsiteX22" fmla="*/ 3016268 w 4203112"/>
              <a:gd name="connsiteY22" fmla="*/ 3043699 h 4174267"/>
              <a:gd name="connsiteX23" fmla="*/ 3074759 w 4203112"/>
              <a:gd name="connsiteY23" fmla="*/ 3097341 h 4174267"/>
              <a:gd name="connsiteX24" fmla="*/ 3195039 w 4203112"/>
              <a:gd name="connsiteY24" fmla="*/ 2966188 h 4174267"/>
              <a:gd name="connsiteX25" fmla="*/ 3140917 w 4203112"/>
              <a:gd name="connsiteY25" fmla="*/ 2916552 h 4174267"/>
              <a:gd name="connsiteX26" fmla="*/ 3206354 w 4203112"/>
              <a:gd name="connsiteY26" fmla="*/ 2767914 h 4174267"/>
              <a:gd name="connsiteX27" fmla="*/ 3073603 w 4203112"/>
              <a:gd name="connsiteY27" fmla="*/ 2320715 h 4174267"/>
              <a:gd name="connsiteX28" fmla="*/ 3074334 w 4203112"/>
              <a:gd name="connsiteY28" fmla="*/ 2319859 h 4174267"/>
              <a:gd name="connsiteX29" fmla="*/ 3069192 w 4203112"/>
              <a:gd name="connsiteY29" fmla="*/ 2316085 h 4174267"/>
              <a:gd name="connsiteX30" fmla="*/ 3067445 w 4203112"/>
              <a:gd name="connsiteY30" fmla="*/ 2314252 h 4174267"/>
              <a:gd name="connsiteX31" fmla="*/ 3067143 w 4203112"/>
              <a:gd name="connsiteY31" fmla="*/ 2314581 h 4174267"/>
              <a:gd name="connsiteX32" fmla="*/ 2729016 w 4203112"/>
              <a:gd name="connsiteY32" fmla="*/ 2227760 h 4174267"/>
              <a:gd name="connsiteX33" fmla="*/ 2522385 w 4203112"/>
              <a:gd name="connsiteY33" fmla="*/ 2349298 h 4174267"/>
              <a:gd name="connsiteX34" fmla="*/ 2283741 w 4203112"/>
              <a:gd name="connsiteY34" fmla="*/ 2130437 h 4174267"/>
              <a:gd name="connsiteX35" fmla="*/ 2297678 w 4203112"/>
              <a:gd name="connsiteY35" fmla="*/ 2124423 h 4174267"/>
              <a:gd name="connsiteX36" fmla="*/ 2471482 w 4203112"/>
              <a:gd name="connsiteY36" fmla="*/ 2170289 h 4174267"/>
              <a:gd name="connsiteX37" fmla="*/ 2644745 w 4203112"/>
              <a:gd name="connsiteY37" fmla="*/ 1998440 h 4174267"/>
              <a:gd name="connsiteX38" fmla="*/ 2231772 w 4203112"/>
              <a:gd name="connsiteY38" fmla="*/ 1889459 h 4174267"/>
              <a:gd name="connsiteX39" fmla="*/ 2094967 w 4203112"/>
              <a:gd name="connsiteY39" fmla="*/ 1957313 h 4174267"/>
              <a:gd name="connsiteX40" fmla="*/ 2039388 w 4203112"/>
              <a:gd name="connsiteY40" fmla="*/ 1906342 h 4174267"/>
              <a:gd name="connsiteX41" fmla="*/ 1919108 w 4203112"/>
              <a:gd name="connsiteY41" fmla="*/ 2037495 h 4174267"/>
              <a:gd name="connsiteX42" fmla="*/ 1078927 w 4203112"/>
              <a:gd name="connsiteY42" fmla="*/ 2380007 h 4174267"/>
              <a:gd name="connsiteX43" fmla="*/ 2259074 w 4203112"/>
              <a:gd name="connsiteY43" fmla="*/ 1102232 h 4174267"/>
              <a:gd name="connsiteX44" fmla="*/ 3829901 w 4203112"/>
              <a:gd name="connsiteY44" fmla="*/ 1391170 h 4174267"/>
              <a:gd name="connsiteX45" fmla="*/ 3448965 w 4203112"/>
              <a:gd name="connsiteY45" fmla="*/ 3315483 h 4174267"/>
              <a:gd name="connsiteX46" fmla="*/ 1444117 w 4203112"/>
              <a:gd name="connsiteY46" fmla="*/ 3842908 h 4174267"/>
              <a:gd name="connsiteX47" fmla="*/ 1441457 w 4203112"/>
              <a:gd name="connsiteY47" fmla="*/ 3838911 h 4174267"/>
              <a:gd name="connsiteX48" fmla="*/ 1078927 w 4203112"/>
              <a:gd name="connsiteY48" fmla="*/ 2380007 h 4174267"/>
              <a:gd name="connsiteX49" fmla="*/ 844073 w 4203112"/>
              <a:gd name="connsiteY49" fmla="*/ 2114210 h 4174267"/>
              <a:gd name="connsiteX50" fmla="*/ 1947259 w 4203112"/>
              <a:gd name="connsiteY50" fmla="*/ 911301 h 4174267"/>
              <a:gd name="connsiteX51" fmla="*/ 2015087 w 4203112"/>
              <a:gd name="connsiteY51" fmla="*/ 908368 h 4174267"/>
              <a:gd name="connsiteX52" fmla="*/ 2156605 w 4203112"/>
              <a:gd name="connsiteY52" fmla="*/ 1038153 h 4174267"/>
              <a:gd name="connsiteX53" fmla="*/ 2159538 w 4203112"/>
              <a:gd name="connsiteY53" fmla="*/ 1105981 h 4174267"/>
              <a:gd name="connsiteX54" fmla="*/ 1056351 w 4203112"/>
              <a:gd name="connsiteY54" fmla="*/ 2308890 h 4174267"/>
              <a:gd name="connsiteX55" fmla="*/ 988524 w 4203112"/>
              <a:gd name="connsiteY55" fmla="*/ 2311823 h 4174267"/>
              <a:gd name="connsiteX56" fmla="*/ 847006 w 4203112"/>
              <a:gd name="connsiteY56" fmla="*/ 2182037 h 4174267"/>
              <a:gd name="connsiteX57" fmla="*/ 844073 w 4203112"/>
              <a:gd name="connsiteY57" fmla="*/ 2114210 h 4174267"/>
              <a:gd name="connsiteX58" fmla="*/ 608369 w 4203112"/>
              <a:gd name="connsiteY58" fmla="*/ 625682 h 4174267"/>
              <a:gd name="connsiteX59" fmla="*/ 1230346 w 4203112"/>
              <a:gd name="connsiteY59" fmla="*/ 529532 h 4174267"/>
              <a:gd name="connsiteX60" fmla="*/ 1407055 w 4203112"/>
              <a:gd name="connsiteY60" fmla="*/ 27135 h 4174267"/>
              <a:gd name="connsiteX61" fmla="*/ 1845112 w 4203112"/>
              <a:gd name="connsiteY61" fmla="*/ 151784 h 4174267"/>
              <a:gd name="connsiteX62" fmla="*/ 1869929 w 4203112"/>
              <a:gd name="connsiteY62" fmla="*/ 860901 h 4174267"/>
              <a:gd name="connsiteX63" fmla="*/ 830647 w 4203112"/>
              <a:gd name="connsiteY63" fmla="*/ 2022314 h 4174267"/>
              <a:gd name="connsiteX64" fmla="*/ 111882 w 4203112"/>
              <a:gd name="connsiteY64" fmla="*/ 2051285 h 4174267"/>
              <a:gd name="connsiteX65" fmla="*/ 509974 w 4203112"/>
              <a:gd name="connsiteY65" fmla="*/ 1345362 h 4174267"/>
              <a:gd name="connsiteX66" fmla="*/ 530788 w 4203112"/>
              <a:gd name="connsiteY66" fmla="*/ 729622 h 4174267"/>
              <a:gd name="connsiteX67" fmla="*/ 608369 w 4203112"/>
              <a:gd name="connsiteY67" fmla="*/ 625682 h 4174267"/>
              <a:gd name="connsiteX0" fmla="*/ 2711097 w 4203112"/>
              <a:gd name="connsiteY0" fmla="*/ 2541845 h 4193747"/>
              <a:gd name="connsiteX1" fmla="*/ 2769667 w 4203112"/>
              <a:gd name="connsiteY1" fmla="*/ 2502966 h 4193747"/>
              <a:gd name="connsiteX2" fmla="*/ 2887654 w 4203112"/>
              <a:gd name="connsiteY2" fmla="*/ 2537119 h 4193747"/>
              <a:gd name="connsiteX3" fmla="*/ 2942683 w 4203112"/>
              <a:gd name="connsiteY3" fmla="*/ 2724446 h 4193747"/>
              <a:gd name="connsiteX4" fmla="*/ 2935472 w 4203112"/>
              <a:gd name="connsiteY4" fmla="*/ 2747619 h 4193747"/>
              <a:gd name="connsiteX5" fmla="*/ 2711097 w 4203112"/>
              <a:gd name="connsiteY5" fmla="*/ 2541845 h 4193747"/>
              <a:gd name="connsiteX6" fmla="*/ 2171384 w 4203112"/>
              <a:gd name="connsiteY6" fmla="*/ 2288337 h 4193747"/>
              <a:gd name="connsiteX7" fmla="*/ 2373058 w 4203112"/>
              <a:gd name="connsiteY7" fmla="*/ 2473293 h 4193747"/>
              <a:gd name="connsiteX8" fmla="*/ 2370959 w 4203112"/>
              <a:gd name="connsiteY8" fmla="*/ 2473824 h 4193747"/>
              <a:gd name="connsiteX9" fmla="*/ 2214151 w 4203112"/>
              <a:gd name="connsiteY9" fmla="*/ 2428808 h 4193747"/>
              <a:gd name="connsiteX10" fmla="*/ 2213034 w 4203112"/>
              <a:gd name="connsiteY10" fmla="*/ 2430133 h 4193747"/>
              <a:gd name="connsiteX11" fmla="*/ 2171384 w 4203112"/>
              <a:gd name="connsiteY11" fmla="*/ 2288337 h 4193747"/>
              <a:gd name="connsiteX12" fmla="*/ 1919108 w 4203112"/>
              <a:gd name="connsiteY12" fmla="*/ 2056975 h 4193747"/>
              <a:gd name="connsiteX13" fmla="*/ 1977212 w 4203112"/>
              <a:gd name="connsiteY13" fmla="*/ 2110262 h 4193747"/>
              <a:gd name="connsiteX14" fmla="*/ 1925891 w 4203112"/>
              <a:gd name="connsiteY14" fmla="*/ 2217227 h 4193747"/>
              <a:gd name="connsiteX15" fmla="*/ 2052710 w 4203112"/>
              <a:gd name="connsiteY15" fmla="*/ 2620107 h 4193747"/>
              <a:gd name="connsiteX16" fmla="*/ 2400744 w 4203112"/>
              <a:gd name="connsiteY16" fmla="*/ 2722385 h 4193747"/>
              <a:gd name="connsiteX17" fmla="*/ 2573309 w 4203112"/>
              <a:gd name="connsiteY17" fmla="*/ 2656942 h 4193747"/>
              <a:gd name="connsiteX18" fmla="*/ 2803909 w 4203112"/>
              <a:gd name="connsiteY18" fmla="*/ 2868425 h 4193747"/>
              <a:gd name="connsiteX19" fmla="*/ 2611209 w 4203112"/>
              <a:gd name="connsiteY19" fmla="*/ 2817424 h 4193747"/>
              <a:gd name="connsiteX20" fmla="*/ 2418743 w 4203112"/>
              <a:gd name="connsiteY20" fmla="*/ 3008320 h 4193747"/>
              <a:gd name="connsiteX21" fmla="*/ 2877490 w 4203112"/>
              <a:gd name="connsiteY21" fmla="*/ 3129380 h 4193747"/>
              <a:gd name="connsiteX22" fmla="*/ 3016268 w 4203112"/>
              <a:gd name="connsiteY22" fmla="*/ 3063179 h 4193747"/>
              <a:gd name="connsiteX23" fmla="*/ 3074759 w 4203112"/>
              <a:gd name="connsiteY23" fmla="*/ 3116821 h 4193747"/>
              <a:gd name="connsiteX24" fmla="*/ 3195039 w 4203112"/>
              <a:gd name="connsiteY24" fmla="*/ 2985668 h 4193747"/>
              <a:gd name="connsiteX25" fmla="*/ 3140917 w 4203112"/>
              <a:gd name="connsiteY25" fmla="*/ 2936032 h 4193747"/>
              <a:gd name="connsiteX26" fmla="*/ 3206354 w 4203112"/>
              <a:gd name="connsiteY26" fmla="*/ 2787394 h 4193747"/>
              <a:gd name="connsiteX27" fmla="*/ 3073603 w 4203112"/>
              <a:gd name="connsiteY27" fmla="*/ 2340195 h 4193747"/>
              <a:gd name="connsiteX28" fmla="*/ 3074334 w 4203112"/>
              <a:gd name="connsiteY28" fmla="*/ 2339339 h 4193747"/>
              <a:gd name="connsiteX29" fmla="*/ 3069192 w 4203112"/>
              <a:gd name="connsiteY29" fmla="*/ 2335565 h 4193747"/>
              <a:gd name="connsiteX30" fmla="*/ 3067445 w 4203112"/>
              <a:gd name="connsiteY30" fmla="*/ 2333732 h 4193747"/>
              <a:gd name="connsiteX31" fmla="*/ 3067143 w 4203112"/>
              <a:gd name="connsiteY31" fmla="*/ 2334061 h 4193747"/>
              <a:gd name="connsiteX32" fmla="*/ 2729016 w 4203112"/>
              <a:gd name="connsiteY32" fmla="*/ 2247240 h 4193747"/>
              <a:gd name="connsiteX33" fmla="*/ 2522385 w 4203112"/>
              <a:gd name="connsiteY33" fmla="*/ 2368778 h 4193747"/>
              <a:gd name="connsiteX34" fmla="*/ 2283741 w 4203112"/>
              <a:gd name="connsiteY34" fmla="*/ 2149917 h 4193747"/>
              <a:gd name="connsiteX35" fmla="*/ 2297678 w 4203112"/>
              <a:gd name="connsiteY35" fmla="*/ 2143903 h 4193747"/>
              <a:gd name="connsiteX36" fmla="*/ 2471482 w 4203112"/>
              <a:gd name="connsiteY36" fmla="*/ 2189769 h 4193747"/>
              <a:gd name="connsiteX37" fmla="*/ 2644745 w 4203112"/>
              <a:gd name="connsiteY37" fmla="*/ 2017920 h 4193747"/>
              <a:gd name="connsiteX38" fmla="*/ 2231772 w 4203112"/>
              <a:gd name="connsiteY38" fmla="*/ 1908939 h 4193747"/>
              <a:gd name="connsiteX39" fmla="*/ 2094967 w 4203112"/>
              <a:gd name="connsiteY39" fmla="*/ 1976793 h 4193747"/>
              <a:gd name="connsiteX40" fmla="*/ 2039388 w 4203112"/>
              <a:gd name="connsiteY40" fmla="*/ 1925822 h 4193747"/>
              <a:gd name="connsiteX41" fmla="*/ 1919108 w 4203112"/>
              <a:gd name="connsiteY41" fmla="*/ 2056975 h 4193747"/>
              <a:gd name="connsiteX42" fmla="*/ 1078927 w 4203112"/>
              <a:gd name="connsiteY42" fmla="*/ 2399487 h 4193747"/>
              <a:gd name="connsiteX43" fmla="*/ 2259074 w 4203112"/>
              <a:gd name="connsiteY43" fmla="*/ 1121712 h 4193747"/>
              <a:gd name="connsiteX44" fmla="*/ 3829901 w 4203112"/>
              <a:gd name="connsiteY44" fmla="*/ 1410650 h 4193747"/>
              <a:gd name="connsiteX45" fmla="*/ 3448965 w 4203112"/>
              <a:gd name="connsiteY45" fmla="*/ 3334963 h 4193747"/>
              <a:gd name="connsiteX46" fmla="*/ 1444117 w 4203112"/>
              <a:gd name="connsiteY46" fmla="*/ 3862388 h 4193747"/>
              <a:gd name="connsiteX47" fmla="*/ 1441457 w 4203112"/>
              <a:gd name="connsiteY47" fmla="*/ 3858391 h 4193747"/>
              <a:gd name="connsiteX48" fmla="*/ 1078927 w 4203112"/>
              <a:gd name="connsiteY48" fmla="*/ 2399487 h 4193747"/>
              <a:gd name="connsiteX49" fmla="*/ 844073 w 4203112"/>
              <a:gd name="connsiteY49" fmla="*/ 2133690 h 4193747"/>
              <a:gd name="connsiteX50" fmla="*/ 1947259 w 4203112"/>
              <a:gd name="connsiteY50" fmla="*/ 930781 h 4193747"/>
              <a:gd name="connsiteX51" fmla="*/ 2015087 w 4203112"/>
              <a:gd name="connsiteY51" fmla="*/ 927848 h 4193747"/>
              <a:gd name="connsiteX52" fmla="*/ 2156605 w 4203112"/>
              <a:gd name="connsiteY52" fmla="*/ 1057633 h 4193747"/>
              <a:gd name="connsiteX53" fmla="*/ 2159538 w 4203112"/>
              <a:gd name="connsiteY53" fmla="*/ 1125461 h 4193747"/>
              <a:gd name="connsiteX54" fmla="*/ 1056351 w 4203112"/>
              <a:gd name="connsiteY54" fmla="*/ 2328370 h 4193747"/>
              <a:gd name="connsiteX55" fmla="*/ 988524 w 4203112"/>
              <a:gd name="connsiteY55" fmla="*/ 2331303 h 4193747"/>
              <a:gd name="connsiteX56" fmla="*/ 847006 w 4203112"/>
              <a:gd name="connsiteY56" fmla="*/ 2201517 h 4193747"/>
              <a:gd name="connsiteX57" fmla="*/ 844073 w 4203112"/>
              <a:gd name="connsiteY57" fmla="*/ 2133690 h 4193747"/>
              <a:gd name="connsiteX58" fmla="*/ 608369 w 4203112"/>
              <a:gd name="connsiteY58" fmla="*/ 645162 h 4193747"/>
              <a:gd name="connsiteX59" fmla="*/ 1230346 w 4203112"/>
              <a:gd name="connsiteY59" fmla="*/ 549012 h 4193747"/>
              <a:gd name="connsiteX60" fmla="*/ 1407055 w 4203112"/>
              <a:gd name="connsiteY60" fmla="*/ 46615 h 4193747"/>
              <a:gd name="connsiteX61" fmla="*/ 1845112 w 4203112"/>
              <a:gd name="connsiteY61" fmla="*/ 171264 h 4193747"/>
              <a:gd name="connsiteX62" fmla="*/ 1869929 w 4203112"/>
              <a:gd name="connsiteY62" fmla="*/ 880381 h 4193747"/>
              <a:gd name="connsiteX63" fmla="*/ 830647 w 4203112"/>
              <a:gd name="connsiteY63" fmla="*/ 2041794 h 4193747"/>
              <a:gd name="connsiteX64" fmla="*/ 111882 w 4203112"/>
              <a:gd name="connsiteY64" fmla="*/ 2070765 h 4193747"/>
              <a:gd name="connsiteX65" fmla="*/ 509974 w 4203112"/>
              <a:gd name="connsiteY65" fmla="*/ 1364842 h 4193747"/>
              <a:gd name="connsiteX66" fmla="*/ 530788 w 4203112"/>
              <a:gd name="connsiteY66" fmla="*/ 749102 h 4193747"/>
              <a:gd name="connsiteX67" fmla="*/ 608369 w 4203112"/>
              <a:gd name="connsiteY67" fmla="*/ 645162 h 4193747"/>
              <a:gd name="connsiteX0" fmla="*/ 2711097 w 4203112"/>
              <a:gd name="connsiteY0" fmla="*/ 2541845 h 4193747"/>
              <a:gd name="connsiteX1" fmla="*/ 2769667 w 4203112"/>
              <a:gd name="connsiteY1" fmla="*/ 2502966 h 4193747"/>
              <a:gd name="connsiteX2" fmla="*/ 2887654 w 4203112"/>
              <a:gd name="connsiteY2" fmla="*/ 2537119 h 4193747"/>
              <a:gd name="connsiteX3" fmla="*/ 2942683 w 4203112"/>
              <a:gd name="connsiteY3" fmla="*/ 2724446 h 4193747"/>
              <a:gd name="connsiteX4" fmla="*/ 2935472 w 4203112"/>
              <a:gd name="connsiteY4" fmla="*/ 2747619 h 4193747"/>
              <a:gd name="connsiteX5" fmla="*/ 2711097 w 4203112"/>
              <a:gd name="connsiteY5" fmla="*/ 2541845 h 4193747"/>
              <a:gd name="connsiteX6" fmla="*/ 2171384 w 4203112"/>
              <a:gd name="connsiteY6" fmla="*/ 2288337 h 4193747"/>
              <a:gd name="connsiteX7" fmla="*/ 2373058 w 4203112"/>
              <a:gd name="connsiteY7" fmla="*/ 2473293 h 4193747"/>
              <a:gd name="connsiteX8" fmla="*/ 2370959 w 4203112"/>
              <a:gd name="connsiteY8" fmla="*/ 2473824 h 4193747"/>
              <a:gd name="connsiteX9" fmla="*/ 2214151 w 4203112"/>
              <a:gd name="connsiteY9" fmla="*/ 2428808 h 4193747"/>
              <a:gd name="connsiteX10" fmla="*/ 2213034 w 4203112"/>
              <a:gd name="connsiteY10" fmla="*/ 2430133 h 4193747"/>
              <a:gd name="connsiteX11" fmla="*/ 2171384 w 4203112"/>
              <a:gd name="connsiteY11" fmla="*/ 2288337 h 4193747"/>
              <a:gd name="connsiteX12" fmla="*/ 1919108 w 4203112"/>
              <a:gd name="connsiteY12" fmla="*/ 2056975 h 4193747"/>
              <a:gd name="connsiteX13" fmla="*/ 1977212 w 4203112"/>
              <a:gd name="connsiteY13" fmla="*/ 2110262 h 4193747"/>
              <a:gd name="connsiteX14" fmla="*/ 1925891 w 4203112"/>
              <a:gd name="connsiteY14" fmla="*/ 2217227 h 4193747"/>
              <a:gd name="connsiteX15" fmla="*/ 2052710 w 4203112"/>
              <a:gd name="connsiteY15" fmla="*/ 2620107 h 4193747"/>
              <a:gd name="connsiteX16" fmla="*/ 2400744 w 4203112"/>
              <a:gd name="connsiteY16" fmla="*/ 2722385 h 4193747"/>
              <a:gd name="connsiteX17" fmla="*/ 2573309 w 4203112"/>
              <a:gd name="connsiteY17" fmla="*/ 2656942 h 4193747"/>
              <a:gd name="connsiteX18" fmla="*/ 2803909 w 4203112"/>
              <a:gd name="connsiteY18" fmla="*/ 2868425 h 4193747"/>
              <a:gd name="connsiteX19" fmla="*/ 2611209 w 4203112"/>
              <a:gd name="connsiteY19" fmla="*/ 2817424 h 4193747"/>
              <a:gd name="connsiteX20" fmla="*/ 2418743 w 4203112"/>
              <a:gd name="connsiteY20" fmla="*/ 3008320 h 4193747"/>
              <a:gd name="connsiteX21" fmla="*/ 2877490 w 4203112"/>
              <a:gd name="connsiteY21" fmla="*/ 3129380 h 4193747"/>
              <a:gd name="connsiteX22" fmla="*/ 3016268 w 4203112"/>
              <a:gd name="connsiteY22" fmla="*/ 3063179 h 4193747"/>
              <a:gd name="connsiteX23" fmla="*/ 3074759 w 4203112"/>
              <a:gd name="connsiteY23" fmla="*/ 3116821 h 4193747"/>
              <a:gd name="connsiteX24" fmla="*/ 3195039 w 4203112"/>
              <a:gd name="connsiteY24" fmla="*/ 2985668 h 4193747"/>
              <a:gd name="connsiteX25" fmla="*/ 3140917 w 4203112"/>
              <a:gd name="connsiteY25" fmla="*/ 2936032 h 4193747"/>
              <a:gd name="connsiteX26" fmla="*/ 3206354 w 4203112"/>
              <a:gd name="connsiteY26" fmla="*/ 2787394 h 4193747"/>
              <a:gd name="connsiteX27" fmla="*/ 3073603 w 4203112"/>
              <a:gd name="connsiteY27" fmla="*/ 2340195 h 4193747"/>
              <a:gd name="connsiteX28" fmla="*/ 3074334 w 4203112"/>
              <a:gd name="connsiteY28" fmla="*/ 2339339 h 4193747"/>
              <a:gd name="connsiteX29" fmla="*/ 3069192 w 4203112"/>
              <a:gd name="connsiteY29" fmla="*/ 2335565 h 4193747"/>
              <a:gd name="connsiteX30" fmla="*/ 3067445 w 4203112"/>
              <a:gd name="connsiteY30" fmla="*/ 2333732 h 4193747"/>
              <a:gd name="connsiteX31" fmla="*/ 3067143 w 4203112"/>
              <a:gd name="connsiteY31" fmla="*/ 2334061 h 4193747"/>
              <a:gd name="connsiteX32" fmla="*/ 2729016 w 4203112"/>
              <a:gd name="connsiteY32" fmla="*/ 2247240 h 4193747"/>
              <a:gd name="connsiteX33" fmla="*/ 2522385 w 4203112"/>
              <a:gd name="connsiteY33" fmla="*/ 2368778 h 4193747"/>
              <a:gd name="connsiteX34" fmla="*/ 2283741 w 4203112"/>
              <a:gd name="connsiteY34" fmla="*/ 2149917 h 4193747"/>
              <a:gd name="connsiteX35" fmla="*/ 2297678 w 4203112"/>
              <a:gd name="connsiteY35" fmla="*/ 2143903 h 4193747"/>
              <a:gd name="connsiteX36" fmla="*/ 2471482 w 4203112"/>
              <a:gd name="connsiteY36" fmla="*/ 2189769 h 4193747"/>
              <a:gd name="connsiteX37" fmla="*/ 2644745 w 4203112"/>
              <a:gd name="connsiteY37" fmla="*/ 2017920 h 4193747"/>
              <a:gd name="connsiteX38" fmla="*/ 2231772 w 4203112"/>
              <a:gd name="connsiteY38" fmla="*/ 1908939 h 4193747"/>
              <a:gd name="connsiteX39" fmla="*/ 2094967 w 4203112"/>
              <a:gd name="connsiteY39" fmla="*/ 1976793 h 4193747"/>
              <a:gd name="connsiteX40" fmla="*/ 2039388 w 4203112"/>
              <a:gd name="connsiteY40" fmla="*/ 1925822 h 4193747"/>
              <a:gd name="connsiteX41" fmla="*/ 1919108 w 4203112"/>
              <a:gd name="connsiteY41" fmla="*/ 2056975 h 4193747"/>
              <a:gd name="connsiteX42" fmla="*/ 1078927 w 4203112"/>
              <a:gd name="connsiteY42" fmla="*/ 2399487 h 4193747"/>
              <a:gd name="connsiteX43" fmla="*/ 2259074 w 4203112"/>
              <a:gd name="connsiteY43" fmla="*/ 1121712 h 4193747"/>
              <a:gd name="connsiteX44" fmla="*/ 3829901 w 4203112"/>
              <a:gd name="connsiteY44" fmla="*/ 1410650 h 4193747"/>
              <a:gd name="connsiteX45" fmla="*/ 3448965 w 4203112"/>
              <a:gd name="connsiteY45" fmla="*/ 3334963 h 4193747"/>
              <a:gd name="connsiteX46" fmla="*/ 1444117 w 4203112"/>
              <a:gd name="connsiteY46" fmla="*/ 3862388 h 4193747"/>
              <a:gd name="connsiteX47" fmla="*/ 1441457 w 4203112"/>
              <a:gd name="connsiteY47" fmla="*/ 3858391 h 4193747"/>
              <a:gd name="connsiteX48" fmla="*/ 1078927 w 4203112"/>
              <a:gd name="connsiteY48" fmla="*/ 2399487 h 4193747"/>
              <a:gd name="connsiteX49" fmla="*/ 844073 w 4203112"/>
              <a:gd name="connsiteY49" fmla="*/ 2133690 h 4193747"/>
              <a:gd name="connsiteX50" fmla="*/ 1947259 w 4203112"/>
              <a:gd name="connsiteY50" fmla="*/ 930781 h 4193747"/>
              <a:gd name="connsiteX51" fmla="*/ 2015087 w 4203112"/>
              <a:gd name="connsiteY51" fmla="*/ 927848 h 4193747"/>
              <a:gd name="connsiteX52" fmla="*/ 2156605 w 4203112"/>
              <a:gd name="connsiteY52" fmla="*/ 1057633 h 4193747"/>
              <a:gd name="connsiteX53" fmla="*/ 2159538 w 4203112"/>
              <a:gd name="connsiteY53" fmla="*/ 1125461 h 4193747"/>
              <a:gd name="connsiteX54" fmla="*/ 1056351 w 4203112"/>
              <a:gd name="connsiteY54" fmla="*/ 2328370 h 4193747"/>
              <a:gd name="connsiteX55" fmla="*/ 988524 w 4203112"/>
              <a:gd name="connsiteY55" fmla="*/ 2331303 h 4193747"/>
              <a:gd name="connsiteX56" fmla="*/ 847006 w 4203112"/>
              <a:gd name="connsiteY56" fmla="*/ 2201517 h 4193747"/>
              <a:gd name="connsiteX57" fmla="*/ 844073 w 4203112"/>
              <a:gd name="connsiteY57" fmla="*/ 2133690 h 4193747"/>
              <a:gd name="connsiteX58" fmla="*/ 608369 w 4203112"/>
              <a:gd name="connsiteY58" fmla="*/ 645162 h 4193747"/>
              <a:gd name="connsiteX59" fmla="*/ 1230346 w 4203112"/>
              <a:gd name="connsiteY59" fmla="*/ 549012 h 4193747"/>
              <a:gd name="connsiteX60" fmla="*/ 1407055 w 4203112"/>
              <a:gd name="connsiteY60" fmla="*/ 46615 h 4193747"/>
              <a:gd name="connsiteX61" fmla="*/ 1845112 w 4203112"/>
              <a:gd name="connsiteY61" fmla="*/ 171264 h 4193747"/>
              <a:gd name="connsiteX62" fmla="*/ 1869929 w 4203112"/>
              <a:gd name="connsiteY62" fmla="*/ 880381 h 4193747"/>
              <a:gd name="connsiteX63" fmla="*/ 830647 w 4203112"/>
              <a:gd name="connsiteY63" fmla="*/ 2041794 h 4193747"/>
              <a:gd name="connsiteX64" fmla="*/ 111882 w 4203112"/>
              <a:gd name="connsiteY64" fmla="*/ 2070765 h 4193747"/>
              <a:gd name="connsiteX65" fmla="*/ 509974 w 4203112"/>
              <a:gd name="connsiteY65" fmla="*/ 1364842 h 4193747"/>
              <a:gd name="connsiteX66" fmla="*/ 530788 w 4203112"/>
              <a:gd name="connsiteY66" fmla="*/ 749102 h 4193747"/>
              <a:gd name="connsiteX67" fmla="*/ 608369 w 4203112"/>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11645 w 4183969"/>
              <a:gd name="connsiteY66" fmla="*/ 74910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07353 w 4183969"/>
              <a:gd name="connsiteY66" fmla="*/ 753782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02673 w 4183969"/>
              <a:gd name="connsiteY66" fmla="*/ 749490 h 4193747"/>
              <a:gd name="connsiteX67" fmla="*/ 589226 w 4183969"/>
              <a:gd name="connsiteY67"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89226 w 4183969"/>
              <a:gd name="connsiteY66"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89226 w 4183969"/>
              <a:gd name="connsiteY66" fmla="*/ 645162 h 4193747"/>
              <a:gd name="connsiteX0" fmla="*/ 2691954 w 4183969"/>
              <a:gd name="connsiteY0" fmla="*/ 2541845 h 4193747"/>
              <a:gd name="connsiteX1" fmla="*/ 2750524 w 4183969"/>
              <a:gd name="connsiteY1" fmla="*/ 2502966 h 4193747"/>
              <a:gd name="connsiteX2" fmla="*/ 2868511 w 4183969"/>
              <a:gd name="connsiteY2" fmla="*/ 2537119 h 4193747"/>
              <a:gd name="connsiteX3" fmla="*/ 2923540 w 4183969"/>
              <a:gd name="connsiteY3" fmla="*/ 2724446 h 4193747"/>
              <a:gd name="connsiteX4" fmla="*/ 2916329 w 4183969"/>
              <a:gd name="connsiteY4" fmla="*/ 2747619 h 4193747"/>
              <a:gd name="connsiteX5" fmla="*/ 2691954 w 4183969"/>
              <a:gd name="connsiteY5" fmla="*/ 2541845 h 4193747"/>
              <a:gd name="connsiteX6" fmla="*/ 2152241 w 4183969"/>
              <a:gd name="connsiteY6" fmla="*/ 2288337 h 4193747"/>
              <a:gd name="connsiteX7" fmla="*/ 2353915 w 4183969"/>
              <a:gd name="connsiteY7" fmla="*/ 2473293 h 4193747"/>
              <a:gd name="connsiteX8" fmla="*/ 2351816 w 4183969"/>
              <a:gd name="connsiteY8" fmla="*/ 2473824 h 4193747"/>
              <a:gd name="connsiteX9" fmla="*/ 2195008 w 4183969"/>
              <a:gd name="connsiteY9" fmla="*/ 2428808 h 4193747"/>
              <a:gd name="connsiteX10" fmla="*/ 2193891 w 4183969"/>
              <a:gd name="connsiteY10" fmla="*/ 2430133 h 4193747"/>
              <a:gd name="connsiteX11" fmla="*/ 2152241 w 4183969"/>
              <a:gd name="connsiteY11" fmla="*/ 2288337 h 4193747"/>
              <a:gd name="connsiteX12" fmla="*/ 1899965 w 4183969"/>
              <a:gd name="connsiteY12" fmla="*/ 2056975 h 4193747"/>
              <a:gd name="connsiteX13" fmla="*/ 1958069 w 4183969"/>
              <a:gd name="connsiteY13" fmla="*/ 2110262 h 4193747"/>
              <a:gd name="connsiteX14" fmla="*/ 1906748 w 4183969"/>
              <a:gd name="connsiteY14" fmla="*/ 2217227 h 4193747"/>
              <a:gd name="connsiteX15" fmla="*/ 2033567 w 4183969"/>
              <a:gd name="connsiteY15" fmla="*/ 2620107 h 4193747"/>
              <a:gd name="connsiteX16" fmla="*/ 2381601 w 4183969"/>
              <a:gd name="connsiteY16" fmla="*/ 2722385 h 4193747"/>
              <a:gd name="connsiteX17" fmla="*/ 2554166 w 4183969"/>
              <a:gd name="connsiteY17" fmla="*/ 2656942 h 4193747"/>
              <a:gd name="connsiteX18" fmla="*/ 2784766 w 4183969"/>
              <a:gd name="connsiteY18" fmla="*/ 2868425 h 4193747"/>
              <a:gd name="connsiteX19" fmla="*/ 2592066 w 4183969"/>
              <a:gd name="connsiteY19" fmla="*/ 2817424 h 4193747"/>
              <a:gd name="connsiteX20" fmla="*/ 2399600 w 4183969"/>
              <a:gd name="connsiteY20" fmla="*/ 3008320 h 4193747"/>
              <a:gd name="connsiteX21" fmla="*/ 2858347 w 4183969"/>
              <a:gd name="connsiteY21" fmla="*/ 3129380 h 4193747"/>
              <a:gd name="connsiteX22" fmla="*/ 2997125 w 4183969"/>
              <a:gd name="connsiteY22" fmla="*/ 3063179 h 4193747"/>
              <a:gd name="connsiteX23" fmla="*/ 3055616 w 4183969"/>
              <a:gd name="connsiteY23" fmla="*/ 3116821 h 4193747"/>
              <a:gd name="connsiteX24" fmla="*/ 3175896 w 4183969"/>
              <a:gd name="connsiteY24" fmla="*/ 2985668 h 4193747"/>
              <a:gd name="connsiteX25" fmla="*/ 3121774 w 4183969"/>
              <a:gd name="connsiteY25" fmla="*/ 2936032 h 4193747"/>
              <a:gd name="connsiteX26" fmla="*/ 3187211 w 4183969"/>
              <a:gd name="connsiteY26" fmla="*/ 2787394 h 4193747"/>
              <a:gd name="connsiteX27" fmla="*/ 3054460 w 4183969"/>
              <a:gd name="connsiteY27" fmla="*/ 2340195 h 4193747"/>
              <a:gd name="connsiteX28" fmla="*/ 3055191 w 4183969"/>
              <a:gd name="connsiteY28" fmla="*/ 2339339 h 4193747"/>
              <a:gd name="connsiteX29" fmla="*/ 3050049 w 4183969"/>
              <a:gd name="connsiteY29" fmla="*/ 2335565 h 4193747"/>
              <a:gd name="connsiteX30" fmla="*/ 3048302 w 4183969"/>
              <a:gd name="connsiteY30" fmla="*/ 2333732 h 4193747"/>
              <a:gd name="connsiteX31" fmla="*/ 3048000 w 4183969"/>
              <a:gd name="connsiteY31" fmla="*/ 2334061 h 4193747"/>
              <a:gd name="connsiteX32" fmla="*/ 2709873 w 4183969"/>
              <a:gd name="connsiteY32" fmla="*/ 2247240 h 4193747"/>
              <a:gd name="connsiteX33" fmla="*/ 2503242 w 4183969"/>
              <a:gd name="connsiteY33" fmla="*/ 2368778 h 4193747"/>
              <a:gd name="connsiteX34" fmla="*/ 2264598 w 4183969"/>
              <a:gd name="connsiteY34" fmla="*/ 2149917 h 4193747"/>
              <a:gd name="connsiteX35" fmla="*/ 2278535 w 4183969"/>
              <a:gd name="connsiteY35" fmla="*/ 2143903 h 4193747"/>
              <a:gd name="connsiteX36" fmla="*/ 2452339 w 4183969"/>
              <a:gd name="connsiteY36" fmla="*/ 2189769 h 4193747"/>
              <a:gd name="connsiteX37" fmla="*/ 2625602 w 4183969"/>
              <a:gd name="connsiteY37" fmla="*/ 2017920 h 4193747"/>
              <a:gd name="connsiteX38" fmla="*/ 2212629 w 4183969"/>
              <a:gd name="connsiteY38" fmla="*/ 1908939 h 4193747"/>
              <a:gd name="connsiteX39" fmla="*/ 2075824 w 4183969"/>
              <a:gd name="connsiteY39" fmla="*/ 1976793 h 4193747"/>
              <a:gd name="connsiteX40" fmla="*/ 2020245 w 4183969"/>
              <a:gd name="connsiteY40" fmla="*/ 1925822 h 4193747"/>
              <a:gd name="connsiteX41" fmla="*/ 1899965 w 4183969"/>
              <a:gd name="connsiteY41" fmla="*/ 2056975 h 4193747"/>
              <a:gd name="connsiteX42" fmla="*/ 1059784 w 4183969"/>
              <a:gd name="connsiteY42" fmla="*/ 2399487 h 4193747"/>
              <a:gd name="connsiteX43" fmla="*/ 2239931 w 4183969"/>
              <a:gd name="connsiteY43" fmla="*/ 1121712 h 4193747"/>
              <a:gd name="connsiteX44" fmla="*/ 3810758 w 4183969"/>
              <a:gd name="connsiteY44" fmla="*/ 1410650 h 4193747"/>
              <a:gd name="connsiteX45" fmla="*/ 3429822 w 4183969"/>
              <a:gd name="connsiteY45" fmla="*/ 3334963 h 4193747"/>
              <a:gd name="connsiteX46" fmla="*/ 1424974 w 4183969"/>
              <a:gd name="connsiteY46" fmla="*/ 3862388 h 4193747"/>
              <a:gd name="connsiteX47" fmla="*/ 1422314 w 4183969"/>
              <a:gd name="connsiteY47" fmla="*/ 3858391 h 4193747"/>
              <a:gd name="connsiteX48" fmla="*/ 1059784 w 4183969"/>
              <a:gd name="connsiteY48" fmla="*/ 2399487 h 4193747"/>
              <a:gd name="connsiteX49" fmla="*/ 824930 w 4183969"/>
              <a:gd name="connsiteY49" fmla="*/ 2133690 h 4193747"/>
              <a:gd name="connsiteX50" fmla="*/ 1928116 w 4183969"/>
              <a:gd name="connsiteY50" fmla="*/ 930781 h 4193747"/>
              <a:gd name="connsiteX51" fmla="*/ 1995944 w 4183969"/>
              <a:gd name="connsiteY51" fmla="*/ 927848 h 4193747"/>
              <a:gd name="connsiteX52" fmla="*/ 2137462 w 4183969"/>
              <a:gd name="connsiteY52" fmla="*/ 1057633 h 4193747"/>
              <a:gd name="connsiteX53" fmla="*/ 2140395 w 4183969"/>
              <a:gd name="connsiteY53" fmla="*/ 1125461 h 4193747"/>
              <a:gd name="connsiteX54" fmla="*/ 1037208 w 4183969"/>
              <a:gd name="connsiteY54" fmla="*/ 2328370 h 4193747"/>
              <a:gd name="connsiteX55" fmla="*/ 969381 w 4183969"/>
              <a:gd name="connsiteY55" fmla="*/ 2331303 h 4193747"/>
              <a:gd name="connsiteX56" fmla="*/ 827863 w 4183969"/>
              <a:gd name="connsiteY56" fmla="*/ 2201517 h 4193747"/>
              <a:gd name="connsiteX57" fmla="*/ 824930 w 4183969"/>
              <a:gd name="connsiteY57" fmla="*/ 2133690 h 4193747"/>
              <a:gd name="connsiteX58" fmla="*/ 589226 w 4183969"/>
              <a:gd name="connsiteY58" fmla="*/ 645162 h 4193747"/>
              <a:gd name="connsiteX59" fmla="*/ 1211203 w 4183969"/>
              <a:gd name="connsiteY59" fmla="*/ 549012 h 4193747"/>
              <a:gd name="connsiteX60" fmla="*/ 1387912 w 4183969"/>
              <a:gd name="connsiteY60" fmla="*/ 46615 h 4193747"/>
              <a:gd name="connsiteX61" fmla="*/ 1825969 w 4183969"/>
              <a:gd name="connsiteY61" fmla="*/ 171264 h 4193747"/>
              <a:gd name="connsiteX62" fmla="*/ 1850786 w 4183969"/>
              <a:gd name="connsiteY62" fmla="*/ 880381 h 4193747"/>
              <a:gd name="connsiteX63" fmla="*/ 811504 w 4183969"/>
              <a:gd name="connsiteY63" fmla="*/ 2041794 h 4193747"/>
              <a:gd name="connsiteX64" fmla="*/ 92739 w 4183969"/>
              <a:gd name="connsiteY64" fmla="*/ 2070765 h 4193747"/>
              <a:gd name="connsiteX65" fmla="*/ 400312 w 4183969"/>
              <a:gd name="connsiteY65" fmla="*/ 1454148 h 4193747"/>
              <a:gd name="connsiteX66" fmla="*/ 589226 w 4183969"/>
              <a:gd name="connsiteY66" fmla="*/ 645162 h 4193747"/>
              <a:gd name="connsiteX0" fmla="*/ 2743554 w 4235569"/>
              <a:gd name="connsiteY0" fmla="*/ 2541845 h 4193747"/>
              <a:gd name="connsiteX1" fmla="*/ 2802124 w 4235569"/>
              <a:gd name="connsiteY1" fmla="*/ 2502966 h 4193747"/>
              <a:gd name="connsiteX2" fmla="*/ 2920111 w 4235569"/>
              <a:gd name="connsiteY2" fmla="*/ 2537119 h 4193747"/>
              <a:gd name="connsiteX3" fmla="*/ 2975140 w 4235569"/>
              <a:gd name="connsiteY3" fmla="*/ 2724446 h 4193747"/>
              <a:gd name="connsiteX4" fmla="*/ 2967929 w 4235569"/>
              <a:gd name="connsiteY4" fmla="*/ 2747619 h 4193747"/>
              <a:gd name="connsiteX5" fmla="*/ 2743554 w 4235569"/>
              <a:gd name="connsiteY5" fmla="*/ 2541845 h 4193747"/>
              <a:gd name="connsiteX6" fmla="*/ 2203841 w 4235569"/>
              <a:gd name="connsiteY6" fmla="*/ 2288337 h 4193747"/>
              <a:gd name="connsiteX7" fmla="*/ 2405515 w 4235569"/>
              <a:gd name="connsiteY7" fmla="*/ 2473293 h 4193747"/>
              <a:gd name="connsiteX8" fmla="*/ 2403416 w 4235569"/>
              <a:gd name="connsiteY8" fmla="*/ 2473824 h 4193747"/>
              <a:gd name="connsiteX9" fmla="*/ 2246608 w 4235569"/>
              <a:gd name="connsiteY9" fmla="*/ 2428808 h 4193747"/>
              <a:gd name="connsiteX10" fmla="*/ 2245491 w 4235569"/>
              <a:gd name="connsiteY10" fmla="*/ 2430133 h 4193747"/>
              <a:gd name="connsiteX11" fmla="*/ 2203841 w 4235569"/>
              <a:gd name="connsiteY11" fmla="*/ 2288337 h 4193747"/>
              <a:gd name="connsiteX12" fmla="*/ 1951565 w 4235569"/>
              <a:gd name="connsiteY12" fmla="*/ 2056975 h 4193747"/>
              <a:gd name="connsiteX13" fmla="*/ 2009669 w 4235569"/>
              <a:gd name="connsiteY13" fmla="*/ 2110262 h 4193747"/>
              <a:gd name="connsiteX14" fmla="*/ 1958348 w 4235569"/>
              <a:gd name="connsiteY14" fmla="*/ 2217227 h 4193747"/>
              <a:gd name="connsiteX15" fmla="*/ 2085167 w 4235569"/>
              <a:gd name="connsiteY15" fmla="*/ 2620107 h 4193747"/>
              <a:gd name="connsiteX16" fmla="*/ 2433201 w 4235569"/>
              <a:gd name="connsiteY16" fmla="*/ 2722385 h 4193747"/>
              <a:gd name="connsiteX17" fmla="*/ 2605766 w 4235569"/>
              <a:gd name="connsiteY17" fmla="*/ 2656942 h 4193747"/>
              <a:gd name="connsiteX18" fmla="*/ 2836366 w 4235569"/>
              <a:gd name="connsiteY18" fmla="*/ 2868425 h 4193747"/>
              <a:gd name="connsiteX19" fmla="*/ 2643666 w 4235569"/>
              <a:gd name="connsiteY19" fmla="*/ 2817424 h 4193747"/>
              <a:gd name="connsiteX20" fmla="*/ 2451200 w 4235569"/>
              <a:gd name="connsiteY20" fmla="*/ 3008320 h 4193747"/>
              <a:gd name="connsiteX21" fmla="*/ 2909947 w 4235569"/>
              <a:gd name="connsiteY21" fmla="*/ 3129380 h 4193747"/>
              <a:gd name="connsiteX22" fmla="*/ 3048725 w 4235569"/>
              <a:gd name="connsiteY22" fmla="*/ 3063179 h 4193747"/>
              <a:gd name="connsiteX23" fmla="*/ 3107216 w 4235569"/>
              <a:gd name="connsiteY23" fmla="*/ 3116821 h 4193747"/>
              <a:gd name="connsiteX24" fmla="*/ 3227496 w 4235569"/>
              <a:gd name="connsiteY24" fmla="*/ 2985668 h 4193747"/>
              <a:gd name="connsiteX25" fmla="*/ 3173374 w 4235569"/>
              <a:gd name="connsiteY25" fmla="*/ 2936032 h 4193747"/>
              <a:gd name="connsiteX26" fmla="*/ 3238811 w 4235569"/>
              <a:gd name="connsiteY26" fmla="*/ 2787394 h 4193747"/>
              <a:gd name="connsiteX27" fmla="*/ 3106060 w 4235569"/>
              <a:gd name="connsiteY27" fmla="*/ 2340195 h 4193747"/>
              <a:gd name="connsiteX28" fmla="*/ 3106791 w 4235569"/>
              <a:gd name="connsiteY28" fmla="*/ 2339339 h 4193747"/>
              <a:gd name="connsiteX29" fmla="*/ 3101649 w 4235569"/>
              <a:gd name="connsiteY29" fmla="*/ 2335565 h 4193747"/>
              <a:gd name="connsiteX30" fmla="*/ 3099902 w 4235569"/>
              <a:gd name="connsiteY30" fmla="*/ 2333732 h 4193747"/>
              <a:gd name="connsiteX31" fmla="*/ 3099600 w 4235569"/>
              <a:gd name="connsiteY31" fmla="*/ 2334061 h 4193747"/>
              <a:gd name="connsiteX32" fmla="*/ 2761473 w 4235569"/>
              <a:gd name="connsiteY32" fmla="*/ 2247240 h 4193747"/>
              <a:gd name="connsiteX33" fmla="*/ 2554842 w 4235569"/>
              <a:gd name="connsiteY33" fmla="*/ 2368778 h 4193747"/>
              <a:gd name="connsiteX34" fmla="*/ 2316198 w 4235569"/>
              <a:gd name="connsiteY34" fmla="*/ 2149917 h 4193747"/>
              <a:gd name="connsiteX35" fmla="*/ 2330135 w 4235569"/>
              <a:gd name="connsiteY35" fmla="*/ 2143903 h 4193747"/>
              <a:gd name="connsiteX36" fmla="*/ 2503939 w 4235569"/>
              <a:gd name="connsiteY36" fmla="*/ 2189769 h 4193747"/>
              <a:gd name="connsiteX37" fmla="*/ 2677202 w 4235569"/>
              <a:gd name="connsiteY37" fmla="*/ 2017920 h 4193747"/>
              <a:gd name="connsiteX38" fmla="*/ 2264229 w 4235569"/>
              <a:gd name="connsiteY38" fmla="*/ 1908939 h 4193747"/>
              <a:gd name="connsiteX39" fmla="*/ 2127424 w 4235569"/>
              <a:gd name="connsiteY39" fmla="*/ 1976793 h 4193747"/>
              <a:gd name="connsiteX40" fmla="*/ 2071845 w 4235569"/>
              <a:gd name="connsiteY40" fmla="*/ 1925822 h 4193747"/>
              <a:gd name="connsiteX41" fmla="*/ 1951565 w 4235569"/>
              <a:gd name="connsiteY41" fmla="*/ 2056975 h 4193747"/>
              <a:gd name="connsiteX42" fmla="*/ 1111384 w 4235569"/>
              <a:gd name="connsiteY42" fmla="*/ 2399487 h 4193747"/>
              <a:gd name="connsiteX43" fmla="*/ 2291531 w 4235569"/>
              <a:gd name="connsiteY43" fmla="*/ 1121712 h 4193747"/>
              <a:gd name="connsiteX44" fmla="*/ 3862358 w 4235569"/>
              <a:gd name="connsiteY44" fmla="*/ 1410650 h 4193747"/>
              <a:gd name="connsiteX45" fmla="*/ 3481422 w 4235569"/>
              <a:gd name="connsiteY45" fmla="*/ 3334963 h 4193747"/>
              <a:gd name="connsiteX46" fmla="*/ 1476574 w 4235569"/>
              <a:gd name="connsiteY46" fmla="*/ 3862388 h 4193747"/>
              <a:gd name="connsiteX47" fmla="*/ 1473914 w 4235569"/>
              <a:gd name="connsiteY47" fmla="*/ 3858391 h 4193747"/>
              <a:gd name="connsiteX48" fmla="*/ 1111384 w 4235569"/>
              <a:gd name="connsiteY48" fmla="*/ 2399487 h 4193747"/>
              <a:gd name="connsiteX49" fmla="*/ 876530 w 4235569"/>
              <a:gd name="connsiteY49" fmla="*/ 2133690 h 4193747"/>
              <a:gd name="connsiteX50" fmla="*/ 1979716 w 4235569"/>
              <a:gd name="connsiteY50" fmla="*/ 930781 h 4193747"/>
              <a:gd name="connsiteX51" fmla="*/ 2047544 w 4235569"/>
              <a:gd name="connsiteY51" fmla="*/ 927848 h 4193747"/>
              <a:gd name="connsiteX52" fmla="*/ 2189062 w 4235569"/>
              <a:gd name="connsiteY52" fmla="*/ 1057633 h 4193747"/>
              <a:gd name="connsiteX53" fmla="*/ 2191995 w 4235569"/>
              <a:gd name="connsiteY53" fmla="*/ 1125461 h 4193747"/>
              <a:gd name="connsiteX54" fmla="*/ 1088808 w 4235569"/>
              <a:gd name="connsiteY54" fmla="*/ 2328370 h 4193747"/>
              <a:gd name="connsiteX55" fmla="*/ 1020981 w 4235569"/>
              <a:gd name="connsiteY55" fmla="*/ 2331303 h 4193747"/>
              <a:gd name="connsiteX56" fmla="*/ 879463 w 4235569"/>
              <a:gd name="connsiteY56" fmla="*/ 2201517 h 4193747"/>
              <a:gd name="connsiteX57" fmla="*/ 876530 w 4235569"/>
              <a:gd name="connsiteY57" fmla="*/ 2133690 h 4193747"/>
              <a:gd name="connsiteX58" fmla="*/ 640826 w 4235569"/>
              <a:gd name="connsiteY58" fmla="*/ 645162 h 4193747"/>
              <a:gd name="connsiteX59" fmla="*/ 1262803 w 4235569"/>
              <a:gd name="connsiteY59" fmla="*/ 549012 h 4193747"/>
              <a:gd name="connsiteX60" fmla="*/ 1439512 w 4235569"/>
              <a:gd name="connsiteY60" fmla="*/ 46615 h 4193747"/>
              <a:gd name="connsiteX61" fmla="*/ 1877569 w 4235569"/>
              <a:gd name="connsiteY61" fmla="*/ 171264 h 4193747"/>
              <a:gd name="connsiteX62" fmla="*/ 1902386 w 4235569"/>
              <a:gd name="connsiteY62" fmla="*/ 880381 h 4193747"/>
              <a:gd name="connsiteX63" fmla="*/ 863104 w 4235569"/>
              <a:gd name="connsiteY63" fmla="*/ 2041794 h 4193747"/>
              <a:gd name="connsiteX64" fmla="*/ 144339 w 4235569"/>
              <a:gd name="connsiteY64" fmla="*/ 2070765 h 4193747"/>
              <a:gd name="connsiteX65" fmla="*/ 451912 w 4235569"/>
              <a:gd name="connsiteY65" fmla="*/ 1454148 h 4193747"/>
              <a:gd name="connsiteX66" fmla="*/ 640826 w 4235569"/>
              <a:gd name="connsiteY66" fmla="*/ 645162 h 4193747"/>
              <a:gd name="connsiteX0" fmla="*/ 2743554 w 4235569"/>
              <a:gd name="connsiteY0" fmla="*/ 2541845 h 4193747"/>
              <a:gd name="connsiteX1" fmla="*/ 2802124 w 4235569"/>
              <a:gd name="connsiteY1" fmla="*/ 2502966 h 4193747"/>
              <a:gd name="connsiteX2" fmla="*/ 2920111 w 4235569"/>
              <a:gd name="connsiteY2" fmla="*/ 2537119 h 4193747"/>
              <a:gd name="connsiteX3" fmla="*/ 2975140 w 4235569"/>
              <a:gd name="connsiteY3" fmla="*/ 2724446 h 4193747"/>
              <a:gd name="connsiteX4" fmla="*/ 2967929 w 4235569"/>
              <a:gd name="connsiteY4" fmla="*/ 2747619 h 4193747"/>
              <a:gd name="connsiteX5" fmla="*/ 2743554 w 4235569"/>
              <a:gd name="connsiteY5" fmla="*/ 2541845 h 4193747"/>
              <a:gd name="connsiteX6" fmla="*/ 2203841 w 4235569"/>
              <a:gd name="connsiteY6" fmla="*/ 2288337 h 4193747"/>
              <a:gd name="connsiteX7" fmla="*/ 2405515 w 4235569"/>
              <a:gd name="connsiteY7" fmla="*/ 2473293 h 4193747"/>
              <a:gd name="connsiteX8" fmla="*/ 2403416 w 4235569"/>
              <a:gd name="connsiteY8" fmla="*/ 2473824 h 4193747"/>
              <a:gd name="connsiteX9" fmla="*/ 2246608 w 4235569"/>
              <a:gd name="connsiteY9" fmla="*/ 2428808 h 4193747"/>
              <a:gd name="connsiteX10" fmla="*/ 2245491 w 4235569"/>
              <a:gd name="connsiteY10" fmla="*/ 2430133 h 4193747"/>
              <a:gd name="connsiteX11" fmla="*/ 2203841 w 4235569"/>
              <a:gd name="connsiteY11" fmla="*/ 2288337 h 4193747"/>
              <a:gd name="connsiteX12" fmla="*/ 1951565 w 4235569"/>
              <a:gd name="connsiteY12" fmla="*/ 2056975 h 4193747"/>
              <a:gd name="connsiteX13" fmla="*/ 2009669 w 4235569"/>
              <a:gd name="connsiteY13" fmla="*/ 2110262 h 4193747"/>
              <a:gd name="connsiteX14" fmla="*/ 1958348 w 4235569"/>
              <a:gd name="connsiteY14" fmla="*/ 2217227 h 4193747"/>
              <a:gd name="connsiteX15" fmla="*/ 2085167 w 4235569"/>
              <a:gd name="connsiteY15" fmla="*/ 2620107 h 4193747"/>
              <a:gd name="connsiteX16" fmla="*/ 2433201 w 4235569"/>
              <a:gd name="connsiteY16" fmla="*/ 2722385 h 4193747"/>
              <a:gd name="connsiteX17" fmla="*/ 2605766 w 4235569"/>
              <a:gd name="connsiteY17" fmla="*/ 2656942 h 4193747"/>
              <a:gd name="connsiteX18" fmla="*/ 2836366 w 4235569"/>
              <a:gd name="connsiteY18" fmla="*/ 2868425 h 4193747"/>
              <a:gd name="connsiteX19" fmla="*/ 2643666 w 4235569"/>
              <a:gd name="connsiteY19" fmla="*/ 2817424 h 4193747"/>
              <a:gd name="connsiteX20" fmla="*/ 2451200 w 4235569"/>
              <a:gd name="connsiteY20" fmla="*/ 3008320 h 4193747"/>
              <a:gd name="connsiteX21" fmla="*/ 2909947 w 4235569"/>
              <a:gd name="connsiteY21" fmla="*/ 3129380 h 4193747"/>
              <a:gd name="connsiteX22" fmla="*/ 3048725 w 4235569"/>
              <a:gd name="connsiteY22" fmla="*/ 3063179 h 4193747"/>
              <a:gd name="connsiteX23" fmla="*/ 3107216 w 4235569"/>
              <a:gd name="connsiteY23" fmla="*/ 3116821 h 4193747"/>
              <a:gd name="connsiteX24" fmla="*/ 3227496 w 4235569"/>
              <a:gd name="connsiteY24" fmla="*/ 2985668 h 4193747"/>
              <a:gd name="connsiteX25" fmla="*/ 3173374 w 4235569"/>
              <a:gd name="connsiteY25" fmla="*/ 2936032 h 4193747"/>
              <a:gd name="connsiteX26" fmla="*/ 3238811 w 4235569"/>
              <a:gd name="connsiteY26" fmla="*/ 2787394 h 4193747"/>
              <a:gd name="connsiteX27" fmla="*/ 3106060 w 4235569"/>
              <a:gd name="connsiteY27" fmla="*/ 2340195 h 4193747"/>
              <a:gd name="connsiteX28" fmla="*/ 3106791 w 4235569"/>
              <a:gd name="connsiteY28" fmla="*/ 2339339 h 4193747"/>
              <a:gd name="connsiteX29" fmla="*/ 3101649 w 4235569"/>
              <a:gd name="connsiteY29" fmla="*/ 2335565 h 4193747"/>
              <a:gd name="connsiteX30" fmla="*/ 3099902 w 4235569"/>
              <a:gd name="connsiteY30" fmla="*/ 2333732 h 4193747"/>
              <a:gd name="connsiteX31" fmla="*/ 3099600 w 4235569"/>
              <a:gd name="connsiteY31" fmla="*/ 2334061 h 4193747"/>
              <a:gd name="connsiteX32" fmla="*/ 2761473 w 4235569"/>
              <a:gd name="connsiteY32" fmla="*/ 2247240 h 4193747"/>
              <a:gd name="connsiteX33" fmla="*/ 2554842 w 4235569"/>
              <a:gd name="connsiteY33" fmla="*/ 2368778 h 4193747"/>
              <a:gd name="connsiteX34" fmla="*/ 2316198 w 4235569"/>
              <a:gd name="connsiteY34" fmla="*/ 2149917 h 4193747"/>
              <a:gd name="connsiteX35" fmla="*/ 2330135 w 4235569"/>
              <a:gd name="connsiteY35" fmla="*/ 2143903 h 4193747"/>
              <a:gd name="connsiteX36" fmla="*/ 2503939 w 4235569"/>
              <a:gd name="connsiteY36" fmla="*/ 2189769 h 4193747"/>
              <a:gd name="connsiteX37" fmla="*/ 2677202 w 4235569"/>
              <a:gd name="connsiteY37" fmla="*/ 2017920 h 4193747"/>
              <a:gd name="connsiteX38" fmla="*/ 2264229 w 4235569"/>
              <a:gd name="connsiteY38" fmla="*/ 1908939 h 4193747"/>
              <a:gd name="connsiteX39" fmla="*/ 2127424 w 4235569"/>
              <a:gd name="connsiteY39" fmla="*/ 1976793 h 4193747"/>
              <a:gd name="connsiteX40" fmla="*/ 2071845 w 4235569"/>
              <a:gd name="connsiteY40" fmla="*/ 1925822 h 4193747"/>
              <a:gd name="connsiteX41" fmla="*/ 1951565 w 4235569"/>
              <a:gd name="connsiteY41" fmla="*/ 2056975 h 4193747"/>
              <a:gd name="connsiteX42" fmla="*/ 1111384 w 4235569"/>
              <a:gd name="connsiteY42" fmla="*/ 2399487 h 4193747"/>
              <a:gd name="connsiteX43" fmla="*/ 2291531 w 4235569"/>
              <a:gd name="connsiteY43" fmla="*/ 1121712 h 4193747"/>
              <a:gd name="connsiteX44" fmla="*/ 3862358 w 4235569"/>
              <a:gd name="connsiteY44" fmla="*/ 1410650 h 4193747"/>
              <a:gd name="connsiteX45" fmla="*/ 3481422 w 4235569"/>
              <a:gd name="connsiteY45" fmla="*/ 3334963 h 4193747"/>
              <a:gd name="connsiteX46" fmla="*/ 1476574 w 4235569"/>
              <a:gd name="connsiteY46" fmla="*/ 3862388 h 4193747"/>
              <a:gd name="connsiteX47" fmla="*/ 1473914 w 4235569"/>
              <a:gd name="connsiteY47" fmla="*/ 3858391 h 4193747"/>
              <a:gd name="connsiteX48" fmla="*/ 1111384 w 4235569"/>
              <a:gd name="connsiteY48" fmla="*/ 2399487 h 4193747"/>
              <a:gd name="connsiteX49" fmla="*/ 876530 w 4235569"/>
              <a:gd name="connsiteY49" fmla="*/ 2133690 h 4193747"/>
              <a:gd name="connsiteX50" fmla="*/ 1979716 w 4235569"/>
              <a:gd name="connsiteY50" fmla="*/ 930781 h 4193747"/>
              <a:gd name="connsiteX51" fmla="*/ 2047544 w 4235569"/>
              <a:gd name="connsiteY51" fmla="*/ 927848 h 4193747"/>
              <a:gd name="connsiteX52" fmla="*/ 2189062 w 4235569"/>
              <a:gd name="connsiteY52" fmla="*/ 1057633 h 4193747"/>
              <a:gd name="connsiteX53" fmla="*/ 2191995 w 4235569"/>
              <a:gd name="connsiteY53" fmla="*/ 1125461 h 4193747"/>
              <a:gd name="connsiteX54" fmla="*/ 1088808 w 4235569"/>
              <a:gd name="connsiteY54" fmla="*/ 2328370 h 4193747"/>
              <a:gd name="connsiteX55" fmla="*/ 1020981 w 4235569"/>
              <a:gd name="connsiteY55" fmla="*/ 2331303 h 4193747"/>
              <a:gd name="connsiteX56" fmla="*/ 879463 w 4235569"/>
              <a:gd name="connsiteY56" fmla="*/ 2201517 h 4193747"/>
              <a:gd name="connsiteX57" fmla="*/ 876530 w 4235569"/>
              <a:gd name="connsiteY57" fmla="*/ 2133690 h 4193747"/>
              <a:gd name="connsiteX58" fmla="*/ 640826 w 4235569"/>
              <a:gd name="connsiteY58" fmla="*/ 645162 h 4193747"/>
              <a:gd name="connsiteX59" fmla="*/ 1262803 w 4235569"/>
              <a:gd name="connsiteY59" fmla="*/ 549012 h 4193747"/>
              <a:gd name="connsiteX60" fmla="*/ 1439512 w 4235569"/>
              <a:gd name="connsiteY60" fmla="*/ 46615 h 4193747"/>
              <a:gd name="connsiteX61" fmla="*/ 1877569 w 4235569"/>
              <a:gd name="connsiteY61" fmla="*/ 171264 h 4193747"/>
              <a:gd name="connsiteX62" fmla="*/ 1902386 w 4235569"/>
              <a:gd name="connsiteY62" fmla="*/ 880381 h 4193747"/>
              <a:gd name="connsiteX63" fmla="*/ 863104 w 4235569"/>
              <a:gd name="connsiteY63" fmla="*/ 2041794 h 4193747"/>
              <a:gd name="connsiteX64" fmla="*/ 144339 w 4235569"/>
              <a:gd name="connsiteY64" fmla="*/ 2070765 h 4193747"/>
              <a:gd name="connsiteX65" fmla="*/ 451912 w 4235569"/>
              <a:gd name="connsiteY65" fmla="*/ 1454148 h 4193747"/>
              <a:gd name="connsiteX66" fmla="*/ 640826 w 4235569"/>
              <a:gd name="connsiteY66" fmla="*/ 645162 h 4193747"/>
              <a:gd name="connsiteX0" fmla="*/ 2685517 w 4177532"/>
              <a:gd name="connsiteY0" fmla="*/ 2541845 h 4193747"/>
              <a:gd name="connsiteX1" fmla="*/ 2744087 w 4177532"/>
              <a:gd name="connsiteY1" fmla="*/ 2502966 h 4193747"/>
              <a:gd name="connsiteX2" fmla="*/ 2862074 w 4177532"/>
              <a:gd name="connsiteY2" fmla="*/ 2537119 h 4193747"/>
              <a:gd name="connsiteX3" fmla="*/ 2917103 w 4177532"/>
              <a:gd name="connsiteY3" fmla="*/ 2724446 h 4193747"/>
              <a:gd name="connsiteX4" fmla="*/ 2909892 w 4177532"/>
              <a:gd name="connsiteY4" fmla="*/ 2747619 h 4193747"/>
              <a:gd name="connsiteX5" fmla="*/ 2685517 w 4177532"/>
              <a:gd name="connsiteY5" fmla="*/ 2541845 h 4193747"/>
              <a:gd name="connsiteX6" fmla="*/ 2145804 w 4177532"/>
              <a:gd name="connsiteY6" fmla="*/ 2288337 h 4193747"/>
              <a:gd name="connsiteX7" fmla="*/ 2347478 w 4177532"/>
              <a:gd name="connsiteY7" fmla="*/ 2473293 h 4193747"/>
              <a:gd name="connsiteX8" fmla="*/ 2345379 w 4177532"/>
              <a:gd name="connsiteY8" fmla="*/ 2473824 h 4193747"/>
              <a:gd name="connsiteX9" fmla="*/ 2188571 w 4177532"/>
              <a:gd name="connsiteY9" fmla="*/ 2428808 h 4193747"/>
              <a:gd name="connsiteX10" fmla="*/ 2187454 w 4177532"/>
              <a:gd name="connsiteY10" fmla="*/ 2430133 h 4193747"/>
              <a:gd name="connsiteX11" fmla="*/ 2145804 w 4177532"/>
              <a:gd name="connsiteY11" fmla="*/ 2288337 h 4193747"/>
              <a:gd name="connsiteX12" fmla="*/ 1893528 w 4177532"/>
              <a:gd name="connsiteY12" fmla="*/ 2056975 h 4193747"/>
              <a:gd name="connsiteX13" fmla="*/ 1951632 w 4177532"/>
              <a:gd name="connsiteY13" fmla="*/ 2110262 h 4193747"/>
              <a:gd name="connsiteX14" fmla="*/ 1900311 w 4177532"/>
              <a:gd name="connsiteY14" fmla="*/ 2217227 h 4193747"/>
              <a:gd name="connsiteX15" fmla="*/ 2027130 w 4177532"/>
              <a:gd name="connsiteY15" fmla="*/ 2620107 h 4193747"/>
              <a:gd name="connsiteX16" fmla="*/ 2375164 w 4177532"/>
              <a:gd name="connsiteY16" fmla="*/ 2722385 h 4193747"/>
              <a:gd name="connsiteX17" fmla="*/ 2547729 w 4177532"/>
              <a:gd name="connsiteY17" fmla="*/ 2656942 h 4193747"/>
              <a:gd name="connsiteX18" fmla="*/ 2778329 w 4177532"/>
              <a:gd name="connsiteY18" fmla="*/ 2868425 h 4193747"/>
              <a:gd name="connsiteX19" fmla="*/ 2585629 w 4177532"/>
              <a:gd name="connsiteY19" fmla="*/ 2817424 h 4193747"/>
              <a:gd name="connsiteX20" fmla="*/ 2393163 w 4177532"/>
              <a:gd name="connsiteY20" fmla="*/ 3008320 h 4193747"/>
              <a:gd name="connsiteX21" fmla="*/ 2851910 w 4177532"/>
              <a:gd name="connsiteY21" fmla="*/ 3129380 h 4193747"/>
              <a:gd name="connsiteX22" fmla="*/ 2990688 w 4177532"/>
              <a:gd name="connsiteY22" fmla="*/ 3063179 h 4193747"/>
              <a:gd name="connsiteX23" fmla="*/ 3049179 w 4177532"/>
              <a:gd name="connsiteY23" fmla="*/ 3116821 h 4193747"/>
              <a:gd name="connsiteX24" fmla="*/ 3169459 w 4177532"/>
              <a:gd name="connsiteY24" fmla="*/ 2985668 h 4193747"/>
              <a:gd name="connsiteX25" fmla="*/ 3115337 w 4177532"/>
              <a:gd name="connsiteY25" fmla="*/ 2936032 h 4193747"/>
              <a:gd name="connsiteX26" fmla="*/ 3180774 w 4177532"/>
              <a:gd name="connsiteY26" fmla="*/ 2787394 h 4193747"/>
              <a:gd name="connsiteX27" fmla="*/ 3048023 w 4177532"/>
              <a:gd name="connsiteY27" fmla="*/ 2340195 h 4193747"/>
              <a:gd name="connsiteX28" fmla="*/ 3048754 w 4177532"/>
              <a:gd name="connsiteY28" fmla="*/ 2339339 h 4193747"/>
              <a:gd name="connsiteX29" fmla="*/ 3043612 w 4177532"/>
              <a:gd name="connsiteY29" fmla="*/ 2335565 h 4193747"/>
              <a:gd name="connsiteX30" fmla="*/ 3041865 w 4177532"/>
              <a:gd name="connsiteY30" fmla="*/ 2333732 h 4193747"/>
              <a:gd name="connsiteX31" fmla="*/ 3041563 w 4177532"/>
              <a:gd name="connsiteY31" fmla="*/ 2334061 h 4193747"/>
              <a:gd name="connsiteX32" fmla="*/ 2703436 w 4177532"/>
              <a:gd name="connsiteY32" fmla="*/ 2247240 h 4193747"/>
              <a:gd name="connsiteX33" fmla="*/ 2496805 w 4177532"/>
              <a:gd name="connsiteY33" fmla="*/ 2368778 h 4193747"/>
              <a:gd name="connsiteX34" fmla="*/ 2258161 w 4177532"/>
              <a:gd name="connsiteY34" fmla="*/ 2149917 h 4193747"/>
              <a:gd name="connsiteX35" fmla="*/ 2272098 w 4177532"/>
              <a:gd name="connsiteY35" fmla="*/ 2143903 h 4193747"/>
              <a:gd name="connsiteX36" fmla="*/ 2445902 w 4177532"/>
              <a:gd name="connsiteY36" fmla="*/ 2189769 h 4193747"/>
              <a:gd name="connsiteX37" fmla="*/ 2619165 w 4177532"/>
              <a:gd name="connsiteY37" fmla="*/ 2017920 h 4193747"/>
              <a:gd name="connsiteX38" fmla="*/ 2206192 w 4177532"/>
              <a:gd name="connsiteY38" fmla="*/ 1908939 h 4193747"/>
              <a:gd name="connsiteX39" fmla="*/ 2069387 w 4177532"/>
              <a:gd name="connsiteY39" fmla="*/ 1976793 h 4193747"/>
              <a:gd name="connsiteX40" fmla="*/ 2013808 w 4177532"/>
              <a:gd name="connsiteY40" fmla="*/ 1925822 h 4193747"/>
              <a:gd name="connsiteX41" fmla="*/ 1893528 w 4177532"/>
              <a:gd name="connsiteY41" fmla="*/ 2056975 h 4193747"/>
              <a:gd name="connsiteX42" fmla="*/ 1053347 w 4177532"/>
              <a:gd name="connsiteY42" fmla="*/ 2399487 h 4193747"/>
              <a:gd name="connsiteX43" fmla="*/ 2233494 w 4177532"/>
              <a:gd name="connsiteY43" fmla="*/ 1121712 h 4193747"/>
              <a:gd name="connsiteX44" fmla="*/ 3804321 w 4177532"/>
              <a:gd name="connsiteY44" fmla="*/ 1410650 h 4193747"/>
              <a:gd name="connsiteX45" fmla="*/ 3423385 w 4177532"/>
              <a:gd name="connsiteY45" fmla="*/ 3334963 h 4193747"/>
              <a:gd name="connsiteX46" fmla="*/ 1418537 w 4177532"/>
              <a:gd name="connsiteY46" fmla="*/ 3862388 h 4193747"/>
              <a:gd name="connsiteX47" fmla="*/ 1415877 w 4177532"/>
              <a:gd name="connsiteY47" fmla="*/ 3858391 h 4193747"/>
              <a:gd name="connsiteX48" fmla="*/ 1053347 w 4177532"/>
              <a:gd name="connsiteY48" fmla="*/ 2399487 h 4193747"/>
              <a:gd name="connsiteX49" fmla="*/ 818493 w 4177532"/>
              <a:gd name="connsiteY49" fmla="*/ 2133690 h 4193747"/>
              <a:gd name="connsiteX50" fmla="*/ 1921679 w 4177532"/>
              <a:gd name="connsiteY50" fmla="*/ 930781 h 4193747"/>
              <a:gd name="connsiteX51" fmla="*/ 1989507 w 4177532"/>
              <a:gd name="connsiteY51" fmla="*/ 927848 h 4193747"/>
              <a:gd name="connsiteX52" fmla="*/ 2131025 w 4177532"/>
              <a:gd name="connsiteY52" fmla="*/ 1057633 h 4193747"/>
              <a:gd name="connsiteX53" fmla="*/ 2133958 w 4177532"/>
              <a:gd name="connsiteY53" fmla="*/ 1125461 h 4193747"/>
              <a:gd name="connsiteX54" fmla="*/ 1030771 w 4177532"/>
              <a:gd name="connsiteY54" fmla="*/ 2328370 h 4193747"/>
              <a:gd name="connsiteX55" fmla="*/ 962944 w 4177532"/>
              <a:gd name="connsiteY55" fmla="*/ 2331303 h 4193747"/>
              <a:gd name="connsiteX56" fmla="*/ 821426 w 4177532"/>
              <a:gd name="connsiteY56" fmla="*/ 2201517 h 4193747"/>
              <a:gd name="connsiteX57" fmla="*/ 818493 w 4177532"/>
              <a:gd name="connsiteY57" fmla="*/ 2133690 h 4193747"/>
              <a:gd name="connsiteX58" fmla="*/ 582789 w 4177532"/>
              <a:gd name="connsiteY58" fmla="*/ 645162 h 4193747"/>
              <a:gd name="connsiteX59" fmla="*/ 1204766 w 4177532"/>
              <a:gd name="connsiteY59" fmla="*/ 549012 h 4193747"/>
              <a:gd name="connsiteX60" fmla="*/ 1381475 w 4177532"/>
              <a:gd name="connsiteY60" fmla="*/ 46615 h 4193747"/>
              <a:gd name="connsiteX61" fmla="*/ 1819532 w 4177532"/>
              <a:gd name="connsiteY61" fmla="*/ 171264 h 4193747"/>
              <a:gd name="connsiteX62" fmla="*/ 1844349 w 4177532"/>
              <a:gd name="connsiteY62" fmla="*/ 880381 h 4193747"/>
              <a:gd name="connsiteX63" fmla="*/ 805067 w 4177532"/>
              <a:gd name="connsiteY63" fmla="*/ 2041794 h 4193747"/>
              <a:gd name="connsiteX64" fmla="*/ 86302 w 4177532"/>
              <a:gd name="connsiteY64" fmla="*/ 2070765 h 4193747"/>
              <a:gd name="connsiteX65" fmla="*/ 406751 w 4177532"/>
              <a:gd name="connsiteY65" fmla="*/ 1440109 h 4193747"/>
              <a:gd name="connsiteX66" fmla="*/ 582789 w 4177532"/>
              <a:gd name="connsiteY66" fmla="*/ 645162 h 4193747"/>
              <a:gd name="connsiteX0" fmla="*/ 2706143 w 4198158"/>
              <a:gd name="connsiteY0" fmla="*/ 2541845 h 4193747"/>
              <a:gd name="connsiteX1" fmla="*/ 2764713 w 4198158"/>
              <a:gd name="connsiteY1" fmla="*/ 2502966 h 4193747"/>
              <a:gd name="connsiteX2" fmla="*/ 2882700 w 4198158"/>
              <a:gd name="connsiteY2" fmla="*/ 2537119 h 4193747"/>
              <a:gd name="connsiteX3" fmla="*/ 2937729 w 4198158"/>
              <a:gd name="connsiteY3" fmla="*/ 2724446 h 4193747"/>
              <a:gd name="connsiteX4" fmla="*/ 2930518 w 4198158"/>
              <a:gd name="connsiteY4" fmla="*/ 2747619 h 4193747"/>
              <a:gd name="connsiteX5" fmla="*/ 2706143 w 4198158"/>
              <a:gd name="connsiteY5" fmla="*/ 2541845 h 4193747"/>
              <a:gd name="connsiteX6" fmla="*/ 2166430 w 4198158"/>
              <a:gd name="connsiteY6" fmla="*/ 2288337 h 4193747"/>
              <a:gd name="connsiteX7" fmla="*/ 2368104 w 4198158"/>
              <a:gd name="connsiteY7" fmla="*/ 2473293 h 4193747"/>
              <a:gd name="connsiteX8" fmla="*/ 2366005 w 4198158"/>
              <a:gd name="connsiteY8" fmla="*/ 2473824 h 4193747"/>
              <a:gd name="connsiteX9" fmla="*/ 2209197 w 4198158"/>
              <a:gd name="connsiteY9" fmla="*/ 2428808 h 4193747"/>
              <a:gd name="connsiteX10" fmla="*/ 2208080 w 4198158"/>
              <a:gd name="connsiteY10" fmla="*/ 2430133 h 4193747"/>
              <a:gd name="connsiteX11" fmla="*/ 2166430 w 4198158"/>
              <a:gd name="connsiteY11" fmla="*/ 2288337 h 4193747"/>
              <a:gd name="connsiteX12" fmla="*/ 1914154 w 4198158"/>
              <a:gd name="connsiteY12" fmla="*/ 2056975 h 4193747"/>
              <a:gd name="connsiteX13" fmla="*/ 1972258 w 4198158"/>
              <a:gd name="connsiteY13" fmla="*/ 2110262 h 4193747"/>
              <a:gd name="connsiteX14" fmla="*/ 1920937 w 4198158"/>
              <a:gd name="connsiteY14" fmla="*/ 2217227 h 4193747"/>
              <a:gd name="connsiteX15" fmla="*/ 2047756 w 4198158"/>
              <a:gd name="connsiteY15" fmla="*/ 2620107 h 4193747"/>
              <a:gd name="connsiteX16" fmla="*/ 2395790 w 4198158"/>
              <a:gd name="connsiteY16" fmla="*/ 2722385 h 4193747"/>
              <a:gd name="connsiteX17" fmla="*/ 2568355 w 4198158"/>
              <a:gd name="connsiteY17" fmla="*/ 2656942 h 4193747"/>
              <a:gd name="connsiteX18" fmla="*/ 2798955 w 4198158"/>
              <a:gd name="connsiteY18" fmla="*/ 2868425 h 4193747"/>
              <a:gd name="connsiteX19" fmla="*/ 2606255 w 4198158"/>
              <a:gd name="connsiteY19" fmla="*/ 2817424 h 4193747"/>
              <a:gd name="connsiteX20" fmla="*/ 2413789 w 4198158"/>
              <a:gd name="connsiteY20" fmla="*/ 3008320 h 4193747"/>
              <a:gd name="connsiteX21" fmla="*/ 2872536 w 4198158"/>
              <a:gd name="connsiteY21" fmla="*/ 3129380 h 4193747"/>
              <a:gd name="connsiteX22" fmla="*/ 3011314 w 4198158"/>
              <a:gd name="connsiteY22" fmla="*/ 3063179 h 4193747"/>
              <a:gd name="connsiteX23" fmla="*/ 3069805 w 4198158"/>
              <a:gd name="connsiteY23" fmla="*/ 3116821 h 4193747"/>
              <a:gd name="connsiteX24" fmla="*/ 3190085 w 4198158"/>
              <a:gd name="connsiteY24" fmla="*/ 2985668 h 4193747"/>
              <a:gd name="connsiteX25" fmla="*/ 3135963 w 4198158"/>
              <a:gd name="connsiteY25" fmla="*/ 2936032 h 4193747"/>
              <a:gd name="connsiteX26" fmla="*/ 3201400 w 4198158"/>
              <a:gd name="connsiteY26" fmla="*/ 2787394 h 4193747"/>
              <a:gd name="connsiteX27" fmla="*/ 3068649 w 4198158"/>
              <a:gd name="connsiteY27" fmla="*/ 2340195 h 4193747"/>
              <a:gd name="connsiteX28" fmla="*/ 3069380 w 4198158"/>
              <a:gd name="connsiteY28" fmla="*/ 2339339 h 4193747"/>
              <a:gd name="connsiteX29" fmla="*/ 3064238 w 4198158"/>
              <a:gd name="connsiteY29" fmla="*/ 2335565 h 4193747"/>
              <a:gd name="connsiteX30" fmla="*/ 3062491 w 4198158"/>
              <a:gd name="connsiteY30" fmla="*/ 2333732 h 4193747"/>
              <a:gd name="connsiteX31" fmla="*/ 3062189 w 4198158"/>
              <a:gd name="connsiteY31" fmla="*/ 2334061 h 4193747"/>
              <a:gd name="connsiteX32" fmla="*/ 2724062 w 4198158"/>
              <a:gd name="connsiteY32" fmla="*/ 2247240 h 4193747"/>
              <a:gd name="connsiteX33" fmla="*/ 2517431 w 4198158"/>
              <a:gd name="connsiteY33" fmla="*/ 2368778 h 4193747"/>
              <a:gd name="connsiteX34" fmla="*/ 2278787 w 4198158"/>
              <a:gd name="connsiteY34" fmla="*/ 2149917 h 4193747"/>
              <a:gd name="connsiteX35" fmla="*/ 2292724 w 4198158"/>
              <a:gd name="connsiteY35" fmla="*/ 2143903 h 4193747"/>
              <a:gd name="connsiteX36" fmla="*/ 2466528 w 4198158"/>
              <a:gd name="connsiteY36" fmla="*/ 2189769 h 4193747"/>
              <a:gd name="connsiteX37" fmla="*/ 2639791 w 4198158"/>
              <a:gd name="connsiteY37" fmla="*/ 2017920 h 4193747"/>
              <a:gd name="connsiteX38" fmla="*/ 2226818 w 4198158"/>
              <a:gd name="connsiteY38" fmla="*/ 1908939 h 4193747"/>
              <a:gd name="connsiteX39" fmla="*/ 2090013 w 4198158"/>
              <a:gd name="connsiteY39" fmla="*/ 1976793 h 4193747"/>
              <a:gd name="connsiteX40" fmla="*/ 2034434 w 4198158"/>
              <a:gd name="connsiteY40" fmla="*/ 1925822 h 4193747"/>
              <a:gd name="connsiteX41" fmla="*/ 1914154 w 4198158"/>
              <a:gd name="connsiteY41" fmla="*/ 2056975 h 4193747"/>
              <a:gd name="connsiteX42" fmla="*/ 1073973 w 4198158"/>
              <a:gd name="connsiteY42" fmla="*/ 2399487 h 4193747"/>
              <a:gd name="connsiteX43" fmla="*/ 2254120 w 4198158"/>
              <a:gd name="connsiteY43" fmla="*/ 1121712 h 4193747"/>
              <a:gd name="connsiteX44" fmla="*/ 3824947 w 4198158"/>
              <a:gd name="connsiteY44" fmla="*/ 1410650 h 4193747"/>
              <a:gd name="connsiteX45" fmla="*/ 3444011 w 4198158"/>
              <a:gd name="connsiteY45" fmla="*/ 3334963 h 4193747"/>
              <a:gd name="connsiteX46" fmla="*/ 1439163 w 4198158"/>
              <a:gd name="connsiteY46" fmla="*/ 3862388 h 4193747"/>
              <a:gd name="connsiteX47" fmla="*/ 1436503 w 4198158"/>
              <a:gd name="connsiteY47" fmla="*/ 3858391 h 4193747"/>
              <a:gd name="connsiteX48" fmla="*/ 1073973 w 4198158"/>
              <a:gd name="connsiteY48" fmla="*/ 2399487 h 4193747"/>
              <a:gd name="connsiteX49" fmla="*/ 839119 w 4198158"/>
              <a:gd name="connsiteY49" fmla="*/ 2133690 h 4193747"/>
              <a:gd name="connsiteX50" fmla="*/ 1942305 w 4198158"/>
              <a:gd name="connsiteY50" fmla="*/ 930781 h 4193747"/>
              <a:gd name="connsiteX51" fmla="*/ 2010133 w 4198158"/>
              <a:gd name="connsiteY51" fmla="*/ 927848 h 4193747"/>
              <a:gd name="connsiteX52" fmla="*/ 2151651 w 4198158"/>
              <a:gd name="connsiteY52" fmla="*/ 1057633 h 4193747"/>
              <a:gd name="connsiteX53" fmla="*/ 2154584 w 4198158"/>
              <a:gd name="connsiteY53" fmla="*/ 1125461 h 4193747"/>
              <a:gd name="connsiteX54" fmla="*/ 1051397 w 4198158"/>
              <a:gd name="connsiteY54" fmla="*/ 2328370 h 4193747"/>
              <a:gd name="connsiteX55" fmla="*/ 983570 w 4198158"/>
              <a:gd name="connsiteY55" fmla="*/ 2331303 h 4193747"/>
              <a:gd name="connsiteX56" fmla="*/ 842052 w 4198158"/>
              <a:gd name="connsiteY56" fmla="*/ 2201517 h 4193747"/>
              <a:gd name="connsiteX57" fmla="*/ 839119 w 4198158"/>
              <a:gd name="connsiteY57" fmla="*/ 2133690 h 4193747"/>
              <a:gd name="connsiteX58" fmla="*/ 603415 w 4198158"/>
              <a:gd name="connsiteY58" fmla="*/ 645162 h 4193747"/>
              <a:gd name="connsiteX59" fmla="*/ 1225392 w 4198158"/>
              <a:gd name="connsiteY59" fmla="*/ 549012 h 4193747"/>
              <a:gd name="connsiteX60" fmla="*/ 1402101 w 4198158"/>
              <a:gd name="connsiteY60" fmla="*/ 46615 h 4193747"/>
              <a:gd name="connsiteX61" fmla="*/ 1840158 w 4198158"/>
              <a:gd name="connsiteY61" fmla="*/ 171264 h 4193747"/>
              <a:gd name="connsiteX62" fmla="*/ 1864975 w 4198158"/>
              <a:gd name="connsiteY62" fmla="*/ 880381 h 4193747"/>
              <a:gd name="connsiteX63" fmla="*/ 825693 w 4198158"/>
              <a:gd name="connsiteY63" fmla="*/ 2041794 h 4193747"/>
              <a:gd name="connsiteX64" fmla="*/ 106928 w 4198158"/>
              <a:gd name="connsiteY64" fmla="*/ 2070765 h 4193747"/>
              <a:gd name="connsiteX65" fmla="*/ 427377 w 4198158"/>
              <a:gd name="connsiteY65" fmla="*/ 1440109 h 4193747"/>
              <a:gd name="connsiteX66" fmla="*/ 603415 w 4198158"/>
              <a:gd name="connsiteY66" fmla="*/ 645162 h 4193747"/>
              <a:gd name="connsiteX0" fmla="*/ 2726972 w 4218987"/>
              <a:gd name="connsiteY0" fmla="*/ 2541845 h 4193747"/>
              <a:gd name="connsiteX1" fmla="*/ 2785542 w 4218987"/>
              <a:gd name="connsiteY1" fmla="*/ 2502966 h 4193747"/>
              <a:gd name="connsiteX2" fmla="*/ 2903529 w 4218987"/>
              <a:gd name="connsiteY2" fmla="*/ 2537119 h 4193747"/>
              <a:gd name="connsiteX3" fmla="*/ 2958558 w 4218987"/>
              <a:gd name="connsiteY3" fmla="*/ 2724446 h 4193747"/>
              <a:gd name="connsiteX4" fmla="*/ 2951347 w 4218987"/>
              <a:gd name="connsiteY4" fmla="*/ 2747619 h 4193747"/>
              <a:gd name="connsiteX5" fmla="*/ 2726972 w 4218987"/>
              <a:gd name="connsiteY5" fmla="*/ 2541845 h 4193747"/>
              <a:gd name="connsiteX6" fmla="*/ 2187259 w 4218987"/>
              <a:gd name="connsiteY6" fmla="*/ 2288337 h 4193747"/>
              <a:gd name="connsiteX7" fmla="*/ 2388933 w 4218987"/>
              <a:gd name="connsiteY7" fmla="*/ 2473293 h 4193747"/>
              <a:gd name="connsiteX8" fmla="*/ 2386834 w 4218987"/>
              <a:gd name="connsiteY8" fmla="*/ 2473824 h 4193747"/>
              <a:gd name="connsiteX9" fmla="*/ 2230026 w 4218987"/>
              <a:gd name="connsiteY9" fmla="*/ 2428808 h 4193747"/>
              <a:gd name="connsiteX10" fmla="*/ 2228909 w 4218987"/>
              <a:gd name="connsiteY10" fmla="*/ 2430133 h 4193747"/>
              <a:gd name="connsiteX11" fmla="*/ 2187259 w 4218987"/>
              <a:gd name="connsiteY11" fmla="*/ 2288337 h 4193747"/>
              <a:gd name="connsiteX12" fmla="*/ 1934983 w 4218987"/>
              <a:gd name="connsiteY12" fmla="*/ 2056975 h 4193747"/>
              <a:gd name="connsiteX13" fmla="*/ 1993087 w 4218987"/>
              <a:gd name="connsiteY13" fmla="*/ 2110262 h 4193747"/>
              <a:gd name="connsiteX14" fmla="*/ 1941766 w 4218987"/>
              <a:gd name="connsiteY14" fmla="*/ 2217227 h 4193747"/>
              <a:gd name="connsiteX15" fmla="*/ 2068585 w 4218987"/>
              <a:gd name="connsiteY15" fmla="*/ 2620107 h 4193747"/>
              <a:gd name="connsiteX16" fmla="*/ 2416619 w 4218987"/>
              <a:gd name="connsiteY16" fmla="*/ 2722385 h 4193747"/>
              <a:gd name="connsiteX17" fmla="*/ 2589184 w 4218987"/>
              <a:gd name="connsiteY17" fmla="*/ 2656942 h 4193747"/>
              <a:gd name="connsiteX18" fmla="*/ 2819784 w 4218987"/>
              <a:gd name="connsiteY18" fmla="*/ 2868425 h 4193747"/>
              <a:gd name="connsiteX19" fmla="*/ 2627084 w 4218987"/>
              <a:gd name="connsiteY19" fmla="*/ 2817424 h 4193747"/>
              <a:gd name="connsiteX20" fmla="*/ 2434618 w 4218987"/>
              <a:gd name="connsiteY20" fmla="*/ 3008320 h 4193747"/>
              <a:gd name="connsiteX21" fmla="*/ 2893365 w 4218987"/>
              <a:gd name="connsiteY21" fmla="*/ 3129380 h 4193747"/>
              <a:gd name="connsiteX22" fmla="*/ 3032143 w 4218987"/>
              <a:gd name="connsiteY22" fmla="*/ 3063179 h 4193747"/>
              <a:gd name="connsiteX23" fmla="*/ 3090634 w 4218987"/>
              <a:gd name="connsiteY23" fmla="*/ 3116821 h 4193747"/>
              <a:gd name="connsiteX24" fmla="*/ 3210914 w 4218987"/>
              <a:gd name="connsiteY24" fmla="*/ 2985668 h 4193747"/>
              <a:gd name="connsiteX25" fmla="*/ 3156792 w 4218987"/>
              <a:gd name="connsiteY25" fmla="*/ 2936032 h 4193747"/>
              <a:gd name="connsiteX26" fmla="*/ 3222229 w 4218987"/>
              <a:gd name="connsiteY26" fmla="*/ 2787394 h 4193747"/>
              <a:gd name="connsiteX27" fmla="*/ 3089478 w 4218987"/>
              <a:gd name="connsiteY27" fmla="*/ 2340195 h 4193747"/>
              <a:gd name="connsiteX28" fmla="*/ 3090209 w 4218987"/>
              <a:gd name="connsiteY28" fmla="*/ 2339339 h 4193747"/>
              <a:gd name="connsiteX29" fmla="*/ 3085067 w 4218987"/>
              <a:gd name="connsiteY29" fmla="*/ 2335565 h 4193747"/>
              <a:gd name="connsiteX30" fmla="*/ 3083320 w 4218987"/>
              <a:gd name="connsiteY30" fmla="*/ 2333732 h 4193747"/>
              <a:gd name="connsiteX31" fmla="*/ 3083018 w 4218987"/>
              <a:gd name="connsiteY31" fmla="*/ 2334061 h 4193747"/>
              <a:gd name="connsiteX32" fmla="*/ 2744891 w 4218987"/>
              <a:gd name="connsiteY32" fmla="*/ 2247240 h 4193747"/>
              <a:gd name="connsiteX33" fmla="*/ 2538260 w 4218987"/>
              <a:gd name="connsiteY33" fmla="*/ 2368778 h 4193747"/>
              <a:gd name="connsiteX34" fmla="*/ 2299616 w 4218987"/>
              <a:gd name="connsiteY34" fmla="*/ 2149917 h 4193747"/>
              <a:gd name="connsiteX35" fmla="*/ 2313553 w 4218987"/>
              <a:gd name="connsiteY35" fmla="*/ 2143903 h 4193747"/>
              <a:gd name="connsiteX36" fmla="*/ 2487357 w 4218987"/>
              <a:gd name="connsiteY36" fmla="*/ 2189769 h 4193747"/>
              <a:gd name="connsiteX37" fmla="*/ 2660620 w 4218987"/>
              <a:gd name="connsiteY37" fmla="*/ 2017920 h 4193747"/>
              <a:gd name="connsiteX38" fmla="*/ 2247647 w 4218987"/>
              <a:gd name="connsiteY38" fmla="*/ 1908939 h 4193747"/>
              <a:gd name="connsiteX39" fmla="*/ 2110842 w 4218987"/>
              <a:gd name="connsiteY39" fmla="*/ 1976793 h 4193747"/>
              <a:gd name="connsiteX40" fmla="*/ 2055263 w 4218987"/>
              <a:gd name="connsiteY40" fmla="*/ 1925822 h 4193747"/>
              <a:gd name="connsiteX41" fmla="*/ 1934983 w 4218987"/>
              <a:gd name="connsiteY41" fmla="*/ 2056975 h 4193747"/>
              <a:gd name="connsiteX42" fmla="*/ 1094802 w 4218987"/>
              <a:gd name="connsiteY42" fmla="*/ 2399487 h 4193747"/>
              <a:gd name="connsiteX43" fmla="*/ 2274949 w 4218987"/>
              <a:gd name="connsiteY43" fmla="*/ 1121712 h 4193747"/>
              <a:gd name="connsiteX44" fmla="*/ 3845776 w 4218987"/>
              <a:gd name="connsiteY44" fmla="*/ 1410650 h 4193747"/>
              <a:gd name="connsiteX45" fmla="*/ 3464840 w 4218987"/>
              <a:gd name="connsiteY45" fmla="*/ 3334963 h 4193747"/>
              <a:gd name="connsiteX46" fmla="*/ 1459992 w 4218987"/>
              <a:gd name="connsiteY46" fmla="*/ 3862388 h 4193747"/>
              <a:gd name="connsiteX47" fmla="*/ 1457332 w 4218987"/>
              <a:gd name="connsiteY47" fmla="*/ 3858391 h 4193747"/>
              <a:gd name="connsiteX48" fmla="*/ 1094802 w 4218987"/>
              <a:gd name="connsiteY48" fmla="*/ 2399487 h 4193747"/>
              <a:gd name="connsiteX49" fmla="*/ 859948 w 4218987"/>
              <a:gd name="connsiteY49" fmla="*/ 2133690 h 4193747"/>
              <a:gd name="connsiteX50" fmla="*/ 1963134 w 4218987"/>
              <a:gd name="connsiteY50" fmla="*/ 930781 h 4193747"/>
              <a:gd name="connsiteX51" fmla="*/ 2030962 w 4218987"/>
              <a:gd name="connsiteY51" fmla="*/ 927848 h 4193747"/>
              <a:gd name="connsiteX52" fmla="*/ 2172480 w 4218987"/>
              <a:gd name="connsiteY52" fmla="*/ 1057633 h 4193747"/>
              <a:gd name="connsiteX53" fmla="*/ 2175413 w 4218987"/>
              <a:gd name="connsiteY53" fmla="*/ 1125461 h 4193747"/>
              <a:gd name="connsiteX54" fmla="*/ 1072226 w 4218987"/>
              <a:gd name="connsiteY54" fmla="*/ 2328370 h 4193747"/>
              <a:gd name="connsiteX55" fmla="*/ 1004399 w 4218987"/>
              <a:gd name="connsiteY55" fmla="*/ 2331303 h 4193747"/>
              <a:gd name="connsiteX56" fmla="*/ 862881 w 4218987"/>
              <a:gd name="connsiteY56" fmla="*/ 2201517 h 4193747"/>
              <a:gd name="connsiteX57" fmla="*/ 859948 w 4218987"/>
              <a:gd name="connsiteY57" fmla="*/ 2133690 h 4193747"/>
              <a:gd name="connsiteX58" fmla="*/ 624244 w 4218987"/>
              <a:gd name="connsiteY58" fmla="*/ 645162 h 4193747"/>
              <a:gd name="connsiteX59" fmla="*/ 1246221 w 4218987"/>
              <a:gd name="connsiteY59" fmla="*/ 549012 h 4193747"/>
              <a:gd name="connsiteX60" fmla="*/ 1422930 w 4218987"/>
              <a:gd name="connsiteY60" fmla="*/ 46615 h 4193747"/>
              <a:gd name="connsiteX61" fmla="*/ 1860987 w 4218987"/>
              <a:gd name="connsiteY61" fmla="*/ 171264 h 4193747"/>
              <a:gd name="connsiteX62" fmla="*/ 1885804 w 4218987"/>
              <a:gd name="connsiteY62" fmla="*/ 880381 h 4193747"/>
              <a:gd name="connsiteX63" fmla="*/ 846522 w 4218987"/>
              <a:gd name="connsiteY63" fmla="*/ 2041794 h 4193747"/>
              <a:gd name="connsiteX64" fmla="*/ 127757 w 4218987"/>
              <a:gd name="connsiteY64" fmla="*/ 2070765 h 4193747"/>
              <a:gd name="connsiteX65" fmla="*/ 448206 w 4218987"/>
              <a:gd name="connsiteY65" fmla="*/ 1440109 h 4193747"/>
              <a:gd name="connsiteX66" fmla="*/ 624244 w 4218987"/>
              <a:gd name="connsiteY66" fmla="*/ 645162 h 4193747"/>
              <a:gd name="connsiteX0" fmla="*/ 2726972 w 4218987"/>
              <a:gd name="connsiteY0" fmla="*/ 2541845 h 4193747"/>
              <a:gd name="connsiteX1" fmla="*/ 2785542 w 4218987"/>
              <a:gd name="connsiteY1" fmla="*/ 2502966 h 4193747"/>
              <a:gd name="connsiteX2" fmla="*/ 2903529 w 4218987"/>
              <a:gd name="connsiteY2" fmla="*/ 2537119 h 4193747"/>
              <a:gd name="connsiteX3" fmla="*/ 2958558 w 4218987"/>
              <a:gd name="connsiteY3" fmla="*/ 2724446 h 4193747"/>
              <a:gd name="connsiteX4" fmla="*/ 2951347 w 4218987"/>
              <a:gd name="connsiteY4" fmla="*/ 2747619 h 4193747"/>
              <a:gd name="connsiteX5" fmla="*/ 2726972 w 4218987"/>
              <a:gd name="connsiteY5" fmla="*/ 2541845 h 4193747"/>
              <a:gd name="connsiteX6" fmla="*/ 2187259 w 4218987"/>
              <a:gd name="connsiteY6" fmla="*/ 2288337 h 4193747"/>
              <a:gd name="connsiteX7" fmla="*/ 2388933 w 4218987"/>
              <a:gd name="connsiteY7" fmla="*/ 2473293 h 4193747"/>
              <a:gd name="connsiteX8" fmla="*/ 2386834 w 4218987"/>
              <a:gd name="connsiteY8" fmla="*/ 2473824 h 4193747"/>
              <a:gd name="connsiteX9" fmla="*/ 2230026 w 4218987"/>
              <a:gd name="connsiteY9" fmla="*/ 2428808 h 4193747"/>
              <a:gd name="connsiteX10" fmla="*/ 2228909 w 4218987"/>
              <a:gd name="connsiteY10" fmla="*/ 2430133 h 4193747"/>
              <a:gd name="connsiteX11" fmla="*/ 2187259 w 4218987"/>
              <a:gd name="connsiteY11" fmla="*/ 2288337 h 4193747"/>
              <a:gd name="connsiteX12" fmla="*/ 1934983 w 4218987"/>
              <a:gd name="connsiteY12" fmla="*/ 2056975 h 4193747"/>
              <a:gd name="connsiteX13" fmla="*/ 1993087 w 4218987"/>
              <a:gd name="connsiteY13" fmla="*/ 2110262 h 4193747"/>
              <a:gd name="connsiteX14" fmla="*/ 1941766 w 4218987"/>
              <a:gd name="connsiteY14" fmla="*/ 2217227 h 4193747"/>
              <a:gd name="connsiteX15" fmla="*/ 2068585 w 4218987"/>
              <a:gd name="connsiteY15" fmla="*/ 2620107 h 4193747"/>
              <a:gd name="connsiteX16" fmla="*/ 2416619 w 4218987"/>
              <a:gd name="connsiteY16" fmla="*/ 2722385 h 4193747"/>
              <a:gd name="connsiteX17" fmla="*/ 2589184 w 4218987"/>
              <a:gd name="connsiteY17" fmla="*/ 2656942 h 4193747"/>
              <a:gd name="connsiteX18" fmla="*/ 2819784 w 4218987"/>
              <a:gd name="connsiteY18" fmla="*/ 2868425 h 4193747"/>
              <a:gd name="connsiteX19" fmla="*/ 2627084 w 4218987"/>
              <a:gd name="connsiteY19" fmla="*/ 2817424 h 4193747"/>
              <a:gd name="connsiteX20" fmla="*/ 2434618 w 4218987"/>
              <a:gd name="connsiteY20" fmla="*/ 3008320 h 4193747"/>
              <a:gd name="connsiteX21" fmla="*/ 2893365 w 4218987"/>
              <a:gd name="connsiteY21" fmla="*/ 3129380 h 4193747"/>
              <a:gd name="connsiteX22" fmla="*/ 3032143 w 4218987"/>
              <a:gd name="connsiteY22" fmla="*/ 3063179 h 4193747"/>
              <a:gd name="connsiteX23" fmla="*/ 3090634 w 4218987"/>
              <a:gd name="connsiteY23" fmla="*/ 3116821 h 4193747"/>
              <a:gd name="connsiteX24" fmla="*/ 3210914 w 4218987"/>
              <a:gd name="connsiteY24" fmla="*/ 2985668 h 4193747"/>
              <a:gd name="connsiteX25" fmla="*/ 3156792 w 4218987"/>
              <a:gd name="connsiteY25" fmla="*/ 2936032 h 4193747"/>
              <a:gd name="connsiteX26" fmla="*/ 3222229 w 4218987"/>
              <a:gd name="connsiteY26" fmla="*/ 2787394 h 4193747"/>
              <a:gd name="connsiteX27" fmla="*/ 3089478 w 4218987"/>
              <a:gd name="connsiteY27" fmla="*/ 2340195 h 4193747"/>
              <a:gd name="connsiteX28" fmla="*/ 3090209 w 4218987"/>
              <a:gd name="connsiteY28" fmla="*/ 2339339 h 4193747"/>
              <a:gd name="connsiteX29" fmla="*/ 3085067 w 4218987"/>
              <a:gd name="connsiteY29" fmla="*/ 2335565 h 4193747"/>
              <a:gd name="connsiteX30" fmla="*/ 3083320 w 4218987"/>
              <a:gd name="connsiteY30" fmla="*/ 2333732 h 4193747"/>
              <a:gd name="connsiteX31" fmla="*/ 3083018 w 4218987"/>
              <a:gd name="connsiteY31" fmla="*/ 2334061 h 4193747"/>
              <a:gd name="connsiteX32" fmla="*/ 2744891 w 4218987"/>
              <a:gd name="connsiteY32" fmla="*/ 2247240 h 4193747"/>
              <a:gd name="connsiteX33" fmla="*/ 2538260 w 4218987"/>
              <a:gd name="connsiteY33" fmla="*/ 2368778 h 4193747"/>
              <a:gd name="connsiteX34" fmla="*/ 2299616 w 4218987"/>
              <a:gd name="connsiteY34" fmla="*/ 2149917 h 4193747"/>
              <a:gd name="connsiteX35" fmla="*/ 2313553 w 4218987"/>
              <a:gd name="connsiteY35" fmla="*/ 2143903 h 4193747"/>
              <a:gd name="connsiteX36" fmla="*/ 2487357 w 4218987"/>
              <a:gd name="connsiteY36" fmla="*/ 2189769 h 4193747"/>
              <a:gd name="connsiteX37" fmla="*/ 2660620 w 4218987"/>
              <a:gd name="connsiteY37" fmla="*/ 2017920 h 4193747"/>
              <a:gd name="connsiteX38" fmla="*/ 2247647 w 4218987"/>
              <a:gd name="connsiteY38" fmla="*/ 1908939 h 4193747"/>
              <a:gd name="connsiteX39" fmla="*/ 2110842 w 4218987"/>
              <a:gd name="connsiteY39" fmla="*/ 1976793 h 4193747"/>
              <a:gd name="connsiteX40" fmla="*/ 2055263 w 4218987"/>
              <a:gd name="connsiteY40" fmla="*/ 1925822 h 4193747"/>
              <a:gd name="connsiteX41" fmla="*/ 1934983 w 4218987"/>
              <a:gd name="connsiteY41" fmla="*/ 2056975 h 4193747"/>
              <a:gd name="connsiteX42" fmla="*/ 1094802 w 4218987"/>
              <a:gd name="connsiteY42" fmla="*/ 2399487 h 4193747"/>
              <a:gd name="connsiteX43" fmla="*/ 2274949 w 4218987"/>
              <a:gd name="connsiteY43" fmla="*/ 1121712 h 4193747"/>
              <a:gd name="connsiteX44" fmla="*/ 3845776 w 4218987"/>
              <a:gd name="connsiteY44" fmla="*/ 1410650 h 4193747"/>
              <a:gd name="connsiteX45" fmla="*/ 3464840 w 4218987"/>
              <a:gd name="connsiteY45" fmla="*/ 3334963 h 4193747"/>
              <a:gd name="connsiteX46" fmla="*/ 1459992 w 4218987"/>
              <a:gd name="connsiteY46" fmla="*/ 3862388 h 4193747"/>
              <a:gd name="connsiteX47" fmla="*/ 1457332 w 4218987"/>
              <a:gd name="connsiteY47" fmla="*/ 3858391 h 4193747"/>
              <a:gd name="connsiteX48" fmla="*/ 1094802 w 4218987"/>
              <a:gd name="connsiteY48" fmla="*/ 2399487 h 4193747"/>
              <a:gd name="connsiteX49" fmla="*/ 859948 w 4218987"/>
              <a:gd name="connsiteY49" fmla="*/ 2133690 h 4193747"/>
              <a:gd name="connsiteX50" fmla="*/ 1963134 w 4218987"/>
              <a:gd name="connsiteY50" fmla="*/ 930781 h 4193747"/>
              <a:gd name="connsiteX51" fmla="*/ 2030962 w 4218987"/>
              <a:gd name="connsiteY51" fmla="*/ 927848 h 4193747"/>
              <a:gd name="connsiteX52" fmla="*/ 2172480 w 4218987"/>
              <a:gd name="connsiteY52" fmla="*/ 1057633 h 4193747"/>
              <a:gd name="connsiteX53" fmla="*/ 2175413 w 4218987"/>
              <a:gd name="connsiteY53" fmla="*/ 1125461 h 4193747"/>
              <a:gd name="connsiteX54" fmla="*/ 1072226 w 4218987"/>
              <a:gd name="connsiteY54" fmla="*/ 2328370 h 4193747"/>
              <a:gd name="connsiteX55" fmla="*/ 1004399 w 4218987"/>
              <a:gd name="connsiteY55" fmla="*/ 2331303 h 4193747"/>
              <a:gd name="connsiteX56" fmla="*/ 862881 w 4218987"/>
              <a:gd name="connsiteY56" fmla="*/ 2201517 h 4193747"/>
              <a:gd name="connsiteX57" fmla="*/ 859948 w 4218987"/>
              <a:gd name="connsiteY57" fmla="*/ 2133690 h 4193747"/>
              <a:gd name="connsiteX58" fmla="*/ 624244 w 4218987"/>
              <a:gd name="connsiteY58" fmla="*/ 645162 h 4193747"/>
              <a:gd name="connsiteX59" fmla="*/ 1246221 w 4218987"/>
              <a:gd name="connsiteY59" fmla="*/ 549012 h 4193747"/>
              <a:gd name="connsiteX60" fmla="*/ 1422930 w 4218987"/>
              <a:gd name="connsiteY60" fmla="*/ 46615 h 4193747"/>
              <a:gd name="connsiteX61" fmla="*/ 1860987 w 4218987"/>
              <a:gd name="connsiteY61" fmla="*/ 171264 h 4193747"/>
              <a:gd name="connsiteX62" fmla="*/ 1885804 w 4218987"/>
              <a:gd name="connsiteY62" fmla="*/ 880381 h 4193747"/>
              <a:gd name="connsiteX63" fmla="*/ 846522 w 4218987"/>
              <a:gd name="connsiteY63" fmla="*/ 2041794 h 4193747"/>
              <a:gd name="connsiteX64" fmla="*/ 127757 w 4218987"/>
              <a:gd name="connsiteY64" fmla="*/ 2070765 h 4193747"/>
              <a:gd name="connsiteX65" fmla="*/ 448206 w 4218987"/>
              <a:gd name="connsiteY65" fmla="*/ 1440109 h 4193747"/>
              <a:gd name="connsiteX66" fmla="*/ 624244 w 4218987"/>
              <a:gd name="connsiteY66" fmla="*/ 645162 h 4193747"/>
              <a:gd name="connsiteX0" fmla="*/ 2726972 w 4218987"/>
              <a:gd name="connsiteY0" fmla="*/ 2541845 h 4193747"/>
              <a:gd name="connsiteX1" fmla="*/ 2785542 w 4218987"/>
              <a:gd name="connsiteY1" fmla="*/ 2502966 h 4193747"/>
              <a:gd name="connsiteX2" fmla="*/ 2903529 w 4218987"/>
              <a:gd name="connsiteY2" fmla="*/ 2537119 h 4193747"/>
              <a:gd name="connsiteX3" fmla="*/ 2958558 w 4218987"/>
              <a:gd name="connsiteY3" fmla="*/ 2724446 h 4193747"/>
              <a:gd name="connsiteX4" fmla="*/ 2951347 w 4218987"/>
              <a:gd name="connsiteY4" fmla="*/ 2747619 h 4193747"/>
              <a:gd name="connsiteX5" fmla="*/ 2726972 w 4218987"/>
              <a:gd name="connsiteY5" fmla="*/ 2541845 h 4193747"/>
              <a:gd name="connsiteX6" fmla="*/ 2187259 w 4218987"/>
              <a:gd name="connsiteY6" fmla="*/ 2288337 h 4193747"/>
              <a:gd name="connsiteX7" fmla="*/ 2388933 w 4218987"/>
              <a:gd name="connsiteY7" fmla="*/ 2473293 h 4193747"/>
              <a:gd name="connsiteX8" fmla="*/ 2386834 w 4218987"/>
              <a:gd name="connsiteY8" fmla="*/ 2473824 h 4193747"/>
              <a:gd name="connsiteX9" fmla="*/ 2230026 w 4218987"/>
              <a:gd name="connsiteY9" fmla="*/ 2428808 h 4193747"/>
              <a:gd name="connsiteX10" fmla="*/ 2228909 w 4218987"/>
              <a:gd name="connsiteY10" fmla="*/ 2430133 h 4193747"/>
              <a:gd name="connsiteX11" fmla="*/ 2187259 w 4218987"/>
              <a:gd name="connsiteY11" fmla="*/ 2288337 h 4193747"/>
              <a:gd name="connsiteX12" fmla="*/ 1934983 w 4218987"/>
              <a:gd name="connsiteY12" fmla="*/ 2056975 h 4193747"/>
              <a:gd name="connsiteX13" fmla="*/ 1993087 w 4218987"/>
              <a:gd name="connsiteY13" fmla="*/ 2110262 h 4193747"/>
              <a:gd name="connsiteX14" fmla="*/ 1941766 w 4218987"/>
              <a:gd name="connsiteY14" fmla="*/ 2217227 h 4193747"/>
              <a:gd name="connsiteX15" fmla="*/ 2068585 w 4218987"/>
              <a:gd name="connsiteY15" fmla="*/ 2620107 h 4193747"/>
              <a:gd name="connsiteX16" fmla="*/ 2416619 w 4218987"/>
              <a:gd name="connsiteY16" fmla="*/ 2722385 h 4193747"/>
              <a:gd name="connsiteX17" fmla="*/ 2589184 w 4218987"/>
              <a:gd name="connsiteY17" fmla="*/ 2656942 h 4193747"/>
              <a:gd name="connsiteX18" fmla="*/ 2819784 w 4218987"/>
              <a:gd name="connsiteY18" fmla="*/ 2868425 h 4193747"/>
              <a:gd name="connsiteX19" fmla="*/ 2627084 w 4218987"/>
              <a:gd name="connsiteY19" fmla="*/ 2817424 h 4193747"/>
              <a:gd name="connsiteX20" fmla="*/ 2434618 w 4218987"/>
              <a:gd name="connsiteY20" fmla="*/ 3008320 h 4193747"/>
              <a:gd name="connsiteX21" fmla="*/ 2893365 w 4218987"/>
              <a:gd name="connsiteY21" fmla="*/ 3129380 h 4193747"/>
              <a:gd name="connsiteX22" fmla="*/ 3032143 w 4218987"/>
              <a:gd name="connsiteY22" fmla="*/ 3063179 h 4193747"/>
              <a:gd name="connsiteX23" fmla="*/ 3090634 w 4218987"/>
              <a:gd name="connsiteY23" fmla="*/ 3116821 h 4193747"/>
              <a:gd name="connsiteX24" fmla="*/ 3210914 w 4218987"/>
              <a:gd name="connsiteY24" fmla="*/ 2985668 h 4193747"/>
              <a:gd name="connsiteX25" fmla="*/ 3156792 w 4218987"/>
              <a:gd name="connsiteY25" fmla="*/ 2936032 h 4193747"/>
              <a:gd name="connsiteX26" fmla="*/ 3222229 w 4218987"/>
              <a:gd name="connsiteY26" fmla="*/ 2787394 h 4193747"/>
              <a:gd name="connsiteX27" fmla="*/ 3089478 w 4218987"/>
              <a:gd name="connsiteY27" fmla="*/ 2340195 h 4193747"/>
              <a:gd name="connsiteX28" fmla="*/ 3090209 w 4218987"/>
              <a:gd name="connsiteY28" fmla="*/ 2339339 h 4193747"/>
              <a:gd name="connsiteX29" fmla="*/ 3085067 w 4218987"/>
              <a:gd name="connsiteY29" fmla="*/ 2335565 h 4193747"/>
              <a:gd name="connsiteX30" fmla="*/ 3083320 w 4218987"/>
              <a:gd name="connsiteY30" fmla="*/ 2333732 h 4193747"/>
              <a:gd name="connsiteX31" fmla="*/ 3083018 w 4218987"/>
              <a:gd name="connsiteY31" fmla="*/ 2334061 h 4193747"/>
              <a:gd name="connsiteX32" fmla="*/ 2744891 w 4218987"/>
              <a:gd name="connsiteY32" fmla="*/ 2247240 h 4193747"/>
              <a:gd name="connsiteX33" fmla="*/ 2538260 w 4218987"/>
              <a:gd name="connsiteY33" fmla="*/ 2368778 h 4193747"/>
              <a:gd name="connsiteX34" fmla="*/ 2299616 w 4218987"/>
              <a:gd name="connsiteY34" fmla="*/ 2149917 h 4193747"/>
              <a:gd name="connsiteX35" fmla="*/ 2313553 w 4218987"/>
              <a:gd name="connsiteY35" fmla="*/ 2143903 h 4193747"/>
              <a:gd name="connsiteX36" fmla="*/ 2487357 w 4218987"/>
              <a:gd name="connsiteY36" fmla="*/ 2189769 h 4193747"/>
              <a:gd name="connsiteX37" fmla="*/ 2660620 w 4218987"/>
              <a:gd name="connsiteY37" fmla="*/ 2017920 h 4193747"/>
              <a:gd name="connsiteX38" fmla="*/ 2247647 w 4218987"/>
              <a:gd name="connsiteY38" fmla="*/ 1908939 h 4193747"/>
              <a:gd name="connsiteX39" fmla="*/ 2110842 w 4218987"/>
              <a:gd name="connsiteY39" fmla="*/ 1976793 h 4193747"/>
              <a:gd name="connsiteX40" fmla="*/ 2055263 w 4218987"/>
              <a:gd name="connsiteY40" fmla="*/ 1925822 h 4193747"/>
              <a:gd name="connsiteX41" fmla="*/ 1934983 w 4218987"/>
              <a:gd name="connsiteY41" fmla="*/ 2056975 h 4193747"/>
              <a:gd name="connsiteX42" fmla="*/ 1094802 w 4218987"/>
              <a:gd name="connsiteY42" fmla="*/ 2399487 h 4193747"/>
              <a:gd name="connsiteX43" fmla="*/ 2274949 w 4218987"/>
              <a:gd name="connsiteY43" fmla="*/ 1121712 h 4193747"/>
              <a:gd name="connsiteX44" fmla="*/ 3845776 w 4218987"/>
              <a:gd name="connsiteY44" fmla="*/ 1410650 h 4193747"/>
              <a:gd name="connsiteX45" fmla="*/ 3464840 w 4218987"/>
              <a:gd name="connsiteY45" fmla="*/ 3334963 h 4193747"/>
              <a:gd name="connsiteX46" fmla="*/ 1459992 w 4218987"/>
              <a:gd name="connsiteY46" fmla="*/ 3862388 h 4193747"/>
              <a:gd name="connsiteX47" fmla="*/ 1457332 w 4218987"/>
              <a:gd name="connsiteY47" fmla="*/ 3858391 h 4193747"/>
              <a:gd name="connsiteX48" fmla="*/ 1094802 w 4218987"/>
              <a:gd name="connsiteY48" fmla="*/ 2399487 h 4193747"/>
              <a:gd name="connsiteX49" fmla="*/ 859948 w 4218987"/>
              <a:gd name="connsiteY49" fmla="*/ 2133690 h 4193747"/>
              <a:gd name="connsiteX50" fmla="*/ 1963134 w 4218987"/>
              <a:gd name="connsiteY50" fmla="*/ 930781 h 4193747"/>
              <a:gd name="connsiteX51" fmla="*/ 2030962 w 4218987"/>
              <a:gd name="connsiteY51" fmla="*/ 927848 h 4193747"/>
              <a:gd name="connsiteX52" fmla="*/ 2172480 w 4218987"/>
              <a:gd name="connsiteY52" fmla="*/ 1057633 h 4193747"/>
              <a:gd name="connsiteX53" fmla="*/ 2175413 w 4218987"/>
              <a:gd name="connsiteY53" fmla="*/ 1125461 h 4193747"/>
              <a:gd name="connsiteX54" fmla="*/ 1072226 w 4218987"/>
              <a:gd name="connsiteY54" fmla="*/ 2328370 h 4193747"/>
              <a:gd name="connsiteX55" fmla="*/ 1004399 w 4218987"/>
              <a:gd name="connsiteY55" fmla="*/ 2331303 h 4193747"/>
              <a:gd name="connsiteX56" fmla="*/ 862881 w 4218987"/>
              <a:gd name="connsiteY56" fmla="*/ 2201517 h 4193747"/>
              <a:gd name="connsiteX57" fmla="*/ 859948 w 4218987"/>
              <a:gd name="connsiteY57" fmla="*/ 2133690 h 4193747"/>
              <a:gd name="connsiteX58" fmla="*/ 624244 w 4218987"/>
              <a:gd name="connsiteY58" fmla="*/ 645162 h 4193747"/>
              <a:gd name="connsiteX59" fmla="*/ 1246221 w 4218987"/>
              <a:gd name="connsiteY59" fmla="*/ 549012 h 4193747"/>
              <a:gd name="connsiteX60" fmla="*/ 1422930 w 4218987"/>
              <a:gd name="connsiteY60" fmla="*/ 46615 h 4193747"/>
              <a:gd name="connsiteX61" fmla="*/ 1860987 w 4218987"/>
              <a:gd name="connsiteY61" fmla="*/ 171264 h 4193747"/>
              <a:gd name="connsiteX62" fmla="*/ 1885804 w 4218987"/>
              <a:gd name="connsiteY62" fmla="*/ 880381 h 4193747"/>
              <a:gd name="connsiteX63" fmla="*/ 846522 w 4218987"/>
              <a:gd name="connsiteY63" fmla="*/ 2041794 h 4193747"/>
              <a:gd name="connsiteX64" fmla="*/ 127757 w 4218987"/>
              <a:gd name="connsiteY64" fmla="*/ 2070765 h 4193747"/>
              <a:gd name="connsiteX65" fmla="*/ 448206 w 4218987"/>
              <a:gd name="connsiteY65" fmla="*/ 1440109 h 4193747"/>
              <a:gd name="connsiteX66" fmla="*/ 624244 w 4218987"/>
              <a:gd name="connsiteY66" fmla="*/ 645162 h 4193747"/>
              <a:gd name="connsiteX0" fmla="*/ 2726972 w 4218987"/>
              <a:gd name="connsiteY0" fmla="*/ 2541845 h 4193747"/>
              <a:gd name="connsiteX1" fmla="*/ 2785542 w 4218987"/>
              <a:gd name="connsiteY1" fmla="*/ 2502966 h 4193747"/>
              <a:gd name="connsiteX2" fmla="*/ 2903529 w 4218987"/>
              <a:gd name="connsiteY2" fmla="*/ 2537119 h 4193747"/>
              <a:gd name="connsiteX3" fmla="*/ 2958558 w 4218987"/>
              <a:gd name="connsiteY3" fmla="*/ 2724446 h 4193747"/>
              <a:gd name="connsiteX4" fmla="*/ 2951347 w 4218987"/>
              <a:gd name="connsiteY4" fmla="*/ 2747619 h 4193747"/>
              <a:gd name="connsiteX5" fmla="*/ 2726972 w 4218987"/>
              <a:gd name="connsiteY5" fmla="*/ 2541845 h 4193747"/>
              <a:gd name="connsiteX6" fmla="*/ 2187259 w 4218987"/>
              <a:gd name="connsiteY6" fmla="*/ 2288337 h 4193747"/>
              <a:gd name="connsiteX7" fmla="*/ 2388933 w 4218987"/>
              <a:gd name="connsiteY7" fmla="*/ 2473293 h 4193747"/>
              <a:gd name="connsiteX8" fmla="*/ 2386834 w 4218987"/>
              <a:gd name="connsiteY8" fmla="*/ 2473824 h 4193747"/>
              <a:gd name="connsiteX9" fmla="*/ 2230026 w 4218987"/>
              <a:gd name="connsiteY9" fmla="*/ 2428808 h 4193747"/>
              <a:gd name="connsiteX10" fmla="*/ 2228909 w 4218987"/>
              <a:gd name="connsiteY10" fmla="*/ 2430133 h 4193747"/>
              <a:gd name="connsiteX11" fmla="*/ 2187259 w 4218987"/>
              <a:gd name="connsiteY11" fmla="*/ 2288337 h 4193747"/>
              <a:gd name="connsiteX12" fmla="*/ 1934983 w 4218987"/>
              <a:gd name="connsiteY12" fmla="*/ 2056975 h 4193747"/>
              <a:gd name="connsiteX13" fmla="*/ 1993087 w 4218987"/>
              <a:gd name="connsiteY13" fmla="*/ 2110262 h 4193747"/>
              <a:gd name="connsiteX14" fmla="*/ 1941766 w 4218987"/>
              <a:gd name="connsiteY14" fmla="*/ 2217227 h 4193747"/>
              <a:gd name="connsiteX15" fmla="*/ 2068585 w 4218987"/>
              <a:gd name="connsiteY15" fmla="*/ 2620107 h 4193747"/>
              <a:gd name="connsiteX16" fmla="*/ 2416619 w 4218987"/>
              <a:gd name="connsiteY16" fmla="*/ 2722385 h 4193747"/>
              <a:gd name="connsiteX17" fmla="*/ 2589184 w 4218987"/>
              <a:gd name="connsiteY17" fmla="*/ 2656942 h 4193747"/>
              <a:gd name="connsiteX18" fmla="*/ 2819784 w 4218987"/>
              <a:gd name="connsiteY18" fmla="*/ 2868425 h 4193747"/>
              <a:gd name="connsiteX19" fmla="*/ 2627084 w 4218987"/>
              <a:gd name="connsiteY19" fmla="*/ 2817424 h 4193747"/>
              <a:gd name="connsiteX20" fmla="*/ 2434618 w 4218987"/>
              <a:gd name="connsiteY20" fmla="*/ 3008320 h 4193747"/>
              <a:gd name="connsiteX21" fmla="*/ 2893365 w 4218987"/>
              <a:gd name="connsiteY21" fmla="*/ 3129380 h 4193747"/>
              <a:gd name="connsiteX22" fmla="*/ 3032143 w 4218987"/>
              <a:gd name="connsiteY22" fmla="*/ 3063179 h 4193747"/>
              <a:gd name="connsiteX23" fmla="*/ 3090634 w 4218987"/>
              <a:gd name="connsiteY23" fmla="*/ 3116821 h 4193747"/>
              <a:gd name="connsiteX24" fmla="*/ 3210914 w 4218987"/>
              <a:gd name="connsiteY24" fmla="*/ 2985668 h 4193747"/>
              <a:gd name="connsiteX25" fmla="*/ 3156792 w 4218987"/>
              <a:gd name="connsiteY25" fmla="*/ 2936032 h 4193747"/>
              <a:gd name="connsiteX26" fmla="*/ 3222229 w 4218987"/>
              <a:gd name="connsiteY26" fmla="*/ 2787394 h 4193747"/>
              <a:gd name="connsiteX27" fmla="*/ 3089478 w 4218987"/>
              <a:gd name="connsiteY27" fmla="*/ 2340195 h 4193747"/>
              <a:gd name="connsiteX28" fmla="*/ 3090209 w 4218987"/>
              <a:gd name="connsiteY28" fmla="*/ 2339339 h 4193747"/>
              <a:gd name="connsiteX29" fmla="*/ 3085067 w 4218987"/>
              <a:gd name="connsiteY29" fmla="*/ 2335565 h 4193747"/>
              <a:gd name="connsiteX30" fmla="*/ 3083320 w 4218987"/>
              <a:gd name="connsiteY30" fmla="*/ 2333732 h 4193747"/>
              <a:gd name="connsiteX31" fmla="*/ 3083018 w 4218987"/>
              <a:gd name="connsiteY31" fmla="*/ 2334061 h 4193747"/>
              <a:gd name="connsiteX32" fmla="*/ 2744891 w 4218987"/>
              <a:gd name="connsiteY32" fmla="*/ 2247240 h 4193747"/>
              <a:gd name="connsiteX33" fmla="*/ 2538260 w 4218987"/>
              <a:gd name="connsiteY33" fmla="*/ 2368778 h 4193747"/>
              <a:gd name="connsiteX34" fmla="*/ 2299616 w 4218987"/>
              <a:gd name="connsiteY34" fmla="*/ 2149917 h 4193747"/>
              <a:gd name="connsiteX35" fmla="*/ 2313553 w 4218987"/>
              <a:gd name="connsiteY35" fmla="*/ 2143903 h 4193747"/>
              <a:gd name="connsiteX36" fmla="*/ 2487357 w 4218987"/>
              <a:gd name="connsiteY36" fmla="*/ 2189769 h 4193747"/>
              <a:gd name="connsiteX37" fmla="*/ 2660620 w 4218987"/>
              <a:gd name="connsiteY37" fmla="*/ 2017920 h 4193747"/>
              <a:gd name="connsiteX38" fmla="*/ 2247647 w 4218987"/>
              <a:gd name="connsiteY38" fmla="*/ 1908939 h 4193747"/>
              <a:gd name="connsiteX39" fmla="*/ 2110842 w 4218987"/>
              <a:gd name="connsiteY39" fmla="*/ 1976793 h 4193747"/>
              <a:gd name="connsiteX40" fmla="*/ 2055263 w 4218987"/>
              <a:gd name="connsiteY40" fmla="*/ 1925822 h 4193747"/>
              <a:gd name="connsiteX41" fmla="*/ 1934983 w 4218987"/>
              <a:gd name="connsiteY41" fmla="*/ 2056975 h 4193747"/>
              <a:gd name="connsiteX42" fmla="*/ 1094802 w 4218987"/>
              <a:gd name="connsiteY42" fmla="*/ 2399487 h 4193747"/>
              <a:gd name="connsiteX43" fmla="*/ 2274949 w 4218987"/>
              <a:gd name="connsiteY43" fmla="*/ 1121712 h 4193747"/>
              <a:gd name="connsiteX44" fmla="*/ 3845776 w 4218987"/>
              <a:gd name="connsiteY44" fmla="*/ 1410650 h 4193747"/>
              <a:gd name="connsiteX45" fmla="*/ 3464840 w 4218987"/>
              <a:gd name="connsiteY45" fmla="*/ 3334963 h 4193747"/>
              <a:gd name="connsiteX46" fmla="*/ 1459992 w 4218987"/>
              <a:gd name="connsiteY46" fmla="*/ 3862388 h 4193747"/>
              <a:gd name="connsiteX47" fmla="*/ 1457332 w 4218987"/>
              <a:gd name="connsiteY47" fmla="*/ 3858391 h 4193747"/>
              <a:gd name="connsiteX48" fmla="*/ 1094802 w 4218987"/>
              <a:gd name="connsiteY48" fmla="*/ 2399487 h 4193747"/>
              <a:gd name="connsiteX49" fmla="*/ 859948 w 4218987"/>
              <a:gd name="connsiteY49" fmla="*/ 2133690 h 4193747"/>
              <a:gd name="connsiteX50" fmla="*/ 1963134 w 4218987"/>
              <a:gd name="connsiteY50" fmla="*/ 930781 h 4193747"/>
              <a:gd name="connsiteX51" fmla="*/ 2030962 w 4218987"/>
              <a:gd name="connsiteY51" fmla="*/ 927848 h 4193747"/>
              <a:gd name="connsiteX52" fmla="*/ 2172480 w 4218987"/>
              <a:gd name="connsiteY52" fmla="*/ 1057633 h 4193747"/>
              <a:gd name="connsiteX53" fmla="*/ 2175413 w 4218987"/>
              <a:gd name="connsiteY53" fmla="*/ 1125461 h 4193747"/>
              <a:gd name="connsiteX54" fmla="*/ 1072226 w 4218987"/>
              <a:gd name="connsiteY54" fmla="*/ 2328370 h 4193747"/>
              <a:gd name="connsiteX55" fmla="*/ 1004399 w 4218987"/>
              <a:gd name="connsiteY55" fmla="*/ 2331303 h 4193747"/>
              <a:gd name="connsiteX56" fmla="*/ 862881 w 4218987"/>
              <a:gd name="connsiteY56" fmla="*/ 2201517 h 4193747"/>
              <a:gd name="connsiteX57" fmla="*/ 859948 w 4218987"/>
              <a:gd name="connsiteY57" fmla="*/ 2133690 h 4193747"/>
              <a:gd name="connsiteX58" fmla="*/ 624244 w 4218987"/>
              <a:gd name="connsiteY58" fmla="*/ 645162 h 4193747"/>
              <a:gd name="connsiteX59" fmla="*/ 1246221 w 4218987"/>
              <a:gd name="connsiteY59" fmla="*/ 549012 h 4193747"/>
              <a:gd name="connsiteX60" fmla="*/ 1422930 w 4218987"/>
              <a:gd name="connsiteY60" fmla="*/ 46615 h 4193747"/>
              <a:gd name="connsiteX61" fmla="*/ 1860987 w 4218987"/>
              <a:gd name="connsiteY61" fmla="*/ 171264 h 4193747"/>
              <a:gd name="connsiteX62" fmla="*/ 1885804 w 4218987"/>
              <a:gd name="connsiteY62" fmla="*/ 880381 h 4193747"/>
              <a:gd name="connsiteX63" fmla="*/ 846522 w 4218987"/>
              <a:gd name="connsiteY63" fmla="*/ 2041794 h 4193747"/>
              <a:gd name="connsiteX64" fmla="*/ 127757 w 4218987"/>
              <a:gd name="connsiteY64" fmla="*/ 2070765 h 4193747"/>
              <a:gd name="connsiteX65" fmla="*/ 448206 w 4218987"/>
              <a:gd name="connsiteY65" fmla="*/ 1440109 h 4193747"/>
              <a:gd name="connsiteX66" fmla="*/ 624244 w 4218987"/>
              <a:gd name="connsiteY66" fmla="*/ 645162 h 4193747"/>
              <a:gd name="connsiteX0" fmla="*/ 2726972 w 4218987"/>
              <a:gd name="connsiteY0" fmla="*/ 2522365 h 4174267"/>
              <a:gd name="connsiteX1" fmla="*/ 2785542 w 4218987"/>
              <a:gd name="connsiteY1" fmla="*/ 2483486 h 4174267"/>
              <a:gd name="connsiteX2" fmla="*/ 2903529 w 4218987"/>
              <a:gd name="connsiteY2" fmla="*/ 2517639 h 4174267"/>
              <a:gd name="connsiteX3" fmla="*/ 2958558 w 4218987"/>
              <a:gd name="connsiteY3" fmla="*/ 2704966 h 4174267"/>
              <a:gd name="connsiteX4" fmla="*/ 2951347 w 4218987"/>
              <a:gd name="connsiteY4" fmla="*/ 2728139 h 4174267"/>
              <a:gd name="connsiteX5" fmla="*/ 2726972 w 4218987"/>
              <a:gd name="connsiteY5" fmla="*/ 2522365 h 4174267"/>
              <a:gd name="connsiteX6" fmla="*/ 2187259 w 4218987"/>
              <a:gd name="connsiteY6" fmla="*/ 2268857 h 4174267"/>
              <a:gd name="connsiteX7" fmla="*/ 2388933 w 4218987"/>
              <a:gd name="connsiteY7" fmla="*/ 2453813 h 4174267"/>
              <a:gd name="connsiteX8" fmla="*/ 2386834 w 4218987"/>
              <a:gd name="connsiteY8" fmla="*/ 2454344 h 4174267"/>
              <a:gd name="connsiteX9" fmla="*/ 2230026 w 4218987"/>
              <a:gd name="connsiteY9" fmla="*/ 2409328 h 4174267"/>
              <a:gd name="connsiteX10" fmla="*/ 2228909 w 4218987"/>
              <a:gd name="connsiteY10" fmla="*/ 2410653 h 4174267"/>
              <a:gd name="connsiteX11" fmla="*/ 2187259 w 4218987"/>
              <a:gd name="connsiteY11" fmla="*/ 2268857 h 4174267"/>
              <a:gd name="connsiteX12" fmla="*/ 1934983 w 4218987"/>
              <a:gd name="connsiteY12" fmla="*/ 2037495 h 4174267"/>
              <a:gd name="connsiteX13" fmla="*/ 1993087 w 4218987"/>
              <a:gd name="connsiteY13" fmla="*/ 2090782 h 4174267"/>
              <a:gd name="connsiteX14" fmla="*/ 1941766 w 4218987"/>
              <a:gd name="connsiteY14" fmla="*/ 2197747 h 4174267"/>
              <a:gd name="connsiteX15" fmla="*/ 2068585 w 4218987"/>
              <a:gd name="connsiteY15" fmla="*/ 2600627 h 4174267"/>
              <a:gd name="connsiteX16" fmla="*/ 2416619 w 4218987"/>
              <a:gd name="connsiteY16" fmla="*/ 2702905 h 4174267"/>
              <a:gd name="connsiteX17" fmla="*/ 2589184 w 4218987"/>
              <a:gd name="connsiteY17" fmla="*/ 2637462 h 4174267"/>
              <a:gd name="connsiteX18" fmla="*/ 2819784 w 4218987"/>
              <a:gd name="connsiteY18" fmla="*/ 2848945 h 4174267"/>
              <a:gd name="connsiteX19" fmla="*/ 2627084 w 4218987"/>
              <a:gd name="connsiteY19" fmla="*/ 2797944 h 4174267"/>
              <a:gd name="connsiteX20" fmla="*/ 2434618 w 4218987"/>
              <a:gd name="connsiteY20" fmla="*/ 2988840 h 4174267"/>
              <a:gd name="connsiteX21" fmla="*/ 2893365 w 4218987"/>
              <a:gd name="connsiteY21" fmla="*/ 3109900 h 4174267"/>
              <a:gd name="connsiteX22" fmla="*/ 3032143 w 4218987"/>
              <a:gd name="connsiteY22" fmla="*/ 3043699 h 4174267"/>
              <a:gd name="connsiteX23" fmla="*/ 3090634 w 4218987"/>
              <a:gd name="connsiteY23" fmla="*/ 3097341 h 4174267"/>
              <a:gd name="connsiteX24" fmla="*/ 3210914 w 4218987"/>
              <a:gd name="connsiteY24" fmla="*/ 2966188 h 4174267"/>
              <a:gd name="connsiteX25" fmla="*/ 3156792 w 4218987"/>
              <a:gd name="connsiteY25" fmla="*/ 2916552 h 4174267"/>
              <a:gd name="connsiteX26" fmla="*/ 3222229 w 4218987"/>
              <a:gd name="connsiteY26" fmla="*/ 2767914 h 4174267"/>
              <a:gd name="connsiteX27" fmla="*/ 3089478 w 4218987"/>
              <a:gd name="connsiteY27" fmla="*/ 2320715 h 4174267"/>
              <a:gd name="connsiteX28" fmla="*/ 3090209 w 4218987"/>
              <a:gd name="connsiteY28" fmla="*/ 2319859 h 4174267"/>
              <a:gd name="connsiteX29" fmla="*/ 3085067 w 4218987"/>
              <a:gd name="connsiteY29" fmla="*/ 2316085 h 4174267"/>
              <a:gd name="connsiteX30" fmla="*/ 3083320 w 4218987"/>
              <a:gd name="connsiteY30" fmla="*/ 2314252 h 4174267"/>
              <a:gd name="connsiteX31" fmla="*/ 3083018 w 4218987"/>
              <a:gd name="connsiteY31" fmla="*/ 2314581 h 4174267"/>
              <a:gd name="connsiteX32" fmla="*/ 2744891 w 4218987"/>
              <a:gd name="connsiteY32" fmla="*/ 2227760 h 4174267"/>
              <a:gd name="connsiteX33" fmla="*/ 2538260 w 4218987"/>
              <a:gd name="connsiteY33" fmla="*/ 2349298 h 4174267"/>
              <a:gd name="connsiteX34" fmla="*/ 2299616 w 4218987"/>
              <a:gd name="connsiteY34" fmla="*/ 2130437 h 4174267"/>
              <a:gd name="connsiteX35" fmla="*/ 2313553 w 4218987"/>
              <a:gd name="connsiteY35" fmla="*/ 2124423 h 4174267"/>
              <a:gd name="connsiteX36" fmla="*/ 2487357 w 4218987"/>
              <a:gd name="connsiteY36" fmla="*/ 2170289 h 4174267"/>
              <a:gd name="connsiteX37" fmla="*/ 2660620 w 4218987"/>
              <a:gd name="connsiteY37" fmla="*/ 1998440 h 4174267"/>
              <a:gd name="connsiteX38" fmla="*/ 2247647 w 4218987"/>
              <a:gd name="connsiteY38" fmla="*/ 1889459 h 4174267"/>
              <a:gd name="connsiteX39" fmla="*/ 2110842 w 4218987"/>
              <a:gd name="connsiteY39" fmla="*/ 1957313 h 4174267"/>
              <a:gd name="connsiteX40" fmla="*/ 2055263 w 4218987"/>
              <a:gd name="connsiteY40" fmla="*/ 1906342 h 4174267"/>
              <a:gd name="connsiteX41" fmla="*/ 1934983 w 4218987"/>
              <a:gd name="connsiteY41" fmla="*/ 2037495 h 4174267"/>
              <a:gd name="connsiteX42" fmla="*/ 1094802 w 4218987"/>
              <a:gd name="connsiteY42" fmla="*/ 2380007 h 4174267"/>
              <a:gd name="connsiteX43" fmla="*/ 2274949 w 4218987"/>
              <a:gd name="connsiteY43" fmla="*/ 1102232 h 4174267"/>
              <a:gd name="connsiteX44" fmla="*/ 3845776 w 4218987"/>
              <a:gd name="connsiteY44" fmla="*/ 1391170 h 4174267"/>
              <a:gd name="connsiteX45" fmla="*/ 3464840 w 4218987"/>
              <a:gd name="connsiteY45" fmla="*/ 3315483 h 4174267"/>
              <a:gd name="connsiteX46" fmla="*/ 1459992 w 4218987"/>
              <a:gd name="connsiteY46" fmla="*/ 3842908 h 4174267"/>
              <a:gd name="connsiteX47" fmla="*/ 1457332 w 4218987"/>
              <a:gd name="connsiteY47" fmla="*/ 3838911 h 4174267"/>
              <a:gd name="connsiteX48" fmla="*/ 1094802 w 4218987"/>
              <a:gd name="connsiteY48" fmla="*/ 2380007 h 4174267"/>
              <a:gd name="connsiteX49" fmla="*/ 859948 w 4218987"/>
              <a:gd name="connsiteY49" fmla="*/ 2114210 h 4174267"/>
              <a:gd name="connsiteX50" fmla="*/ 1963134 w 4218987"/>
              <a:gd name="connsiteY50" fmla="*/ 911301 h 4174267"/>
              <a:gd name="connsiteX51" fmla="*/ 2030962 w 4218987"/>
              <a:gd name="connsiteY51" fmla="*/ 908368 h 4174267"/>
              <a:gd name="connsiteX52" fmla="*/ 2172480 w 4218987"/>
              <a:gd name="connsiteY52" fmla="*/ 1038153 h 4174267"/>
              <a:gd name="connsiteX53" fmla="*/ 2175413 w 4218987"/>
              <a:gd name="connsiteY53" fmla="*/ 1105981 h 4174267"/>
              <a:gd name="connsiteX54" fmla="*/ 1072226 w 4218987"/>
              <a:gd name="connsiteY54" fmla="*/ 2308890 h 4174267"/>
              <a:gd name="connsiteX55" fmla="*/ 1004399 w 4218987"/>
              <a:gd name="connsiteY55" fmla="*/ 2311823 h 4174267"/>
              <a:gd name="connsiteX56" fmla="*/ 862881 w 4218987"/>
              <a:gd name="connsiteY56" fmla="*/ 2182037 h 4174267"/>
              <a:gd name="connsiteX57" fmla="*/ 859948 w 4218987"/>
              <a:gd name="connsiteY57" fmla="*/ 2114210 h 4174267"/>
              <a:gd name="connsiteX58" fmla="*/ 624244 w 4218987"/>
              <a:gd name="connsiteY58" fmla="*/ 625682 h 4174267"/>
              <a:gd name="connsiteX59" fmla="*/ 1246221 w 4218987"/>
              <a:gd name="connsiteY59" fmla="*/ 529532 h 4174267"/>
              <a:gd name="connsiteX60" fmla="*/ 1422930 w 4218987"/>
              <a:gd name="connsiteY60" fmla="*/ 27135 h 4174267"/>
              <a:gd name="connsiteX61" fmla="*/ 1860987 w 4218987"/>
              <a:gd name="connsiteY61" fmla="*/ 151784 h 4174267"/>
              <a:gd name="connsiteX62" fmla="*/ 1885804 w 4218987"/>
              <a:gd name="connsiteY62" fmla="*/ 860901 h 4174267"/>
              <a:gd name="connsiteX63" fmla="*/ 846522 w 4218987"/>
              <a:gd name="connsiteY63" fmla="*/ 2022314 h 4174267"/>
              <a:gd name="connsiteX64" fmla="*/ 127757 w 4218987"/>
              <a:gd name="connsiteY64" fmla="*/ 2051285 h 4174267"/>
              <a:gd name="connsiteX65" fmla="*/ 448206 w 4218987"/>
              <a:gd name="connsiteY65" fmla="*/ 1420629 h 4174267"/>
              <a:gd name="connsiteX66" fmla="*/ 624244 w 4218987"/>
              <a:gd name="connsiteY66" fmla="*/ 625682 h 4174267"/>
              <a:gd name="connsiteX0" fmla="*/ 2726972 w 4218987"/>
              <a:gd name="connsiteY0" fmla="*/ 2522365 h 4174267"/>
              <a:gd name="connsiteX1" fmla="*/ 2785542 w 4218987"/>
              <a:gd name="connsiteY1" fmla="*/ 2483486 h 4174267"/>
              <a:gd name="connsiteX2" fmla="*/ 2903529 w 4218987"/>
              <a:gd name="connsiteY2" fmla="*/ 2517639 h 4174267"/>
              <a:gd name="connsiteX3" fmla="*/ 2958558 w 4218987"/>
              <a:gd name="connsiteY3" fmla="*/ 2704966 h 4174267"/>
              <a:gd name="connsiteX4" fmla="*/ 2951347 w 4218987"/>
              <a:gd name="connsiteY4" fmla="*/ 2728139 h 4174267"/>
              <a:gd name="connsiteX5" fmla="*/ 2726972 w 4218987"/>
              <a:gd name="connsiteY5" fmla="*/ 2522365 h 4174267"/>
              <a:gd name="connsiteX6" fmla="*/ 2187259 w 4218987"/>
              <a:gd name="connsiteY6" fmla="*/ 2268857 h 4174267"/>
              <a:gd name="connsiteX7" fmla="*/ 2388933 w 4218987"/>
              <a:gd name="connsiteY7" fmla="*/ 2453813 h 4174267"/>
              <a:gd name="connsiteX8" fmla="*/ 2386834 w 4218987"/>
              <a:gd name="connsiteY8" fmla="*/ 2454344 h 4174267"/>
              <a:gd name="connsiteX9" fmla="*/ 2230026 w 4218987"/>
              <a:gd name="connsiteY9" fmla="*/ 2409328 h 4174267"/>
              <a:gd name="connsiteX10" fmla="*/ 2228909 w 4218987"/>
              <a:gd name="connsiteY10" fmla="*/ 2410653 h 4174267"/>
              <a:gd name="connsiteX11" fmla="*/ 2187259 w 4218987"/>
              <a:gd name="connsiteY11" fmla="*/ 2268857 h 4174267"/>
              <a:gd name="connsiteX12" fmla="*/ 1934983 w 4218987"/>
              <a:gd name="connsiteY12" fmla="*/ 2037495 h 4174267"/>
              <a:gd name="connsiteX13" fmla="*/ 1993087 w 4218987"/>
              <a:gd name="connsiteY13" fmla="*/ 2090782 h 4174267"/>
              <a:gd name="connsiteX14" fmla="*/ 1941766 w 4218987"/>
              <a:gd name="connsiteY14" fmla="*/ 2197747 h 4174267"/>
              <a:gd name="connsiteX15" fmla="*/ 2068585 w 4218987"/>
              <a:gd name="connsiteY15" fmla="*/ 2600627 h 4174267"/>
              <a:gd name="connsiteX16" fmla="*/ 2416619 w 4218987"/>
              <a:gd name="connsiteY16" fmla="*/ 2702905 h 4174267"/>
              <a:gd name="connsiteX17" fmla="*/ 2589184 w 4218987"/>
              <a:gd name="connsiteY17" fmla="*/ 2637462 h 4174267"/>
              <a:gd name="connsiteX18" fmla="*/ 2819784 w 4218987"/>
              <a:gd name="connsiteY18" fmla="*/ 2848945 h 4174267"/>
              <a:gd name="connsiteX19" fmla="*/ 2627084 w 4218987"/>
              <a:gd name="connsiteY19" fmla="*/ 2797944 h 4174267"/>
              <a:gd name="connsiteX20" fmla="*/ 2434618 w 4218987"/>
              <a:gd name="connsiteY20" fmla="*/ 2988840 h 4174267"/>
              <a:gd name="connsiteX21" fmla="*/ 2893365 w 4218987"/>
              <a:gd name="connsiteY21" fmla="*/ 3109900 h 4174267"/>
              <a:gd name="connsiteX22" fmla="*/ 3032143 w 4218987"/>
              <a:gd name="connsiteY22" fmla="*/ 3043699 h 4174267"/>
              <a:gd name="connsiteX23" fmla="*/ 3090634 w 4218987"/>
              <a:gd name="connsiteY23" fmla="*/ 3097341 h 4174267"/>
              <a:gd name="connsiteX24" fmla="*/ 3210914 w 4218987"/>
              <a:gd name="connsiteY24" fmla="*/ 2966188 h 4174267"/>
              <a:gd name="connsiteX25" fmla="*/ 3156792 w 4218987"/>
              <a:gd name="connsiteY25" fmla="*/ 2916552 h 4174267"/>
              <a:gd name="connsiteX26" fmla="*/ 3222229 w 4218987"/>
              <a:gd name="connsiteY26" fmla="*/ 2767914 h 4174267"/>
              <a:gd name="connsiteX27" fmla="*/ 3089478 w 4218987"/>
              <a:gd name="connsiteY27" fmla="*/ 2320715 h 4174267"/>
              <a:gd name="connsiteX28" fmla="*/ 3090209 w 4218987"/>
              <a:gd name="connsiteY28" fmla="*/ 2319859 h 4174267"/>
              <a:gd name="connsiteX29" fmla="*/ 3085067 w 4218987"/>
              <a:gd name="connsiteY29" fmla="*/ 2316085 h 4174267"/>
              <a:gd name="connsiteX30" fmla="*/ 3083320 w 4218987"/>
              <a:gd name="connsiteY30" fmla="*/ 2314252 h 4174267"/>
              <a:gd name="connsiteX31" fmla="*/ 3083018 w 4218987"/>
              <a:gd name="connsiteY31" fmla="*/ 2314581 h 4174267"/>
              <a:gd name="connsiteX32" fmla="*/ 2744891 w 4218987"/>
              <a:gd name="connsiteY32" fmla="*/ 2227760 h 4174267"/>
              <a:gd name="connsiteX33" fmla="*/ 2538260 w 4218987"/>
              <a:gd name="connsiteY33" fmla="*/ 2349298 h 4174267"/>
              <a:gd name="connsiteX34" fmla="*/ 2299616 w 4218987"/>
              <a:gd name="connsiteY34" fmla="*/ 2130437 h 4174267"/>
              <a:gd name="connsiteX35" fmla="*/ 2313553 w 4218987"/>
              <a:gd name="connsiteY35" fmla="*/ 2124423 h 4174267"/>
              <a:gd name="connsiteX36" fmla="*/ 2487357 w 4218987"/>
              <a:gd name="connsiteY36" fmla="*/ 2170289 h 4174267"/>
              <a:gd name="connsiteX37" fmla="*/ 2660620 w 4218987"/>
              <a:gd name="connsiteY37" fmla="*/ 1998440 h 4174267"/>
              <a:gd name="connsiteX38" fmla="*/ 2247647 w 4218987"/>
              <a:gd name="connsiteY38" fmla="*/ 1889459 h 4174267"/>
              <a:gd name="connsiteX39" fmla="*/ 2110842 w 4218987"/>
              <a:gd name="connsiteY39" fmla="*/ 1957313 h 4174267"/>
              <a:gd name="connsiteX40" fmla="*/ 2055263 w 4218987"/>
              <a:gd name="connsiteY40" fmla="*/ 1906342 h 4174267"/>
              <a:gd name="connsiteX41" fmla="*/ 1934983 w 4218987"/>
              <a:gd name="connsiteY41" fmla="*/ 2037495 h 4174267"/>
              <a:gd name="connsiteX42" fmla="*/ 1094802 w 4218987"/>
              <a:gd name="connsiteY42" fmla="*/ 2380007 h 4174267"/>
              <a:gd name="connsiteX43" fmla="*/ 2274949 w 4218987"/>
              <a:gd name="connsiteY43" fmla="*/ 1102232 h 4174267"/>
              <a:gd name="connsiteX44" fmla="*/ 3845776 w 4218987"/>
              <a:gd name="connsiteY44" fmla="*/ 1391170 h 4174267"/>
              <a:gd name="connsiteX45" fmla="*/ 3464840 w 4218987"/>
              <a:gd name="connsiteY45" fmla="*/ 3315483 h 4174267"/>
              <a:gd name="connsiteX46" fmla="*/ 1459992 w 4218987"/>
              <a:gd name="connsiteY46" fmla="*/ 3842908 h 4174267"/>
              <a:gd name="connsiteX47" fmla="*/ 1457332 w 4218987"/>
              <a:gd name="connsiteY47" fmla="*/ 3838911 h 4174267"/>
              <a:gd name="connsiteX48" fmla="*/ 1094802 w 4218987"/>
              <a:gd name="connsiteY48" fmla="*/ 2380007 h 4174267"/>
              <a:gd name="connsiteX49" fmla="*/ 859948 w 4218987"/>
              <a:gd name="connsiteY49" fmla="*/ 2114210 h 4174267"/>
              <a:gd name="connsiteX50" fmla="*/ 1963134 w 4218987"/>
              <a:gd name="connsiteY50" fmla="*/ 911301 h 4174267"/>
              <a:gd name="connsiteX51" fmla="*/ 2030962 w 4218987"/>
              <a:gd name="connsiteY51" fmla="*/ 908368 h 4174267"/>
              <a:gd name="connsiteX52" fmla="*/ 2172480 w 4218987"/>
              <a:gd name="connsiteY52" fmla="*/ 1038153 h 4174267"/>
              <a:gd name="connsiteX53" fmla="*/ 2175413 w 4218987"/>
              <a:gd name="connsiteY53" fmla="*/ 1105981 h 4174267"/>
              <a:gd name="connsiteX54" fmla="*/ 1072226 w 4218987"/>
              <a:gd name="connsiteY54" fmla="*/ 2308890 h 4174267"/>
              <a:gd name="connsiteX55" fmla="*/ 1004399 w 4218987"/>
              <a:gd name="connsiteY55" fmla="*/ 2311823 h 4174267"/>
              <a:gd name="connsiteX56" fmla="*/ 862881 w 4218987"/>
              <a:gd name="connsiteY56" fmla="*/ 2182037 h 4174267"/>
              <a:gd name="connsiteX57" fmla="*/ 859948 w 4218987"/>
              <a:gd name="connsiteY57" fmla="*/ 2114210 h 4174267"/>
              <a:gd name="connsiteX58" fmla="*/ 624244 w 4218987"/>
              <a:gd name="connsiteY58" fmla="*/ 625682 h 4174267"/>
              <a:gd name="connsiteX59" fmla="*/ 1246221 w 4218987"/>
              <a:gd name="connsiteY59" fmla="*/ 529532 h 4174267"/>
              <a:gd name="connsiteX60" fmla="*/ 1422930 w 4218987"/>
              <a:gd name="connsiteY60" fmla="*/ 27135 h 4174267"/>
              <a:gd name="connsiteX61" fmla="*/ 1860987 w 4218987"/>
              <a:gd name="connsiteY61" fmla="*/ 151784 h 4174267"/>
              <a:gd name="connsiteX62" fmla="*/ 1885804 w 4218987"/>
              <a:gd name="connsiteY62" fmla="*/ 860901 h 4174267"/>
              <a:gd name="connsiteX63" fmla="*/ 846522 w 4218987"/>
              <a:gd name="connsiteY63" fmla="*/ 2022314 h 4174267"/>
              <a:gd name="connsiteX64" fmla="*/ 127757 w 4218987"/>
              <a:gd name="connsiteY64" fmla="*/ 2051285 h 4174267"/>
              <a:gd name="connsiteX65" fmla="*/ 448206 w 4218987"/>
              <a:gd name="connsiteY65" fmla="*/ 1420629 h 4174267"/>
              <a:gd name="connsiteX66" fmla="*/ 624244 w 4218987"/>
              <a:gd name="connsiteY66" fmla="*/ 625682 h 4174267"/>
              <a:gd name="connsiteX0" fmla="*/ 2726972 w 4218987"/>
              <a:gd name="connsiteY0" fmla="*/ 2522365 h 4174267"/>
              <a:gd name="connsiteX1" fmla="*/ 2785542 w 4218987"/>
              <a:gd name="connsiteY1" fmla="*/ 2483486 h 4174267"/>
              <a:gd name="connsiteX2" fmla="*/ 2903529 w 4218987"/>
              <a:gd name="connsiteY2" fmla="*/ 2517639 h 4174267"/>
              <a:gd name="connsiteX3" fmla="*/ 2958558 w 4218987"/>
              <a:gd name="connsiteY3" fmla="*/ 2704966 h 4174267"/>
              <a:gd name="connsiteX4" fmla="*/ 2951347 w 4218987"/>
              <a:gd name="connsiteY4" fmla="*/ 2728139 h 4174267"/>
              <a:gd name="connsiteX5" fmla="*/ 2726972 w 4218987"/>
              <a:gd name="connsiteY5" fmla="*/ 2522365 h 4174267"/>
              <a:gd name="connsiteX6" fmla="*/ 2187259 w 4218987"/>
              <a:gd name="connsiteY6" fmla="*/ 2268857 h 4174267"/>
              <a:gd name="connsiteX7" fmla="*/ 2388933 w 4218987"/>
              <a:gd name="connsiteY7" fmla="*/ 2453813 h 4174267"/>
              <a:gd name="connsiteX8" fmla="*/ 2386834 w 4218987"/>
              <a:gd name="connsiteY8" fmla="*/ 2454344 h 4174267"/>
              <a:gd name="connsiteX9" fmla="*/ 2230026 w 4218987"/>
              <a:gd name="connsiteY9" fmla="*/ 2409328 h 4174267"/>
              <a:gd name="connsiteX10" fmla="*/ 2228909 w 4218987"/>
              <a:gd name="connsiteY10" fmla="*/ 2410653 h 4174267"/>
              <a:gd name="connsiteX11" fmla="*/ 2187259 w 4218987"/>
              <a:gd name="connsiteY11" fmla="*/ 2268857 h 4174267"/>
              <a:gd name="connsiteX12" fmla="*/ 1934983 w 4218987"/>
              <a:gd name="connsiteY12" fmla="*/ 2037495 h 4174267"/>
              <a:gd name="connsiteX13" fmla="*/ 1993087 w 4218987"/>
              <a:gd name="connsiteY13" fmla="*/ 2090782 h 4174267"/>
              <a:gd name="connsiteX14" fmla="*/ 1941766 w 4218987"/>
              <a:gd name="connsiteY14" fmla="*/ 2197747 h 4174267"/>
              <a:gd name="connsiteX15" fmla="*/ 2068585 w 4218987"/>
              <a:gd name="connsiteY15" fmla="*/ 2600627 h 4174267"/>
              <a:gd name="connsiteX16" fmla="*/ 2416619 w 4218987"/>
              <a:gd name="connsiteY16" fmla="*/ 2702905 h 4174267"/>
              <a:gd name="connsiteX17" fmla="*/ 2589184 w 4218987"/>
              <a:gd name="connsiteY17" fmla="*/ 2637462 h 4174267"/>
              <a:gd name="connsiteX18" fmla="*/ 2819784 w 4218987"/>
              <a:gd name="connsiteY18" fmla="*/ 2848945 h 4174267"/>
              <a:gd name="connsiteX19" fmla="*/ 2627084 w 4218987"/>
              <a:gd name="connsiteY19" fmla="*/ 2797944 h 4174267"/>
              <a:gd name="connsiteX20" fmla="*/ 2434618 w 4218987"/>
              <a:gd name="connsiteY20" fmla="*/ 2988840 h 4174267"/>
              <a:gd name="connsiteX21" fmla="*/ 2893365 w 4218987"/>
              <a:gd name="connsiteY21" fmla="*/ 3109900 h 4174267"/>
              <a:gd name="connsiteX22" fmla="*/ 3032143 w 4218987"/>
              <a:gd name="connsiteY22" fmla="*/ 3043699 h 4174267"/>
              <a:gd name="connsiteX23" fmla="*/ 3090634 w 4218987"/>
              <a:gd name="connsiteY23" fmla="*/ 3097341 h 4174267"/>
              <a:gd name="connsiteX24" fmla="*/ 3210914 w 4218987"/>
              <a:gd name="connsiteY24" fmla="*/ 2966188 h 4174267"/>
              <a:gd name="connsiteX25" fmla="*/ 3156792 w 4218987"/>
              <a:gd name="connsiteY25" fmla="*/ 2916552 h 4174267"/>
              <a:gd name="connsiteX26" fmla="*/ 3222229 w 4218987"/>
              <a:gd name="connsiteY26" fmla="*/ 2767914 h 4174267"/>
              <a:gd name="connsiteX27" fmla="*/ 3089478 w 4218987"/>
              <a:gd name="connsiteY27" fmla="*/ 2320715 h 4174267"/>
              <a:gd name="connsiteX28" fmla="*/ 3090209 w 4218987"/>
              <a:gd name="connsiteY28" fmla="*/ 2319859 h 4174267"/>
              <a:gd name="connsiteX29" fmla="*/ 3085067 w 4218987"/>
              <a:gd name="connsiteY29" fmla="*/ 2316085 h 4174267"/>
              <a:gd name="connsiteX30" fmla="*/ 3083320 w 4218987"/>
              <a:gd name="connsiteY30" fmla="*/ 2314252 h 4174267"/>
              <a:gd name="connsiteX31" fmla="*/ 3083018 w 4218987"/>
              <a:gd name="connsiteY31" fmla="*/ 2314581 h 4174267"/>
              <a:gd name="connsiteX32" fmla="*/ 2744891 w 4218987"/>
              <a:gd name="connsiteY32" fmla="*/ 2227760 h 4174267"/>
              <a:gd name="connsiteX33" fmla="*/ 2538260 w 4218987"/>
              <a:gd name="connsiteY33" fmla="*/ 2349298 h 4174267"/>
              <a:gd name="connsiteX34" fmla="*/ 2299616 w 4218987"/>
              <a:gd name="connsiteY34" fmla="*/ 2130437 h 4174267"/>
              <a:gd name="connsiteX35" fmla="*/ 2313553 w 4218987"/>
              <a:gd name="connsiteY35" fmla="*/ 2124423 h 4174267"/>
              <a:gd name="connsiteX36" fmla="*/ 2487357 w 4218987"/>
              <a:gd name="connsiteY36" fmla="*/ 2170289 h 4174267"/>
              <a:gd name="connsiteX37" fmla="*/ 2660620 w 4218987"/>
              <a:gd name="connsiteY37" fmla="*/ 1998440 h 4174267"/>
              <a:gd name="connsiteX38" fmla="*/ 2247647 w 4218987"/>
              <a:gd name="connsiteY38" fmla="*/ 1889459 h 4174267"/>
              <a:gd name="connsiteX39" fmla="*/ 2110842 w 4218987"/>
              <a:gd name="connsiteY39" fmla="*/ 1957313 h 4174267"/>
              <a:gd name="connsiteX40" fmla="*/ 2055263 w 4218987"/>
              <a:gd name="connsiteY40" fmla="*/ 1906342 h 4174267"/>
              <a:gd name="connsiteX41" fmla="*/ 1934983 w 4218987"/>
              <a:gd name="connsiteY41" fmla="*/ 2037495 h 4174267"/>
              <a:gd name="connsiteX42" fmla="*/ 1094802 w 4218987"/>
              <a:gd name="connsiteY42" fmla="*/ 2380007 h 4174267"/>
              <a:gd name="connsiteX43" fmla="*/ 2274949 w 4218987"/>
              <a:gd name="connsiteY43" fmla="*/ 1102232 h 4174267"/>
              <a:gd name="connsiteX44" fmla="*/ 3845776 w 4218987"/>
              <a:gd name="connsiteY44" fmla="*/ 1391170 h 4174267"/>
              <a:gd name="connsiteX45" fmla="*/ 3464840 w 4218987"/>
              <a:gd name="connsiteY45" fmla="*/ 3315483 h 4174267"/>
              <a:gd name="connsiteX46" fmla="*/ 1459992 w 4218987"/>
              <a:gd name="connsiteY46" fmla="*/ 3842908 h 4174267"/>
              <a:gd name="connsiteX47" fmla="*/ 1457332 w 4218987"/>
              <a:gd name="connsiteY47" fmla="*/ 3838911 h 4174267"/>
              <a:gd name="connsiteX48" fmla="*/ 1094802 w 4218987"/>
              <a:gd name="connsiteY48" fmla="*/ 2380007 h 4174267"/>
              <a:gd name="connsiteX49" fmla="*/ 859948 w 4218987"/>
              <a:gd name="connsiteY49" fmla="*/ 2114210 h 4174267"/>
              <a:gd name="connsiteX50" fmla="*/ 1963134 w 4218987"/>
              <a:gd name="connsiteY50" fmla="*/ 911301 h 4174267"/>
              <a:gd name="connsiteX51" fmla="*/ 2030962 w 4218987"/>
              <a:gd name="connsiteY51" fmla="*/ 908368 h 4174267"/>
              <a:gd name="connsiteX52" fmla="*/ 2172480 w 4218987"/>
              <a:gd name="connsiteY52" fmla="*/ 1038153 h 4174267"/>
              <a:gd name="connsiteX53" fmla="*/ 2175413 w 4218987"/>
              <a:gd name="connsiteY53" fmla="*/ 1105981 h 4174267"/>
              <a:gd name="connsiteX54" fmla="*/ 1072226 w 4218987"/>
              <a:gd name="connsiteY54" fmla="*/ 2308890 h 4174267"/>
              <a:gd name="connsiteX55" fmla="*/ 1004399 w 4218987"/>
              <a:gd name="connsiteY55" fmla="*/ 2311823 h 4174267"/>
              <a:gd name="connsiteX56" fmla="*/ 862881 w 4218987"/>
              <a:gd name="connsiteY56" fmla="*/ 2182037 h 4174267"/>
              <a:gd name="connsiteX57" fmla="*/ 859948 w 4218987"/>
              <a:gd name="connsiteY57" fmla="*/ 2114210 h 4174267"/>
              <a:gd name="connsiteX58" fmla="*/ 624244 w 4218987"/>
              <a:gd name="connsiteY58" fmla="*/ 625682 h 4174267"/>
              <a:gd name="connsiteX59" fmla="*/ 1246221 w 4218987"/>
              <a:gd name="connsiteY59" fmla="*/ 529532 h 4174267"/>
              <a:gd name="connsiteX60" fmla="*/ 1422930 w 4218987"/>
              <a:gd name="connsiteY60" fmla="*/ 27135 h 4174267"/>
              <a:gd name="connsiteX61" fmla="*/ 1860987 w 4218987"/>
              <a:gd name="connsiteY61" fmla="*/ 151784 h 4174267"/>
              <a:gd name="connsiteX62" fmla="*/ 1885804 w 4218987"/>
              <a:gd name="connsiteY62" fmla="*/ 860901 h 4174267"/>
              <a:gd name="connsiteX63" fmla="*/ 846522 w 4218987"/>
              <a:gd name="connsiteY63" fmla="*/ 2022314 h 4174267"/>
              <a:gd name="connsiteX64" fmla="*/ 127757 w 4218987"/>
              <a:gd name="connsiteY64" fmla="*/ 2051285 h 4174267"/>
              <a:gd name="connsiteX65" fmla="*/ 448206 w 4218987"/>
              <a:gd name="connsiteY65" fmla="*/ 1420629 h 4174267"/>
              <a:gd name="connsiteX66" fmla="*/ 624244 w 4218987"/>
              <a:gd name="connsiteY66" fmla="*/ 625682 h 4174267"/>
              <a:gd name="connsiteX0" fmla="*/ 2726972 w 4218987"/>
              <a:gd name="connsiteY0" fmla="*/ 2498676 h 4150578"/>
              <a:gd name="connsiteX1" fmla="*/ 2785542 w 4218987"/>
              <a:gd name="connsiteY1" fmla="*/ 2459797 h 4150578"/>
              <a:gd name="connsiteX2" fmla="*/ 2903529 w 4218987"/>
              <a:gd name="connsiteY2" fmla="*/ 2493950 h 4150578"/>
              <a:gd name="connsiteX3" fmla="*/ 2958558 w 4218987"/>
              <a:gd name="connsiteY3" fmla="*/ 2681277 h 4150578"/>
              <a:gd name="connsiteX4" fmla="*/ 2951347 w 4218987"/>
              <a:gd name="connsiteY4" fmla="*/ 2704450 h 4150578"/>
              <a:gd name="connsiteX5" fmla="*/ 2726972 w 4218987"/>
              <a:gd name="connsiteY5" fmla="*/ 2498676 h 4150578"/>
              <a:gd name="connsiteX6" fmla="*/ 2187259 w 4218987"/>
              <a:gd name="connsiteY6" fmla="*/ 2245168 h 4150578"/>
              <a:gd name="connsiteX7" fmla="*/ 2388933 w 4218987"/>
              <a:gd name="connsiteY7" fmla="*/ 2430124 h 4150578"/>
              <a:gd name="connsiteX8" fmla="*/ 2386834 w 4218987"/>
              <a:gd name="connsiteY8" fmla="*/ 2430655 h 4150578"/>
              <a:gd name="connsiteX9" fmla="*/ 2230026 w 4218987"/>
              <a:gd name="connsiteY9" fmla="*/ 2385639 h 4150578"/>
              <a:gd name="connsiteX10" fmla="*/ 2228909 w 4218987"/>
              <a:gd name="connsiteY10" fmla="*/ 2386964 h 4150578"/>
              <a:gd name="connsiteX11" fmla="*/ 2187259 w 4218987"/>
              <a:gd name="connsiteY11" fmla="*/ 2245168 h 4150578"/>
              <a:gd name="connsiteX12" fmla="*/ 1934983 w 4218987"/>
              <a:gd name="connsiteY12" fmla="*/ 2013806 h 4150578"/>
              <a:gd name="connsiteX13" fmla="*/ 1993087 w 4218987"/>
              <a:gd name="connsiteY13" fmla="*/ 2067093 h 4150578"/>
              <a:gd name="connsiteX14" fmla="*/ 1941766 w 4218987"/>
              <a:gd name="connsiteY14" fmla="*/ 2174058 h 4150578"/>
              <a:gd name="connsiteX15" fmla="*/ 2068585 w 4218987"/>
              <a:gd name="connsiteY15" fmla="*/ 2576938 h 4150578"/>
              <a:gd name="connsiteX16" fmla="*/ 2416619 w 4218987"/>
              <a:gd name="connsiteY16" fmla="*/ 2679216 h 4150578"/>
              <a:gd name="connsiteX17" fmla="*/ 2589184 w 4218987"/>
              <a:gd name="connsiteY17" fmla="*/ 2613773 h 4150578"/>
              <a:gd name="connsiteX18" fmla="*/ 2819784 w 4218987"/>
              <a:gd name="connsiteY18" fmla="*/ 2825256 h 4150578"/>
              <a:gd name="connsiteX19" fmla="*/ 2627084 w 4218987"/>
              <a:gd name="connsiteY19" fmla="*/ 2774255 h 4150578"/>
              <a:gd name="connsiteX20" fmla="*/ 2434618 w 4218987"/>
              <a:gd name="connsiteY20" fmla="*/ 2965151 h 4150578"/>
              <a:gd name="connsiteX21" fmla="*/ 2893365 w 4218987"/>
              <a:gd name="connsiteY21" fmla="*/ 3086211 h 4150578"/>
              <a:gd name="connsiteX22" fmla="*/ 3032143 w 4218987"/>
              <a:gd name="connsiteY22" fmla="*/ 3020010 h 4150578"/>
              <a:gd name="connsiteX23" fmla="*/ 3090634 w 4218987"/>
              <a:gd name="connsiteY23" fmla="*/ 3073652 h 4150578"/>
              <a:gd name="connsiteX24" fmla="*/ 3210914 w 4218987"/>
              <a:gd name="connsiteY24" fmla="*/ 2942499 h 4150578"/>
              <a:gd name="connsiteX25" fmla="*/ 3156792 w 4218987"/>
              <a:gd name="connsiteY25" fmla="*/ 2892863 h 4150578"/>
              <a:gd name="connsiteX26" fmla="*/ 3222229 w 4218987"/>
              <a:gd name="connsiteY26" fmla="*/ 2744225 h 4150578"/>
              <a:gd name="connsiteX27" fmla="*/ 3089478 w 4218987"/>
              <a:gd name="connsiteY27" fmla="*/ 2297026 h 4150578"/>
              <a:gd name="connsiteX28" fmla="*/ 3090209 w 4218987"/>
              <a:gd name="connsiteY28" fmla="*/ 2296170 h 4150578"/>
              <a:gd name="connsiteX29" fmla="*/ 3085067 w 4218987"/>
              <a:gd name="connsiteY29" fmla="*/ 2292396 h 4150578"/>
              <a:gd name="connsiteX30" fmla="*/ 3083320 w 4218987"/>
              <a:gd name="connsiteY30" fmla="*/ 2290563 h 4150578"/>
              <a:gd name="connsiteX31" fmla="*/ 3083018 w 4218987"/>
              <a:gd name="connsiteY31" fmla="*/ 2290892 h 4150578"/>
              <a:gd name="connsiteX32" fmla="*/ 2744891 w 4218987"/>
              <a:gd name="connsiteY32" fmla="*/ 2204071 h 4150578"/>
              <a:gd name="connsiteX33" fmla="*/ 2538260 w 4218987"/>
              <a:gd name="connsiteY33" fmla="*/ 2325609 h 4150578"/>
              <a:gd name="connsiteX34" fmla="*/ 2299616 w 4218987"/>
              <a:gd name="connsiteY34" fmla="*/ 2106748 h 4150578"/>
              <a:gd name="connsiteX35" fmla="*/ 2313553 w 4218987"/>
              <a:gd name="connsiteY35" fmla="*/ 2100734 h 4150578"/>
              <a:gd name="connsiteX36" fmla="*/ 2487357 w 4218987"/>
              <a:gd name="connsiteY36" fmla="*/ 2146600 h 4150578"/>
              <a:gd name="connsiteX37" fmla="*/ 2660620 w 4218987"/>
              <a:gd name="connsiteY37" fmla="*/ 1974751 h 4150578"/>
              <a:gd name="connsiteX38" fmla="*/ 2247647 w 4218987"/>
              <a:gd name="connsiteY38" fmla="*/ 1865770 h 4150578"/>
              <a:gd name="connsiteX39" fmla="*/ 2110842 w 4218987"/>
              <a:gd name="connsiteY39" fmla="*/ 1933624 h 4150578"/>
              <a:gd name="connsiteX40" fmla="*/ 2055263 w 4218987"/>
              <a:gd name="connsiteY40" fmla="*/ 1882653 h 4150578"/>
              <a:gd name="connsiteX41" fmla="*/ 1934983 w 4218987"/>
              <a:gd name="connsiteY41" fmla="*/ 2013806 h 4150578"/>
              <a:gd name="connsiteX42" fmla="*/ 1094802 w 4218987"/>
              <a:gd name="connsiteY42" fmla="*/ 2356318 h 4150578"/>
              <a:gd name="connsiteX43" fmla="*/ 2274949 w 4218987"/>
              <a:gd name="connsiteY43" fmla="*/ 1078543 h 4150578"/>
              <a:gd name="connsiteX44" fmla="*/ 3845776 w 4218987"/>
              <a:gd name="connsiteY44" fmla="*/ 1367481 h 4150578"/>
              <a:gd name="connsiteX45" fmla="*/ 3464840 w 4218987"/>
              <a:gd name="connsiteY45" fmla="*/ 3291794 h 4150578"/>
              <a:gd name="connsiteX46" fmla="*/ 1459992 w 4218987"/>
              <a:gd name="connsiteY46" fmla="*/ 3819219 h 4150578"/>
              <a:gd name="connsiteX47" fmla="*/ 1457332 w 4218987"/>
              <a:gd name="connsiteY47" fmla="*/ 3815222 h 4150578"/>
              <a:gd name="connsiteX48" fmla="*/ 1094802 w 4218987"/>
              <a:gd name="connsiteY48" fmla="*/ 2356318 h 4150578"/>
              <a:gd name="connsiteX49" fmla="*/ 859948 w 4218987"/>
              <a:gd name="connsiteY49" fmla="*/ 2090521 h 4150578"/>
              <a:gd name="connsiteX50" fmla="*/ 1963134 w 4218987"/>
              <a:gd name="connsiteY50" fmla="*/ 887612 h 4150578"/>
              <a:gd name="connsiteX51" fmla="*/ 2030962 w 4218987"/>
              <a:gd name="connsiteY51" fmla="*/ 884679 h 4150578"/>
              <a:gd name="connsiteX52" fmla="*/ 2172480 w 4218987"/>
              <a:gd name="connsiteY52" fmla="*/ 1014464 h 4150578"/>
              <a:gd name="connsiteX53" fmla="*/ 2175413 w 4218987"/>
              <a:gd name="connsiteY53" fmla="*/ 1082292 h 4150578"/>
              <a:gd name="connsiteX54" fmla="*/ 1072226 w 4218987"/>
              <a:gd name="connsiteY54" fmla="*/ 2285201 h 4150578"/>
              <a:gd name="connsiteX55" fmla="*/ 1004399 w 4218987"/>
              <a:gd name="connsiteY55" fmla="*/ 2288134 h 4150578"/>
              <a:gd name="connsiteX56" fmla="*/ 862881 w 4218987"/>
              <a:gd name="connsiteY56" fmla="*/ 2158348 h 4150578"/>
              <a:gd name="connsiteX57" fmla="*/ 859948 w 4218987"/>
              <a:gd name="connsiteY57" fmla="*/ 2090521 h 4150578"/>
              <a:gd name="connsiteX58" fmla="*/ 624244 w 4218987"/>
              <a:gd name="connsiteY58" fmla="*/ 601993 h 4150578"/>
              <a:gd name="connsiteX59" fmla="*/ 1246221 w 4218987"/>
              <a:gd name="connsiteY59" fmla="*/ 505843 h 4150578"/>
              <a:gd name="connsiteX60" fmla="*/ 1422930 w 4218987"/>
              <a:gd name="connsiteY60" fmla="*/ 3446 h 4150578"/>
              <a:gd name="connsiteX61" fmla="*/ 1885804 w 4218987"/>
              <a:gd name="connsiteY61" fmla="*/ 837212 h 4150578"/>
              <a:gd name="connsiteX62" fmla="*/ 846522 w 4218987"/>
              <a:gd name="connsiteY62" fmla="*/ 1998625 h 4150578"/>
              <a:gd name="connsiteX63" fmla="*/ 127757 w 4218987"/>
              <a:gd name="connsiteY63" fmla="*/ 2027596 h 4150578"/>
              <a:gd name="connsiteX64" fmla="*/ 448206 w 4218987"/>
              <a:gd name="connsiteY64" fmla="*/ 1396940 h 4150578"/>
              <a:gd name="connsiteX65" fmla="*/ 624244 w 4218987"/>
              <a:gd name="connsiteY65" fmla="*/ 601993 h 4150578"/>
              <a:gd name="connsiteX0" fmla="*/ 2726972 w 4218987"/>
              <a:gd name="connsiteY0" fmla="*/ 2657094 h 4308996"/>
              <a:gd name="connsiteX1" fmla="*/ 2785542 w 4218987"/>
              <a:gd name="connsiteY1" fmla="*/ 2618215 h 4308996"/>
              <a:gd name="connsiteX2" fmla="*/ 2903529 w 4218987"/>
              <a:gd name="connsiteY2" fmla="*/ 2652368 h 4308996"/>
              <a:gd name="connsiteX3" fmla="*/ 2958558 w 4218987"/>
              <a:gd name="connsiteY3" fmla="*/ 2839695 h 4308996"/>
              <a:gd name="connsiteX4" fmla="*/ 2951347 w 4218987"/>
              <a:gd name="connsiteY4" fmla="*/ 2862868 h 4308996"/>
              <a:gd name="connsiteX5" fmla="*/ 2726972 w 4218987"/>
              <a:gd name="connsiteY5" fmla="*/ 2657094 h 4308996"/>
              <a:gd name="connsiteX6" fmla="*/ 2187259 w 4218987"/>
              <a:gd name="connsiteY6" fmla="*/ 2403586 h 4308996"/>
              <a:gd name="connsiteX7" fmla="*/ 2388933 w 4218987"/>
              <a:gd name="connsiteY7" fmla="*/ 2588542 h 4308996"/>
              <a:gd name="connsiteX8" fmla="*/ 2386834 w 4218987"/>
              <a:gd name="connsiteY8" fmla="*/ 2589073 h 4308996"/>
              <a:gd name="connsiteX9" fmla="*/ 2230026 w 4218987"/>
              <a:gd name="connsiteY9" fmla="*/ 2544057 h 4308996"/>
              <a:gd name="connsiteX10" fmla="*/ 2228909 w 4218987"/>
              <a:gd name="connsiteY10" fmla="*/ 2545382 h 4308996"/>
              <a:gd name="connsiteX11" fmla="*/ 2187259 w 4218987"/>
              <a:gd name="connsiteY11" fmla="*/ 2403586 h 4308996"/>
              <a:gd name="connsiteX12" fmla="*/ 1934983 w 4218987"/>
              <a:gd name="connsiteY12" fmla="*/ 2172224 h 4308996"/>
              <a:gd name="connsiteX13" fmla="*/ 1993087 w 4218987"/>
              <a:gd name="connsiteY13" fmla="*/ 2225511 h 4308996"/>
              <a:gd name="connsiteX14" fmla="*/ 1941766 w 4218987"/>
              <a:gd name="connsiteY14" fmla="*/ 2332476 h 4308996"/>
              <a:gd name="connsiteX15" fmla="*/ 2068585 w 4218987"/>
              <a:gd name="connsiteY15" fmla="*/ 2735356 h 4308996"/>
              <a:gd name="connsiteX16" fmla="*/ 2416619 w 4218987"/>
              <a:gd name="connsiteY16" fmla="*/ 2837634 h 4308996"/>
              <a:gd name="connsiteX17" fmla="*/ 2589184 w 4218987"/>
              <a:gd name="connsiteY17" fmla="*/ 2772191 h 4308996"/>
              <a:gd name="connsiteX18" fmla="*/ 2819784 w 4218987"/>
              <a:gd name="connsiteY18" fmla="*/ 2983674 h 4308996"/>
              <a:gd name="connsiteX19" fmla="*/ 2627084 w 4218987"/>
              <a:gd name="connsiteY19" fmla="*/ 2932673 h 4308996"/>
              <a:gd name="connsiteX20" fmla="*/ 2434618 w 4218987"/>
              <a:gd name="connsiteY20" fmla="*/ 3123569 h 4308996"/>
              <a:gd name="connsiteX21" fmla="*/ 2893365 w 4218987"/>
              <a:gd name="connsiteY21" fmla="*/ 3244629 h 4308996"/>
              <a:gd name="connsiteX22" fmla="*/ 3032143 w 4218987"/>
              <a:gd name="connsiteY22" fmla="*/ 3178428 h 4308996"/>
              <a:gd name="connsiteX23" fmla="*/ 3090634 w 4218987"/>
              <a:gd name="connsiteY23" fmla="*/ 3232070 h 4308996"/>
              <a:gd name="connsiteX24" fmla="*/ 3210914 w 4218987"/>
              <a:gd name="connsiteY24" fmla="*/ 3100917 h 4308996"/>
              <a:gd name="connsiteX25" fmla="*/ 3156792 w 4218987"/>
              <a:gd name="connsiteY25" fmla="*/ 3051281 h 4308996"/>
              <a:gd name="connsiteX26" fmla="*/ 3222229 w 4218987"/>
              <a:gd name="connsiteY26" fmla="*/ 2902643 h 4308996"/>
              <a:gd name="connsiteX27" fmla="*/ 3089478 w 4218987"/>
              <a:gd name="connsiteY27" fmla="*/ 2455444 h 4308996"/>
              <a:gd name="connsiteX28" fmla="*/ 3090209 w 4218987"/>
              <a:gd name="connsiteY28" fmla="*/ 2454588 h 4308996"/>
              <a:gd name="connsiteX29" fmla="*/ 3085067 w 4218987"/>
              <a:gd name="connsiteY29" fmla="*/ 2450814 h 4308996"/>
              <a:gd name="connsiteX30" fmla="*/ 3083320 w 4218987"/>
              <a:gd name="connsiteY30" fmla="*/ 2448981 h 4308996"/>
              <a:gd name="connsiteX31" fmla="*/ 3083018 w 4218987"/>
              <a:gd name="connsiteY31" fmla="*/ 2449310 h 4308996"/>
              <a:gd name="connsiteX32" fmla="*/ 2744891 w 4218987"/>
              <a:gd name="connsiteY32" fmla="*/ 2362489 h 4308996"/>
              <a:gd name="connsiteX33" fmla="*/ 2538260 w 4218987"/>
              <a:gd name="connsiteY33" fmla="*/ 2484027 h 4308996"/>
              <a:gd name="connsiteX34" fmla="*/ 2299616 w 4218987"/>
              <a:gd name="connsiteY34" fmla="*/ 2265166 h 4308996"/>
              <a:gd name="connsiteX35" fmla="*/ 2313553 w 4218987"/>
              <a:gd name="connsiteY35" fmla="*/ 2259152 h 4308996"/>
              <a:gd name="connsiteX36" fmla="*/ 2487357 w 4218987"/>
              <a:gd name="connsiteY36" fmla="*/ 2305018 h 4308996"/>
              <a:gd name="connsiteX37" fmla="*/ 2660620 w 4218987"/>
              <a:gd name="connsiteY37" fmla="*/ 2133169 h 4308996"/>
              <a:gd name="connsiteX38" fmla="*/ 2247647 w 4218987"/>
              <a:gd name="connsiteY38" fmla="*/ 2024188 h 4308996"/>
              <a:gd name="connsiteX39" fmla="*/ 2110842 w 4218987"/>
              <a:gd name="connsiteY39" fmla="*/ 2092042 h 4308996"/>
              <a:gd name="connsiteX40" fmla="*/ 2055263 w 4218987"/>
              <a:gd name="connsiteY40" fmla="*/ 2041071 h 4308996"/>
              <a:gd name="connsiteX41" fmla="*/ 1934983 w 4218987"/>
              <a:gd name="connsiteY41" fmla="*/ 2172224 h 4308996"/>
              <a:gd name="connsiteX42" fmla="*/ 1094802 w 4218987"/>
              <a:gd name="connsiteY42" fmla="*/ 2514736 h 4308996"/>
              <a:gd name="connsiteX43" fmla="*/ 2274949 w 4218987"/>
              <a:gd name="connsiteY43" fmla="*/ 1236961 h 4308996"/>
              <a:gd name="connsiteX44" fmla="*/ 3845776 w 4218987"/>
              <a:gd name="connsiteY44" fmla="*/ 1525899 h 4308996"/>
              <a:gd name="connsiteX45" fmla="*/ 3464840 w 4218987"/>
              <a:gd name="connsiteY45" fmla="*/ 3450212 h 4308996"/>
              <a:gd name="connsiteX46" fmla="*/ 1459992 w 4218987"/>
              <a:gd name="connsiteY46" fmla="*/ 3977637 h 4308996"/>
              <a:gd name="connsiteX47" fmla="*/ 1457332 w 4218987"/>
              <a:gd name="connsiteY47" fmla="*/ 3973640 h 4308996"/>
              <a:gd name="connsiteX48" fmla="*/ 1094802 w 4218987"/>
              <a:gd name="connsiteY48" fmla="*/ 2514736 h 4308996"/>
              <a:gd name="connsiteX49" fmla="*/ 859948 w 4218987"/>
              <a:gd name="connsiteY49" fmla="*/ 2248939 h 4308996"/>
              <a:gd name="connsiteX50" fmla="*/ 1963134 w 4218987"/>
              <a:gd name="connsiteY50" fmla="*/ 1046030 h 4308996"/>
              <a:gd name="connsiteX51" fmla="*/ 2030962 w 4218987"/>
              <a:gd name="connsiteY51" fmla="*/ 1043097 h 4308996"/>
              <a:gd name="connsiteX52" fmla="*/ 2172480 w 4218987"/>
              <a:gd name="connsiteY52" fmla="*/ 1172882 h 4308996"/>
              <a:gd name="connsiteX53" fmla="*/ 2175413 w 4218987"/>
              <a:gd name="connsiteY53" fmla="*/ 1240710 h 4308996"/>
              <a:gd name="connsiteX54" fmla="*/ 1072226 w 4218987"/>
              <a:gd name="connsiteY54" fmla="*/ 2443619 h 4308996"/>
              <a:gd name="connsiteX55" fmla="*/ 1004399 w 4218987"/>
              <a:gd name="connsiteY55" fmla="*/ 2446552 h 4308996"/>
              <a:gd name="connsiteX56" fmla="*/ 862881 w 4218987"/>
              <a:gd name="connsiteY56" fmla="*/ 2316766 h 4308996"/>
              <a:gd name="connsiteX57" fmla="*/ 859948 w 4218987"/>
              <a:gd name="connsiteY57" fmla="*/ 2248939 h 4308996"/>
              <a:gd name="connsiteX58" fmla="*/ 624244 w 4218987"/>
              <a:gd name="connsiteY58" fmla="*/ 760411 h 4308996"/>
              <a:gd name="connsiteX59" fmla="*/ 1246221 w 4218987"/>
              <a:gd name="connsiteY59" fmla="*/ 664261 h 4308996"/>
              <a:gd name="connsiteX60" fmla="*/ 1422930 w 4218987"/>
              <a:gd name="connsiteY60" fmla="*/ 161864 h 4308996"/>
              <a:gd name="connsiteX61" fmla="*/ 1885804 w 4218987"/>
              <a:gd name="connsiteY61" fmla="*/ 995630 h 4308996"/>
              <a:gd name="connsiteX62" fmla="*/ 846522 w 4218987"/>
              <a:gd name="connsiteY62" fmla="*/ 2157043 h 4308996"/>
              <a:gd name="connsiteX63" fmla="*/ 127757 w 4218987"/>
              <a:gd name="connsiteY63" fmla="*/ 2186014 h 4308996"/>
              <a:gd name="connsiteX64" fmla="*/ 448206 w 4218987"/>
              <a:gd name="connsiteY64" fmla="*/ 1555358 h 4308996"/>
              <a:gd name="connsiteX65" fmla="*/ 624244 w 4218987"/>
              <a:gd name="connsiteY65" fmla="*/ 760411 h 4308996"/>
              <a:gd name="connsiteX0" fmla="*/ 2726972 w 4218987"/>
              <a:gd name="connsiteY0" fmla="*/ 2714720 h 4366622"/>
              <a:gd name="connsiteX1" fmla="*/ 2785542 w 4218987"/>
              <a:gd name="connsiteY1" fmla="*/ 2675841 h 4366622"/>
              <a:gd name="connsiteX2" fmla="*/ 2903529 w 4218987"/>
              <a:gd name="connsiteY2" fmla="*/ 2709994 h 4366622"/>
              <a:gd name="connsiteX3" fmla="*/ 2958558 w 4218987"/>
              <a:gd name="connsiteY3" fmla="*/ 2897321 h 4366622"/>
              <a:gd name="connsiteX4" fmla="*/ 2951347 w 4218987"/>
              <a:gd name="connsiteY4" fmla="*/ 2920494 h 4366622"/>
              <a:gd name="connsiteX5" fmla="*/ 2726972 w 4218987"/>
              <a:gd name="connsiteY5" fmla="*/ 2714720 h 4366622"/>
              <a:gd name="connsiteX6" fmla="*/ 2187259 w 4218987"/>
              <a:gd name="connsiteY6" fmla="*/ 2461212 h 4366622"/>
              <a:gd name="connsiteX7" fmla="*/ 2388933 w 4218987"/>
              <a:gd name="connsiteY7" fmla="*/ 2646168 h 4366622"/>
              <a:gd name="connsiteX8" fmla="*/ 2386834 w 4218987"/>
              <a:gd name="connsiteY8" fmla="*/ 2646699 h 4366622"/>
              <a:gd name="connsiteX9" fmla="*/ 2230026 w 4218987"/>
              <a:gd name="connsiteY9" fmla="*/ 2601683 h 4366622"/>
              <a:gd name="connsiteX10" fmla="*/ 2228909 w 4218987"/>
              <a:gd name="connsiteY10" fmla="*/ 2603008 h 4366622"/>
              <a:gd name="connsiteX11" fmla="*/ 2187259 w 4218987"/>
              <a:gd name="connsiteY11" fmla="*/ 2461212 h 4366622"/>
              <a:gd name="connsiteX12" fmla="*/ 1934983 w 4218987"/>
              <a:gd name="connsiteY12" fmla="*/ 2229850 h 4366622"/>
              <a:gd name="connsiteX13" fmla="*/ 1993087 w 4218987"/>
              <a:gd name="connsiteY13" fmla="*/ 2283137 h 4366622"/>
              <a:gd name="connsiteX14" fmla="*/ 1941766 w 4218987"/>
              <a:gd name="connsiteY14" fmla="*/ 2390102 h 4366622"/>
              <a:gd name="connsiteX15" fmla="*/ 2068585 w 4218987"/>
              <a:gd name="connsiteY15" fmla="*/ 2792982 h 4366622"/>
              <a:gd name="connsiteX16" fmla="*/ 2416619 w 4218987"/>
              <a:gd name="connsiteY16" fmla="*/ 2895260 h 4366622"/>
              <a:gd name="connsiteX17" fmla="*/ 2589184 w 4218987"/>
              <a:gd name="connsiteY17" fmla="*/ 2829817 h 4366622"/>
              <a:gd name="connsiteX18" fmla="*/ 2819784 w 4218987"/>
              <a:gd name="connsiteY18" fmla="*/ 3041300 h 4366622"/>
              <a:gd name="connsiteX19" fmla="*/ 2627084 w 4218987"/>
              <a:gd name="connsiteY19" fmla="*/ 2990299 h 4366622"/>
              <a:gd name="connsiteX20" fmla="*/ 2434618 w 4218987"/>
              <a:gd name="connsiteY20" fmla="*/ 3181195 h 4366622"/>
              <a:gd name="connsiteX21" fmla="*/ 2893365 w 4218987"/>
              <a:gd name="connsiteY21" fmla="*/ 3302255 h 4366622"/>
              <a:gd name="connsiteX22" fmla="*/ 3032143 w 4218987"/>
              <a:gd name="connsiteY22" fmla="*/ 3236054 h 4366622"/>
              <a:gd name="connsiteX23" fmla="*/ 3090634 w 4218987"/>
              <a:gd name="connsiteY23" fmla="*/ 3289696 h 4366622"/>
              <a:gd name="connsiteX24" fmla="*/ 3210914 w 4218987"/>
              <a:gd name="connsiteY24" fmla="*/ 3158543 h 4366622"/>
              <a:gd name="connsiteX25" fmla="*/ 3156792 w 4218987"/>
              <a:gd name="connsiteY25" fmla="*/ 3108907 h 4366622"/>
              <a:gd name="connsiteX26" fmla="*/ 3222229 w 4218987"/>
              <a:gd name="connsiteY26" fmla="*/ 2960269 h 4366622"/>
              <a:gd name="connsiteX27" fmla="*/ 3089478 w 4218987"/>
              <a:gd name="connsiteY27" fmla="*/ 2513070 h 4366622"/>
              <a:gd name="connsiteX28" fmla="*/ 3090209 w 4218987"/>
              <a:gd name="connsiteY28" fmla="*/ 2512214 h 4366622"/>
              <a:gd name="connsiteX29" fmla="*/ 3085067 w 4218987"/>
              <a:gd name="connsiteY29" fmla="*/ 2508440 h 4366622"/>
              <a:gd name="connsiteX30" fmla="*/ 3083320 w 4218987"/>
              <a:gd name="connsiteY30" fmla="*/ 2506607 h 4366622"/>
              <a:gd name="connsiteX31" fmla="*/ 3083018 w 4218987"/>
              <a:gd name="connsiteY31" fmla="*/ 2506936 h 4366622"/>
              <a:gd name="connsiteX32" fmla="*/ 2744891 w 4218987"/>
              <a:gd name="connsiteY32" fmla="*/ 2420115 h 4366622"/>
              <a:gd name="connsiteX33" fmla="*/ 2538260 w 4218987"/>
              <a:gd name="connsiteY33" fmla="*/ 2541653 h 4366622"/>
              <a:gd name="connsiteX34" fmla="*/ 2299616 w 4218987"/>
              <a:gd name="connsiteY34" fmla="*/ 2322792 h 4366622"/>
              <a:gd name="connsiteX35" fmla="*/ 2313553 w 4218987"/>
              <a:gd name="connsiteY35" fmla="*/ 2316778 h 4366622"/>
              <a:gd name="connsiteX36" fmla="*/ 2487357 w 4218987"/>
              <a:gd name="connsiteY36" fmla="*/ 2362644 h 4366622"/>
              <a:gd name="connsiteX37" fmla="*/ 2660620 w 4218987"/>
              <a:gd name="connsiteY37" fmla="*/ 2190795 h 4366622"/>
              <a:gd name="connsiteX38" fmla="*/ 2247647 w 4218987"/>
              <a:gd name="connsiteY38" fmla="*/ 2081814 h 4366622"/>
              <a:gd name="connsiteX39" fmla="*/ 2110842 w 4218987"/>
              <a:gd name="connsiteY39" fmla="*/ 2149668 h 4366622"/>
              <a:gd name="connsiteX40" fmla="*/ 2055263 w 4218987"/>
              <a:gd name="connsiteY40" fmla="*/ 2098697 h 4366622"/>
              <a:gd name="connsiteX41" fmla="*/ 1934983 w 4218987"/>
              <a:gd name="connsiteY41" fmla="*/ 2229850 h 4366622"/>
              <a:gd name="connsiteX42" fmla="*/ 1094802 w 4218987"/>
              <a:gd name="connsiteY42" fmla="*/ 2572362 h 4366622"/>
              <a:gd name="connsiteX43" fmla="*/ 2274949 w 4218987"/>
              <a:gd name="connsiteY43" fmla="*/ 1294587 h 4366622"/>
              <a:gd name="connsiteX44" fmla="*/ 3845776 w 4218987"/>
              <a:gd name="connsiteY44" fmla="*/ 1583525 h 4366622"/>
              <a:gd name="connsiteX45" fmla="*/ 3464840 w 4218987"/>
              <a:gd name="connsiteY45" fmla="*/ 3507838 h 4366622"/>
              <a:gd name="connsiteX46" fmla="*/ 1459992 w 4218987"/>
              <a:gd name="connsiteY46" fmla="*/ 4035263 h 4366622"/>
              <a:gd name="connsiteX47" fmla="*/ 1457332 w 4218987"/>
              <a:gd name="connsiteY47" fmla="*/ 4031266 h 4366622"/>
              <a:gd name="connsiteX48" fmla="*/ 1094802 w 4218987"/>
              <a:gd name="connsiteY48" fmla="*/ 2572362 h 4366622"/>
              <a:gd name="connsiteX49" fmla="*/ 859948 w 4218987"/>
              <a:gd name="connsiteY49" fmla="*/ 2306565 h 4366622"/>
              <a:gd name="connsiteX50" fmla="*/ 1963134 w 4218987"/>
              <a:gd name="connsiteY50" fmla="*/ 1103656 h 4366622"/>
              <a:gd name="connsiteX51" fmla="*/ 2030962 w 4218987"/>
              <a:gd name="connsiteY51" fmla="*/ 1100723 h 4366622"/>
              <a:gd name="connsiteX52" fmla="*/ 2172480 w 4218987"/>
              <a:gd name="connsiteY52" fmla="*/ 1230508 h 4366622"/>
              <a:gd name="connsiteX53" fmla="*/ 2175413 w 4218987"/>
              <a:gd name="connsiteY53" fmla="*/ 1298336 h 4366622"/>
              <a:gd name="connsiteX54" fmla="*/ 1072226 w 4218987"/>
              <a:gd name="connsiteY54" fmla="*/ 2501245 h 4366622"/>
              <a:gd name="connsiteX55" fmla="*/ 1004399 w 4218987"/>
              <a:gd name="connsiteY55" fmla="*/ 2504178 h 4366622"/>
              <a:gd name="connsiteX56" fmla="*/ 862881 w 4218987"/>
              <a:gd name="connsiteY56" fmla="*/ 2374392 h 4366622"/>
              <a:gd name="connsiteX57" fmla="*/ 859948 w 4218987"/>
              <a:gd name="connsiteY57" fmla="*/ 2306565 h 4366622"/>
              <a:gd name="connsiteX58" fmla="*/ 624244 w 4218987"/>
              <a:gd name="connsiteY58" fmla="*/ 818037 h 4366622"/>
              <a:gd name="connsiteX59" fmla="*/ 1246221 w 4218987"/>
              <a:gd name="connsiteY59" fmla="*/ 721887 h 4366622"/>
              <a:gd name="connsiteX60" fmla="*/ 1422930 w 4218987"/>
              <a:gd name="connsiteY60" fmla="*/ 219490 h 4366622"/>
              <a:gd name="connsiteX61" fmla="*/ 1885804 w 4218987"/>
              <a:gd name="connsiteY61" fmla="*/ 1053256 h 4366622"/>
              <a:gd name="connsiteX62" fmla="*/ 846522 w 4218987"/>
              <a:gd name="connsiteY62" fmla="*/ 2214669 h 4366622"/>
              <a:gd name="connsiteX63" fmla="*/ 127757 w 4218987"/>
              <a:gd name="connsiteY63" fmla="*/ 2243640 h 4366622"/>
              <a:gd name="connsiteX64" fmla="*/ 448206 w 4218987"/>
              <a:gd name="connsiteY64" fmla="*/ 1612984 h 4366622"/>
              <a:gd name="connsiteX65" fmla="*/ 624244 w 4218987"/>
              <a:gd name="connsiteY65" fmla="*/ 818037 h 4366622"/>
              <a:gd name="connsiteX0" fmla="*/ 2726972 w 4218987"/>
              <a:gd name="connsiteY0" fmla="*/ 2679961 h 4331863"/>
              <a:gd name="connsiteX1" fmla="*/ 2785542 w 4218987"/>
              <a:gd name="connsiteY1" fmla="*/ 2641082 h 4331863"/>
              <a:gd name="connsiteX2" fmla="*/ 2903529 w 4218987"/>
              <a:gd name="connsiteY2" fmla="*/ 2675235 h 4331863"/>
              <a:gd name="connsiteX3" fmla="*/ 2958558 w 4218987"/>
              <a:gd name="connsiteY3" fmla="*/ 2862562 h 4331863"/>
              <a:gd name="connsiteX4" fmla="*/ 2951347 w 4218987"/>
              <a:gd name="connsiteY4" fmla="*/ 2885735 h 4331863"/>
              <a:gd name="connsiteX5" fmla="*/ 2726972 w 4218987"/>
              <a:gd name="connsiteY5" fmla="*/ 2679961 h 4331863"/>
              <a:gd name="connsiteX6" fmla="*/ 2187259 w 4218987"/>
              <a:gd name="connsiteY6" fmla="*/ 2426453 h 4331863"/>
              <a:gd name="connsiteX7" fmla="*/ 2388933 w 4218987"/>
              <a:gd name="connsiteY7" fmla="*/ 2611409 h 4331863"/>
              <a:gd name="connsiteX8" fmla="*/ 2386834 w 4218987"/>
              <a:gd name="connsiteY8" fmla="*/ 2611940 h 4331863"/>
              <a:gd name="connsiteX9" fmla="*/ 2230026 w 4218987"/>
              <a:gd name="connsiteY9" fmla="*/ 2566924 h 4331863"/>
              <a:gd name="connsiteX10" fmla="*/ 2228909 w 4218987"/>
              <a:gd name="connsiteY10" fmla="*/ 2568249 h 4331863"/>
              <a:gd name="connsiteX11" fmla="*/ 2187259 w 4218987"/>
              <a:gd name="connsiteY11" fmla="*/ 2426453 h 4331863"/>
              <a:gd name="connsiteX12" fmla="*/ 1934983 w 4218987"/>
              <a:gd name="connsiteY12" fmla="*/ 2195091 h 4331863"/>
              <a:gd name="connsiteX13" fmla="*/ 1993087 w 4218987"/>
              <a:gd name="connsiteY13" fmla="*/ 2248378 h 4331863"/>
              <a:gd name="connsiteX14" fmla="*/ 1941766 w 4218987"/>
              <a:gd name="connsiteY14" fmla="*/ 2355343 h 4331863"/>
              <a:gd name="connsiteX15" fmla="*/ 2068585 w 4218987"/>
              <a:gd name="connsiteY15" fmla="*/ 2758223 h 4331863"/>
              <a:gd name="connsiteX16" fmla="*/ 2416619 w 4218987"/>
              <a:gd name="connsiteY16" fmla="*/ 2860501 h 4331863"/>
              <a:gd name="connsiteX17" fmla="*/ 2589184 w 4218987"/>
              <a:gd name="connsiteY17" fmla="*/ 2795058 h 4331863"/>
              <a:gd name="connsiteX18" fmla="*/ 2819784 w 4218987"/>
              <a:gd name="connsiteY18" fmla="*/ 3006541 h 4331863"/>
              <a:gd name="connsiteX19" fmla="*/ 2627084 w 4218987"/>
              <a:gd name="connsiteY19" fmla="*/ 2955540 h 4331863"/>
              <a:gd name="connsiteX20" fmla="*/ 2434618 w 4218987"/>
              <a:gd name="connsiteY20" fmla="*/ 3146436 h 4331863"/>
              <a:gd name="connsiteX21" fmla="*/ 2893365 w 4218987"/>
              <a:gd name="connsiteY21" fmla="*/ 3267496 h 4331863"/>
              <a:gd name="connsiteX22" fmla="*/ 3032143 w 4218987"/>
              <a:gd name="connsiteY22" fmla="*/ 3201295 h 4331863"/>
              <a:gd name="connsiteX23" fmla="*/ 3090634 w 4218987"/>
              <a:gd name="connsiteY23" fmla="*/ 3254937 h 4331863"/>
              <a:gd name="connsiteX24" fmla="*/ 3210914 w 4218987"/>
              <a:gd name="connsiteY24" fmla="*/ 3123784 h 4331863"/>
              <a:gd name="connsiteX25" fmla="*/ 3156792 w 4218987"/>
              <a:gd name="connsiteY25" fmla="*/ 3074148 h 4331863"/>
              <a:gd name="connsiteX26" fmla="*/ 3222229 w 4218987"/>
              <a:gd name="connsiteY26" fmla="*/ 2925510 h 4331863"/>
              <a:gd name="connsiteX27" fmla="*/ 3089478 w 4218987"/>
              <a:gd name="connsiteY27" fmla="*/ 2478311 h 4331863"/>
              <a:gd name="connsiteX28" fmla="*/ 3090209 w 4218987"/>
              <a:gd name="connsiteY28" fmla="*/ 2477455 h 4331863"/>
              <a:gd name="connsiteX29" fmla="*/ 3085067 w 4218987"/>
              <a:gd name="connsiteY29" fmla="*/ 2473681 h 4331863"/>
              <a:gd name="connsiteX30" fmla="*/ 3083320 w 4218987"/>
              <a:gd name="connsiteY30" fmla="*/ 2471848 h 4331863"/>
              <a:gd name="connsiteX31" fmla="*/ 3083018 w 4218987"/>
              <a:gd name="connsiteY31" fmla="*/ 2472177 h 4331863"/>
              <a:gd name="connsiteX32" fmla="*/ 2744891 w 4218987"/>
              <a:gd name="connsiteY32" fmla="*/ 2385356 h 4331863"/>
              <a:gd name="connsiteX33" fmla="*/ 2538260 w 4218987"/>
              <a:gd name="connsiteY33" fmla="*/ 2506894 h 4331863"/>
              <a:gd name="connsiteX34" fmla="*/ 2299616 w 4218987"/>
              <a:gd name="connsiteY34" fmla="*/ 2288033 h 4331863"/>
              <a:gd name="connsiteX35" fmla="*/ 2313553 w 4218987"/>
              <a:gd name="connsiteY35" fmla="*/ 2282019 h 4331863"/>
              <a:gd name="connsiteX36" fmla="*/ 2487357 w 4218987"/>
              <a:gd name="connsiteY36" fmla="*/ 2327885 h 4331863"/>
              <a:gd name="connsiteX37" fmla="*/ 2660620 w 4218987"/>
              <a:gd name="connsiteY37" fmla="*/ 2156036 h 4331863"/>
              <a:gd name="connsiteX38" fmla="*/ 2247647 w 4218987"/>
              <a:gd name="connsiteY38" fmla="*/ 2047055 h 4331863"/>
              <a:gd name="connsiteX39" fmla="*/ 2110842 w 4218987"/>
              <a:gd name="connsiteY39" fmla="*/ 2114909 h 4331863"/>
              <a:gd name="connsiteX40" fmla="*/ 2055263 w 4218987"/>
              <a:gd name="connsiteY40" fmla="*/ 2063938 h 4331863"/>
              <a:gd name="connsiteX41" fmla="*/ 1934983 w 4218987"/>
              <a:gd name="connsiteY41" fmla="*/ 2195091 h 4331863"/>
              <a:gd name="connsiteX42" fmla="*/ 1094802 w 4218987"/>
              <a:gd name="connsiteY42" fmla="*/ 2537603 h 4331863"/>
              <a:gd name="connsiteX43" fmla="*/ 2274949 w 4218987"/>
              <a:gd name="connsiteY43" fmla="*/ 1259828 h 4331863"/>
              <a:gd name="connsiteX44" fmla="*/ 3845776 w 4218987"/>
              <a:gd name="connsiteY44" fmla="*/ 1548766 h 4331863"/>
              <a:gd name="connsiteX45" fmla="*/ 3464840 w 4218987"/>
              <a:gd name="connsiteY45" fmla="*/ 3473079 h 4331863"/>
              <a:gd name="connsiteX46" fmla="*/ 1459992 w 4218987"/>
              <a:gd name="connsiteY46" fmla="*/ 4000504 h 4331863"/>
              <a:gd name="connsiteX47" fmla="*/ 1457332 w 4218987"/>
              <a:gd name="connsiteY47" fmla="*/ 3996507 h 4331863"/>
              <a:gd name="connsiteX48" fmla="*/ 1094802 w 4218987"/>
              <a:gd name="connsiteY48" fmla="*/ 2537603 h 4331863"/>
              <a:gd name="connsiteX49" fmla="*/ 859948 w 4218987"/>
              <a:gd name="connsiteY49" fmla="*/ 2271806 h 4331863"/>
              <a:gd name="connsiteX50" fmla="*/ 1963134 w 4218987"/>
              <a:gd name="connsiteY50" fmla="*/ 1068897 h 4331863"/>
              <a:gd name="connsiteX51" fmla="*/ 2030962 w 4218987"/>
              <a:gd name="connsiteY51" fmla="*/ 1065964 h 4331863"/>
              <a:gd name="connsiteX52" fmla="*/ 2172480 w 4218987"/>
              <a:gd name="connsiteY52" fmla="*/ 1195749 h 4331863"/>
              <a:gd name="connsiteX53" fmla="*/ 2175413 w 4218987"/>
              <a:gd name="connsiteY53" fmla="*/ 1263577 h 4331863"/>
              <a:gd name="connsiteX54" fmla="*/ 1072226 w 4218987"/>
              <a:gd name="connsiteY54" fmla="*/ 2466486 h 4331863"/>
              <a:gd name="connsiteX55" fmla="*/ 1004399 w 4218987"/>
              <a:gd name="connsiteY55" fmla="*/ 2469419 h 4331863"/>
              <a:gd name="connsiteX56" fmla="*/ 862881 w 4218987"/>
              <a:gd name="connsiteY56" fmla="*/ 2339633 h 4331863"/>
              <a:gd name="connsiteX57" fmla="*/ 859948 w 4218987"/>
              <a:gd name="connsiteY57" fmla="*/ 2271806 h 4331863"/>
              <a:gd name="connsiteX58" fmla="*/ 624244 w 4218987"/>
              <a:gd name="connsiteY58" fmla="*/ 783278 h 4331863"/>
              <a:gd name="connsiteX59" fmla="*/ 1246221 w 4218987"/>
              <a:gd name="connsiteY59" fmla="*/ 687128 h 4331863"/>
              <a:gd name="connsiteX60" fmla="*/ 1422930 w 4218987"/>
              <a:gd name="connsiteY60" fmla="*/ 184731 h 4331863"/>
              <a:gd name="connsiteX61" fmla="*/ 1885804 w 4218987"/>
              <a:gd name="connsiteY61" fmla="*/ 1018497 h 4331863"/>
              <a:gd name="connsiteX62" fmla="*/ 846522 w 4218987"/>
              <a:gd name="connsiteY62" fmla="*/ 2179910 h 4331863"/>
              <a:gd name="connsiteX63" fmla="*/ 127757 w 4218987"/>
              <a:gd name="connsiteY63" fmla="*/ 2208881 h 4331863"/>
              <a:gd name="connsiteX64" fmla="*/ 448206 w 4218987"/>
              <a:gd name="connsiteY64" fmla="*/ 1578225 h 4331863"/>
              <a:gd name="connsiteX65" fmla="*/ 624244 w 4218987"/>
              <a:gd name="connsiteY65" fmla="*/ 783278 h 4331863"/>
              <a:gd name="connsiteX0" fmla="*/ 2726972 w 4218987"/>
              <a:gd name="connsiteY0" fmla="*/ 2700941 h 4352843"/>
              <a:gd name="connsiteX1" fmla="*/ 2785542 w 4218987"/>
              <a:gd name="connsiteY1" fmla="*/ 2662062 h 4352843"/>
              <a:gd name="connsiteX2" fmla="*/ 2903529 w 4218987"/>
              <a:gd name="connsiteY2" fmla="*/ 2696215 h 4352843"/>
              <a:gd name="connsiteX3" fmla="*/ 2958558 w 4218987"/>
              <a:gd name="connsiteY3" fmla="*/ 2883542 h 4352843"/>
              <a:gd name="connsiteX4" fmla="*/ 2951347 w 4218987"/>
              <a:gd name="connsiteY4" fmla="*/ 2906715 h 4352843"/>
              <a:gd name="connsiteX5" fmla="*/ 2726972 w 4218987"/>
              <a:gd name="connsiteY5" fmla="*/ 2700941 h 4352843"/>
              <a:gd name="connsiteX6" fmla="*/ 2187259 w 4218987"/>
              <a:gd name="connsiteY6" fmla="*/ 2447433 h 4352843"/>
              <a:gd name="connsiteX7" fmla="*/ 2388933 w 4218987"/>
              <a:gd name="connsiteY7" fmla="*/ 2632389 h 4352843"/>
              <a:gd name="connsiteX8" fmla="*/ 2386834 w 4218987"/>
              <a:gd name="connsiteY8" fmla="*/ 2632920 h 4352843"/>
              <a:gd name="connsiteX9" fmla="*/ 2230026 w 4218987"/>
              <a:gd name="connsiteY9" fmla="*/ 2587904 h 4352843"/>
              <a:gd name="connsiteX10" fmla="*/ 2228909 w 4218987"/>
              <a:gd name="connsiteY10" fmla="*/ 2589229 h 4352843"/>
              <a:gd name="connsiteX11" fmla="*/ 2187259 w 4218987"/>
              <a:gd name="connsiteY11" fmla="*/ 2447433 h 4352843"/>
              <a:gd name="connsiteX12" fmla="*/ 1934983 w 4218987"/>
              <a:gd name="connsiteY12" fmla="*/ 2216071 h 4352843"/>
              <a:gd name="connsiteX13" fmla="*/ 1993087 w 4218987"/>
              <a:gd name="connsiteY13" fmla="*/ 2269358 h 4352843"/>
              <a:gd name="connsiteX14" fmla="*/ 1941766 w 4218987"/>
              <a:gd name="connsiteY14" fmla="*/ 2376323 h 4352843"/>
              <a:gd name="connsiteX15" fmla="*/ 2068585 w 4218987"/>
              <a:gd name="connsiteY15" fmla="*/ 2779203 h 4352843"/>
              <a:gd name="connsiteX16" fmla="*/ 2416619 w 4218987"/>
              <a:gd name="connsiteY16" fmla="*/ 2881481 h 4352843"/>
              <a:gd name="connsiteX17" fmla="*/ 2589184 w 4218987"/>
              <a:gd name="connsiteY17" fmla="*/ 2816038 h 4352843"/>
              <a:gd name="connsiteX18" fmla="*/ 2819784 w 4218987"/>
              <a:gd name="connsiteY18" fmla="*/ 3027521 h 4352843"/>
              <a:gd name="connsiteX19" fmla="*/ 2627084 w 4218987"/>
              <a:gd name="connsiteY19" fmla="*/ 2976520 h 4352843"/>
              <a:gd name="connsiteX20" fmla="*/ 2434618 w 4218987"/>
              <a:gd name="connsiteY20" fmla="*/ 3167416 h 4352843"/>
              <a:gd name="connsiteX21" fmla="*/ 2893365 w 4218987"/>
              <a:gd name="connsiteY21" fmla="*/ 3288476 h 4352843"/>
              <a:gd name="connsiteX22" fmla="*/ 3032143 w 4218987"/>
              <a:gd name="connsiteY22" fmla="*/ 3222275 h 4352843"/>
              <a:gd name="connsiteX23" fmla="*/ 3090634 w 4218987"/>
              <a:gd name="connsiteY23" fmla="*/ 3275917 h 4352843"/>
              <a:gd name="connsiteX24" fmla="*/ 3210914 w 4218987"/>
              <a:gd name="connsiteY24" fmla="*/ 3144764 h 4352843"/>
              <a:gd name="connsiteX25" fmla="*/ 3156792 w 4218987"/>
              <a:gd name="connsiteY25" fmla="*/ 3095128 h 4352843"/>
              <a:gd name="connsiteX26" fmla="*/ 3222229 w 4218987"/>
              <a:gd name="connsiteY26" fmla="*/ 2946490 h 4352843"/>
              <a:gd name="connsiteX27" fmla="*/ 3089478 w 4218987"/>
              <a:gd name="connsiteY27" fmla="*/ 2499291 h 4352843"/>
              <a:gd name="connsiteX28" fmla="*/ 3090209 w 4218987"/>
              <a:gd name="connsiteY28" fmla="*/ 2498435 h 4352843"/>
              <a:gd name="connsiteX29" fmla="*/ 3085067 w 4218987"/>
              <a:gd name="connsiteY29" fmla="*/ 2494661 h 4352843"/>
              <a:gd name="connsiteX30" fmla="*/ 3083320 w 4218987"/>
              <a:gd name="connsiteY30" fmla="*/ 2492828 h 4352843"/>
              <a:gd name="connsiteX31" fmla="*/ 3083018 w 4218987"/>
              <a:gd name="connsiteY31" fmla="*/ 2493157 h 4352843"/>
              <a:gd name="connsiteX32" fmla="*/ 2744891 w 4218987"/>
              <a:gd name="connsiteY32" fmla="*/ 2406336 h 4352843"/>
              <a:gd name="connsiteX33" fmla="*/ 2538260 w 4218987"/>
              <a:gd name="connsiteY33" fmla="*/ 2527874 h 4352843"/>
              <a:gd name="connsiteX34" fmla="*/ 2299616 w 4218987"/>
              <a:gd name="connsiteY34" fmla="*/ 2309013 h 4352843"/>
              <a:gd name="connsiteX35" fmla="*/ 2313553 w 4218987"/>
              <a:gd name="connsiteY35" fmla="*/ 2302999 h 4352843"/>
              <a:gd name="connsiteX36" fmla="*/ 2487357 w 4218987"/>
              <a:gd name="connsiteY36" fmla="*/ 2348865 h 4352843"/>
              <a:gd name="connsiteX37" fmla="*/ 2660620 w 4218987"/>
              <a:gd name="connsiteY37" fmla="*/ 2177016 h 4352843"/>
              <a:gd name="connsiteX38" fmla="*/ 2247647 w 4218987"/>
              <a:gd name="connsiteY38" fmla="*/ 2068035 h 4352843"/>
              <a:gd name="connsiteX39" fmla="*/ 2110842 w 4218987"/>
              <a:gd name="connsiteY39" fmla="*/ 2135889 h 4352843"/>
              <a:gd name="connsiteX40" fmla="*/ 2055263 w 4218987"/>
              <a:gd name="connsiteY40" fmla="*/ 2084918 h 4352843"/>
              <a:gd name="connsiteX41" fmla="*/ 1934983 w 4218987"/>
              <a:gd name="connsiteY41" fmla="*/ 2216071 h 4352843"/>
              <a:gd name="connsiteX42" fmla="*/ 1094802 w 4218987"/>
              <a:gd name="connsiteY42" fmla="*/ 2558583 h 4352843"/>
              <a:gd name="connsiteX43" fmla="*/ 2274949 w 4218987"/>
              <a:gd name="connsiteY43" fmla="*/ 1280808 h 4352843"/>
              <a:gd name="connsiteX44" fmla="*/ 3845776 w 4218987"/>
              <a:gd name="connsiteY44" fmla="*/ 1569746 h 4352843"/>
              <a:gd name="connsiteX45" fmla="*/ 3464840 w 4218987"/>
              <a:gd name="connsiteY45" fmla="*/ 3494059 h 4352843"/>
              <a:gd name="connsiteX46" fmla="*/ 1459992 w 4218987"/>
              <a:gd name="connsiteY46" fmla="*/ 4021484 h 4352843"/>
              <a:gd name="connsiteX47" fmla="*/ 1457332 w 4218987"/>
              <a:gd name="connsiteY47" fmla="*/ 4017487 h 4352843"/>
              <a:gd name="connsiteX48" fmla="*/ 1094802 w 4218987"/>
              <a:gd name="connsiteY48" fmla="*/ 2558583 h 4352843"/>
              <a:gd name="connsiteX49" fmla="*/ 859948 w 4218987"/>
              <a:gd name="connsiteY49" fmla="*/ 2292786 h 4352843"/>
              <a:gd name="connsiteX50" fmla="*/ 1963134 w 4218987"/>
              <a:gd name="connsiteY50" fmla="*/ 1089877 h 4352843"/>
              <a:gd name="connsiteX51" fmla="*/ 2030962 w 4218987"/>
              <a:gd name="connsiteY51" fmla="*/ 1086944 h 4352843"/>
              <a:gd name="connsiteX52" fmla="*/ 2172480 w 4218987"/>
              <a:gd name="connsiteY52" fmla="*/ 1216729 h 4352843"/>
              <a:gd name="connsiteX53" fmla="*/ 2175413 w 4218987"/>
              <a:gd name="connsiteY53" fmla="*/ 1284557 h 4352843"/>
              <a:gd name="connsiteX54" fmla="*/ 1072226 w 4218987"/>
              <a:gd name="connsiteY54" fmla="*/ 2487466 h 4352843"/>
              <a:gd name="connsiteX55" fmla="*/ 1004399 w 4218987"/>
              <a:gd name="connsiteY55" fmla="*/ 2490399 h 4352843"/>
              <a:gd name="connsiteX56" fmla="*/ 862881 w 4218987"/>
              <a:gd name="connsiteY56" fmla="*/ 2360613 h 4352843"/>
              <a:gd name="connsiteX57" fmla="*/ 859948 w 4218987"/>
              <a:gd name="connsiteY57" fmla="*/ 2292786 h 4352843"/>
              <a:gd name="connsiteX58" fmla="*/ 624244 w 4218987"/>
              <a:gd name="connsiteY58" fmla="*/ 804258 h 4352843"/>
              <a:gd name="connsiteX59" fmla="*/ 1246221 w 4218987"/>
              <a:gd name="connsiteY59" fmla="*/ 708108 h 4352843"/>
              <a:gd name="connsiteX60" fmla="*/ 1422930 w 4218987"/>
              <a:gd name="connsiteY60" fmla="*/ 205711 h 4352843"/>
              <a:gd name="connsiteX61" fmla="*/ 1885804 w 4218987"/>
              <a:gd name="connsiteY61" fmla="*/ 1039477 h 4352843"/>
              <a:gd name="connsiteX62" fmla="*/ 846522 w 4218987"/>
              <a:gd name="connsiteY62" fmla="*/ 2200890 h 4352843"/>
              <a:gd name="connsiteX63" fmla="*/ 127757 w 4218987"/>
              <a:gd name="connsiteY63" fmla="*/ 2229861 h 4352843"/>
              <a:gd name="connsiteX64" fmla="*/ 448206 w 4218987"/>
              <a:gd name="connsiteY64" fmla="*/ 1599205 h 4352843"/>
              <a:gd name="connsiteX65" fmla="*/ 624244 w 4218987"/>
              <a:gd name="connsiteY65" fmla="*/ 804258 h 4352843"/>
              <a:gd name="connsiteX0" fmla="*/ 2726972 w 4218987"/>
              <a:gd name="connsiteY0" fmla="*/ 2700941 h 4352843"/>
              <a:gd name="connsiteX1" fmla="*/ 2785542 w 4218987"/>
              <a:gd name="connsiteY1" fmla="*/ 2662062 h 4352843"/>
              <a:gd name="connsiteX2" fmla="*/ 2903529 w 4218987"/>
              <a:gd name="connsiteY2" fmla="*/ 2696215 h 4352843"/>
              <a:gd name="connsiteX3" fmla="*/ 2958558 w 4218987"/>
              <a:gd name="connsiteY3" fmla="*/ 2883542 h 4352843"/>
              <a:gd name="connsiteX4" fmla="*/ 2951347 w 4218987"/>
              <a:gd name="connsiteY4" fmla="*/ 2906715 h 4352843"/>
              <a:gd name="connsiteX5" fmla="*/ 2726972 w 4218987"/>
              <a:gd name="connsiteY5" fmla="*/ 2700941 h 4352843"/>
              <a:gd name="connsiteX6" fmla="*/ 2187259 w 4218987"/>
              <a:gd name="connsiteY6" fmla="*/ 2447433 h 4352843"/>
              <a:gd name="connsiteX7" fmla="*/ 2388933 w 4218987"/>
              <a:gd name="connsiteY7" fmla="*/ 2632389 h 4352843"/>
              <a:gd name="connsiteX8" fmla="*/ 2386834 w 4218987"/>
              <a:gd name="connsiteY8" fmla="*/ 2632920 h 4352843"/>
              <a:gd name="connsiteX9" fmla="*/ 2230026 w 4218987"/>
              <a:gd name="connsiteY9" fmla="*/ 2587904 h 4352843"/>
              <a:gd name="connsiteX10" fmla="*/ 2228909 w 4218987"/>
              <a:gd name="connsiteY10" fmla="*/ 2589229 h 4352843"/>
              <a:gd name="connsiteX11" fmla="*/ 2187259 w 4218987"/>
              <a:gd name="connsiteY11" fmla="*/ 2447433 h 4352843"/>
              <a:gd name="connsiteX12" fmla="*/ 1934983 w 4218987"/>
              <a:gd name="connsiteY12" fmla="*/ 2216071 h 4352843"/>
              <a:gd name="connsiteX13" fmla="*/ 1993087 w 4218987"/>
              <a:gd name="connsiteY13" fmla="*/ 2269358 h 4352843"/>
              <a:gd name="connsiteX14" fmla="*/ 1941766 w 4218987"/>
              <a:gd name="connsiteY14" fmla="*/ 2376323 h 4352843"/>
              <a:gd name="connsiteX15" fmla="*/ 2068585 w 4218987"/>
              <a:gd name="connsiteY15" fmla="*/ 2779203 h 4352843"/>
              <a:gd name="connsiteX16" fmla="*/ 2416619 w 4218987"/>
              <a:gd name="connsiteY16" fmla="*/ 2881481 h 4352843"/>
              <a:gd name="connsiteX17" fmla="*/ 2589184 w 4218987"/>
              <a:gd name="connsiteY17" fmla="*/ 2816038 h 4352843"/>
              <a:gd name="connsiteX18" fmla="*/ 2819784 w 4218987"/>
              <a:gd name="connsiteY18" fmla="*/ 3027521 h 4352843"/>
              <a:gd name="connsiteX19" fmla="*/ 2627084 w 4218987"/>
              <a:gd name="connsiteY19" fmla="*/ 2976520 h 4352843"/>
              <a:gd name="connsiteX20" fmla="*/ 2434618 w 4218987"/>
              <a:gd name="connsiteY20" fmla="*/ 3167416 h 4352843"/>
              <a:gd name="connsiteX21" fmla="*/ 2893365 w 4218987"/>
              <a:gd name="connsiteY21" fmla="*/ 3288476 h 4352843"/>
              <a:gd name="connsiteX22" fmla="*/ 3032143 w 4218987"/>
              <a:gd name="connsiteY22" fmla="*/ 3222275 h 4352843"/>
              <a:gd name="connsiteX23" fmla="*/ 3090634 w 4218987"/>
              <a:gd name="connsiteY23" fmla="*/ 3275917 h 4352843"/>
              <a:gd name="connsiteX24" fmla="*/ 3210914 w 4218987"/>
              <a:gd name="connsiteY24" fmla="*/ 3144764 h 4352843"/>
              <a:gd name="connsiteX25" fmla="*/ 3156792 w 4218987"/>
              <a:gd name="connsiteY25" fmla="*/ 3095128 h 4352843"/>
              <a:gd name="connsiteX26" fmla="*/ 3222229 w 4218987"/>
              <a:gd name="connsiteY26" fmla="*/ 2946490 h 4352843"/>
              <a:gd name="connsiteX27" fmla="*/ 3089478 w 4218987"/>
              <a:gd name="connsiteY27" fmla="*/ 2499291 h 4352843"/>
              <a:gd name="connsiteX28" fmla="*/ 3090209 w 4218987"/>
              <a:gd name="connsiteY28" fmla="*/ 2498435 h 4352843"/>
              <a:gd name="connsiteX29" fmla="*/ 3085067 w 4218987"/>
              <a:gd name="connsiteY29" fmla="*/ 2494661 h 4352843"/>
              <a:gd name="connsiteX30" fmla="*/ 3083320 w 4218987"/>
              <a:gd name="connsiteY30" fmla="*/ 2492828 h 4352843"/>
              <a:gd name="connsiteX31" fmla="*/ 3083018 w 4218987"/>
              <a:gd name="connsiteY31" fmla="*/ 2493157 h 4352843"/>
              <a:gd name="connsiteX32" fmla="*/ 2744891 w 4218987"/>
              <a:gd name="connsiteY32" fmla="*/ 2406336 h 4352843"/>
              <a:gd name="connsiteX33" fmla="*/ 2538260 w 4218987"/>
              <a:gd name="connsiteY33" fmla="*/ 2527874 h 4352843"/>
              <a:gd name="connsiteX34" fmla="*/ 2299616 w 4218987"/>
              <a:gd name="connsiteY34" fmla="*/ 2309013 h 4352843"/>
              <a:gd name="connsiteX35" fmla="*/ 2313553 w 4218987"/>
              <a:gd name="connsiteY35" fmla="*/ 2302999 h 4352843"/>
              <a:gd name="connsiteX36" fmla="*/ 2487357 w 4218987"/>
              <a:gd name="connsiteY36" fmla="*/ 2348865 h 4352843"/>
              <a:gd name="connsiteX37" fmla="*/ 2660620 w 4218987"/>
              <a:gd name="connsiteY37" fmla="*/ 2177016 h 4352843"/>
              <a:gd name="connsiteX38" fmla="*/ 2247647 w 4218987"/>
              <a:gd name="connsiteY38" fmla="*/ 2068035 h 4352843"/>
              <a:gd name="connsiteX39" fmla="*/ 2110842 w 4218987"/>
              <a:gd name="connsiteY39" fmla="*/ 2135889 h 4352843"/>
              <a:gd name="connsiteX40" fmla="*/ 2055263 w 4218987"/>
              <a:gd name="connsiteY40" fmla="*/ 2084918 h 4352843"/>
              <a:gd name="connsiteX41" fmla="*/ 1934983 w 4218987"/>
              <a:gd name="connsiteY41" fmla="*/ 2216071 h 4352843"/>
              <a:gd name="connsiteX42" fmla="*/ 1094802 w 4218987"/>
              <a:gd name="connsiteY42" fmla="*/ 2558583 h 4352843"/>
              <a:gd name="connsiteX43" fmla="*/ 2274949 w 4218987"/>
              <a:gd name="connsiteY43" fmla="*/ 1280808 h 4352843"/>
              <a:gd name="connsiteX44" fmla="*/ 3845776 w 4218987"/>
              <a:gd name="connsiteY44" fmla="*/ 1569746 h 4352843"/>
              <a:gd name="connsiteX45" fmla="*/ 3464840 w 4218987"/>
              <a:gd name="connsiteY45" fmla="*/ 3494059 h 4352843"/>
              <a:gd name="connsiteX46" fmla="*/ 1459992 w 4218987"/>
              <a:gd name="connsiteY46" fmla="*/ 4021484 h 4352843"/>
              <a:gd name="connsiteX47" fmla="*/ 1457332 w 4218987"/>
              <a:gd name="connsiteY47" fmla="*/ 4017487 h 4352843"/>
              <a:gd name="connsiteX48" fmla="*/ 1094802 w 4218987"/>
              <a:gd name="connsiteY48" fmla="*/ 2558583 h 4352843"/>
              <a:gd name="connsiteX49" fmla="*/ 859948 w 4218987"/>
              <a:gd name="connsiteY49" fmla="*/ 2292786 h 4352843"/>
              <a:gd name="connsiteX50" fmla="*/ 1963134 w 4218987"/>
              <a:gd name="connsiteY50" fmla="*/ 1089877 h 4352843"/>
              <a:gd name="connsiteX51" fmla="*/ 2030962 w 4218987"/>
              <a:gd name="connsiteY51" fmla="*/ 1086944 h 4352843"/>
              <a:gd name="connsiteX52" fmla="*/ 2172480 w 4218987"/>
              <a:gd name="connsiteY52" fmla="*/ 1216729 h 4352843"/>
              <a:gd name="connsiteX53" fmla="*/ 2175413 w 4218987"/>
              <a:gd name="connsiteY53" fmla="*/ 1284557 h 4352843"/>
              <a:gd name="connsiteX54" fmla="*/ 1072226 w 4218987"/>
              <a:gd name="connsiteY54" fmla="*/ 2487466 h 4352843"/>
              <a:gd name="connsiteX55" fmla="*/ 1004399 w 4218987"/>
              <a:gd name="connsiteY55" fmla="*/ 2490399 h 4352843"/>
              <a:gd name="connsiteX56" fmla="*/ 862881 w 4218987"/>
              <a:gd name="connsiteY56" fmla="*/ 2360613 h 4352843"/>
              <a:gd name="connsiteX57" fmla="*/ 859948 w 4218987"/>
              <a:gd name="connsiteY57" fmla="*/ 2292786 h 4352843"/>
              <a:gd name="connsiteX58" fmla="*/ 617213 w 4218987"/>
              <a:gd name="connsiteY58" fmla="*/ 849506 h 4352843"/>
              <a:gd name="connsiteX59" fmla="*/ 1246221 w 4218987"/>
              <a:gd name="connsiteY59" fmla="*/ 708108 h 4352843"/>
              <a:gd name="connsiteX60" fmla="*/ 1422930 w 4218987"/>
              <a:gd name="connsiteY60" fmla="*/ 205711 h 4352843"/>
              <a:gd name="connsiteX61" fmla="*/ 1885804 w 4218987"/>
              <a:gd name="connsiteY61" fmla="*/ 1039477 h 4352843"/>
              <a:gd name="connsiteX62" fmla="*/ 846522 w 4218987"/>
              <a:gd name="connsiteY62" fmla="*/ 2200890 h 4352843"/>
              <a:gd name="connsiteX63" fmla="*/ 127757 w 4218987"/>
              <a:gd name="connsiteY63" fmla="*/ 2229861 h 4352843"/>
              <a:gd name="connsiteX64" fmla="*/ 448206 w 4218987"/>
              <a:gd name="connsiteY64" fmla="*/ 1599205 h 4352843"/>
              <a:gd name="connsiteX65" fmla="*/ 617213 w 4218987"/>
              <a:gd name="connsiteY65" fmla="*/ 849506 h 4352843"/>
              <a:gd name="connsiteX0" fmla="*/ 2726972 w 4218987"/>
              <a:gd name="connsiteY0" fmla="*/ 2700941 h 4352843"/>
              <a:gd name="connsiteX1" fmla="*/ 2785542 w 4218987"/>
              <a:gd name="connsiteY1" fmla="*/ 2662062 h 4352843"/>
              <a:gd name="connsiteX2" fmla="*/ 2903529 w 4218987"/>
              <a:gd name="connsiteY2" fmla="*/ 2696215 h 4352843"/>
              <a:gd name="connsiteX3" fmla="*/ 2958558 w 4218987"/>
              <a:gd name="connsiteY3" fmla="*/ 2883542 h 4352843"/>
              <a:gd name="connsiteX4" fmla="*/ 2951347 w 4218987"/>
              <a:gd name="connsiteY4" fmla="*/ 2906715 h 4352843"/>
              <a:gd name="connsiteX5" fmla="*/ 2726972 w 4218987"/>
              <a:gd name="connsiteY5" fmla="*/ 2700941 h 4352843"/>
              <a:gd name="connsiteX6" fmla="*/ 2187259 w 4218987"/>
              <a:gd name="connsiteY6" fmla="*/ 2447433 h 4352843"/>
              <a:gd name="connsiteX7" fmla="*/ 2388933 w 4218987"/>
              <a:gd name="connsiteY7" fmla="*/ 2632389 h 4352843"/>
              <a:gd name="connsiteX8" fmla="*/ 2386834 w 4218987"/>
              <a:gd name="connsiteY8" fmla="*/ 2632920 h 4352843"/>
              <a:gd name="connsiteX9" fmla="*/ 2230026 w 4218987"/>
              <a:gd name="connsiteY9" fmla="*/ 2587904 h 4352843"/>
              <a:gd name="connsiteX10" fmla="*/ 2228909 w 4218987"/>
              <a:gd name="connsiteY10" fmla="*/ 2589229 h 4352843"/>
              <a:gd name="connsiteX11" fmla="*/ 2187259 w 4218987"/>
              <a:gd name="connsiteY11" fmla="*/ 2447433 h 4352843"/>
              <a:gd name="connsiteX12" fmla="*/ 1934983 w 4218987"/>
              <a:gd name="connsiteY12" fmla="*/ 2216071 h 4352843"/>
              <a:gd name="connsiteX13" fmla="*/ 1993087 w 4218987"/>
              <a:gd name="connsiteY13" fmla="*/ 2269358 h 4352843"/>
              <a:gd name="connsiteX14" fmla="*/ 1941766 w 4218987"/>
              <a:gd name="connsiteY14" fmla="*/ 2376323 h 4352843"/>
              <a:gd name="connsiteX15" fmla="*/ 2068585 w 4218987"/>
              <a:gd name="connsiteY15" fmla="*/ 2779203 h 4352843"/>
              <a:gd name="connsiteX16" fmla="*/ 2416619 w 4218987"/>
              <a:gd name="connsiteY16" fmla="*/ 2881481 h 4352843"/>
              <a:gd name="connsiteX17" fmla="*/ 2589184 w 4218987"/>
              <a:gd name="connsiteY17" fmla="*/ 2816038 h 4352843"/>
              <a:gd name="connsiteX18" fmla="*/ 2819784 w 4218987"/>
              <a:gd name="connsiteY18" fmla="*/ 3027521 h 4352843"/>
              <a:gd name="connsiteX19" fmla="*/ 2627084 w 4218987"/>
              <a:gd name="connsiteY19" fmla="*/ 2976520 h 4352843"/>
              <a:gd name="connsiteX20" fmla="*/ 2434618 w 4218987"/>
              <a:gd name="connsiteY20" fmla="*/ 3167416 h 4352843"/>
              <a:gd name="connsiteX21" fmla="*/ 2893365 w 4218987"/>
              <a:gd name="connsiteY21" fmla="*/ 3288476 h 4352843"/>
              <a:gd name="connsiteX22" fmla="*/ 3032143 w 4218987"/>
              <a:gd name="connsiteY22" fmla="*/ 3222275 h 4352843"/>
              <a:gd name="connsiteX23" fmla="*/ 3090634 w 4218987"/>
              <a:gd name="connsiteY23" fmla="*/ 3275917 h 4352843"/>
              <a:gd name="connsiteX24" fmla="*/ 3210914 w 4218987"/>
              <a:gd name="connsiteY24" fmla="*/ 3144764 h 4352843"/>
              <a:gd name="connsiteX25" fmla="*/ 3156792 w 4218987"/>
              <a:gd name="connsiteY25" fmla="*/ 3095128 h 4352843"/>
              <a:gd name="connsiteX26" fmla="*/ 3222229 w 4218987"/>
              <a:gd name="connsiteY26" fmla="*/ 2946490 h 4352843"/>
              <a:gd name="connsiteX27" fmla="*/ 3089478 w 4218987"/>
              <a:gd name="connsiteY27" fmla="*/ 2499291 h 4352843"/>
              <a:gd name="connsiteX28" fmla="*/ 3090209 w 4218987"/>
              <a:gd name="connsiteY28" fmla="*/ 2498435 h 4352843"/>
              <a:gd name="connsiteX29" fmla="*/ 3085067 w 4218987"/>
              <a:gd name="connsiteY29" fmla="*/ 2494661 h 4352843"/>
              <a:gd name="connsiteX30" fmla="*/ 3083320 w 4218987"/>
              <a:gd name="connsiteY30" fmla="*/ 2492828 h 4352843"/>
              <a:gd name="connsiteX31" fmla="*/ 3083018 w 4218987"/>
              <a:gd name="connsiteY31" fmla="*/ 2493157 h 4352843"/>
              <a:gd name="connsiteX32" fmla="*/ 2744891 w 4218987"/>
              <a:gd name="connsiteY32" fmla="*/ 2406336 h 4352843"/>
              <a:gd name="connsiteX33" fmla="*/ 2538260 w 4218987"/>
              <a:gd name="connsiteY33" fmla="*/ 2527874 h 4352843"/>
              <a:gd name="connsiteX34" fmla="*/ 2299616 w 4218987"/>
              <a:gd name="connsiteY34" fmla="*/ 2309013 h 4352843"/>
              <a:gd name="connsiteX35" fmla="*/ 2313553 w 4218987"/>
              <a:gd name="connsiteY35" fmla="*/ 2302999 h 4352843"/>
              <a:gd name="connsiteX36" fmla="*/ 2487357 w 4218987"/>
              <a:gd name="connsiteY36" fmla="*/ 2348865 h 4352843"/>
              <a:gd name="connsiteX37" fmla="*/ 2660620 w 4218987"/>
              <a:gd name="connsiteY37" fmla="*/ 2177016 h 4352843"/>
              <a:gd name="connsiteX38" fmla="*/ 2247647 w 4218987"/>
              <a:gd name="connsiteY38" fmla="*/ 2068035 h 4352843"/>
              <a:gd name="connsiteX39" fmla="*/ 2110842 w 4218987"/>
              <a:gd name="connsiteY39" fmla="*/ 2135889 h 4352843"/>
              <a:gd name="connsiteX40" fmla="*/ 2055263 w 4218987"/>
              <a:gd name="connsiteY40" fmla="*/ 2084918 h 4352843"/>
              <a:gd name="connsiteX41" fmla="*/ 1934983 w 4218987"/>
              <a:gd name="connsiteY41" fmla="*/ 2216071 h 4352843"/>
              <a:gd name="connsiteX42" fmla="*/ 1094802 w 4218987"/>
              <a:gd name="connsiteY42" fmla="*/ 2558583 h 4352843"/>
              <a:gd name="connsiteX43" fmla="*/ 2274949 w 4218987"/>
              <a:gd name="connsiteY43" fmla="*/ 1280808 h 4352843"/>
              <a:gd name="connsiteX44" fmla="*/ 3845776 w 4218987"/>
              <a:gd name="connsiteY44" fmla="*/ 1569746 h 4352843"/>
              <a:gd name="connsiteX45" fmla="*/ 3464840 w 4218987"/>
              <a:gd name="connsiteY45" fmla="*/ 3494059 h 4352843"/>
              <a:gd name="connsiteX46" fmla="*/ 1459992 w 4218987"/>
              <a:gd name="connsiteY46" fmla="*/ 4021484 h 4352843"/>
              <a:gd name="connsiteX47" fmla="*/ 1457332 w 4218987"/>
              <a:gd name="connsiteY47" fmla="*/ 4017487 h 4352843"/>
              <a:gd name="connsiteX48" fmla="*/ 1094802 w 4218987"/>
              <a:gd name="connsiteY48" fmla="*/ 2558583 h 4352843"/>
              <a:gd name="connsiteX49" fmla="*/ 859948 w 4218987"/>
              <a:gd name="connsiteY49" fmla="*/ 2292786 h 4352843"/>
              <a:gd name="connsiteX50" fmla="*/ 1963134 w 4218987"/>
              <a:gd name="connsiteY50" fmla="*/ 1089877 h 4352843"/>
              <a:gd name="connsiteX51" fmla="*/ 2030962 w 4218987"/>
              <a:gd name="connsiteY51" fmla="*/ 1086944 h 4352843"/>
              <a:gd name="connsiteX52" fmla="*/ 2172480 w 4218987"/>
              <a:gd name="connsiteY52" fmla="*/ 1216729 h 4352843"/>
              <a:gd name="connsiteX53" fmla="*/ 2175413 w 4218987"/>
              <a:gd name="connsiteY53" fmla="*/ 1284557 h 4352843"/>
              <a:gd name="connsiteX54" fmla="*/ 1072226 w 4218987"/>
              <a:gd name="connsiteY54" fmla="*/ 2487466 h 4352843"/>
              <a:gd name="connsiteX55" fmla="*/ 1004399 w 4218987"/>
              <a:gd name="connsiteY55" fmla="*/ 2490399 h 4352843"/>
              <a:gd name="connsiteX56" fmla="*/ 862881 w 4218987"/>
              <a:gd name="connsiteY56" fmla="*/ 2360613 h 4352843"/>
              <a:gd name="connsiteX57" fmla="*/ 859948 w 4218987"/>
              <a:gd name="connsiteY57" fmla="*/ 2292786 h 4352843"/>
              <a:gd name="connsiteX58" fmla="*/ 617213 w 4218987"/>
              <a:gd name="connsiteY58" fmla="*/ 849506 h 4352843"/>
              <a:gd name="connsiteX59" fmla="*/ 1246221 w 4218987"/>
              <a:gd name="connsiteY59" fmla="*/ 708108 h 4352843"/>
              <a:gd name="connsiteX60" fmla="*/ 1422930 w 4218987"/>
              <a:gd name="connsiteY60" fmla="*/ 205711 h 4352843"/>
              <a:gd name="connsiteX61" fmla="*/ 1885804 w 4218987"/>
              <a:gd name="connsiteY61" fmla="*/ 1039477 h 4352843"/>
              <a:gd name="connsiteX62" fmla="*/ 846522 w 4218987"/>
              <a:gd name="connsiteY62" fmla="*/ 2200890 h 4352843"/>
              <a:gd name="connsiteX63" fmla="*/ 127757 w 4218987"/>
              <a:gd name="connsiteY63" fmla="*/ 2229861 h 4352843"/>
              <a:gd name="connsiteX64" fmla="*/ 448206 w 4218987"/>
              <a:gd name="connsiteY64" fmla="*/ 1599205 h 4352843"/>
              <a:gd name="connsiteX65" fmla="*/ 617213 w 4218987"/>
              <a:gd name="connsiteY65" fmla="*/ 849506 h 4352843"/>
              <a:gd name="connsiteX0" fmla="*/ 2726972 w 4218987"/>
              <a:gd name="connsiteY0" fmla="*/ 2498006 h 4149908"/>
              <a:gd name="connsiteX1" fmla="*/ 2785542 w 4218987"/>
              <a:gd name="connsiteY1" fmla="*/ 2459127 h 4149908"/>
              <a:gd name="connsiteX2" fmla="*/ 2903529 w 4218987"/>
              <a:gd name="connsiteY2" fmla="*/ 2493280 h 4149908"/>
              <a:gd name="connsiteX3" fmla="*/ 2958558 w 4218987"/>
              <a:gd name="connsiteY3" fmla="*/ 2680607 h 4149908"/>
              <a:gd name="connsiteX4" fmla="*/ 2951347 w 4218987"/>
              <a:gd name="connsiteY4" fmla="*/ 2703780 h 4149908"/>
              <a:gd name="connsiteX5" fmla="*/ 2726972 w 4218987"/>
              <a:gd name="connsiteY5" fmla="*/ 2498006 h 4149908"/>
              <a:gd name="connsiteX6" fmla="*/ 2187259 w 4218987"/>
              <a:gd name="connsiteY6" fmla="*/ 2244498 h 4149908"/>
              <a:gd name="connsiteX7" fmla="*/ 2388933 w 4218987"/>
              <a:gd name="connsiteY7" fmla="*/ 2429454 h 4149908"/>
              <a:gd name="connsiteX8" fmla="*/ 2386834 w 4218987"/>
              <a:gd name="connsiteY8" fmla="*/ 2429985 h 4149908"/>
              <a:gd name="connsiteX9" fmla="*/ 2230026 w 4218987"/>
              <a:gd name="connsiteY9" fmla="*/ 2384969 h 4149908"/>
              <a:gd name="connsiteX10" fmla="*/ 2228909 w 4218987"/>
              <a:gd name="connsiteY10" fmla="*/ 2386294 h 4149908"/>
              <a:gd name="connsiteX11" fmla="*/ 2187259 w 4218987"/>
              <a:gd name="connsiteY11" fmla="*/ 2244498 h 4149908"/>
              <a:gd name="connsiteX12" fmla="*/ 1934983 w 4218987"/>
              <a:gd name="connsiteY12" fmla="*/ 2013136 h 4149908"/>
              <a:gd name="connsiteX13" fmla="*/ 1993087 w 4218987"/>
              <a:gd name="connsiteY13" fmla="*/ 2066423 h 4149908"/>
              <a:gd name="connsiteX14" fmla="*/ 1941766 w 4218987"/>
              <a:gd name="connsiteY14" fmla="*/ 2173388 h 4149908"/>
              <a:gd name="connsiteX15" fmla="*/ 2068585 w 4218987"/>
              <a:gd name="connsiteY15" fmla="*/ 2576268 h 4149908"/>
              <a:gd name="connsiteX16" fmla="*/ 2416619 w 4218987"/>
              <a:gd name="connsiteY16" fmla="*/ 2678546 h 4149908"/>
              <a:gd name="connsiteX17" fmla="*/ 2589184 w 4218987"/>
              <a:gd name="connsiteY17" fmla="*/ 2613103 h 4149908"/>
              <a:gd name="connsiteX18" fmla="*/ 2819784 w 4218987"/>
              <a:gd name="connsiteY18" fmla="*/ 2824586 h 4149908"/>
              <a:gd name="connsiteX19" fmla="*/ 2627084 w 4218987"/>
              <a:gd name="connsiteY19" fmla="*/ 2773585 h 4149908"/>
              <a:gd name="connsiteX20" fmla="*/ 2434618 w 4218987"/>
              <a:gd name="connsiteY20" fmla="*/ 2964481 h 4149908"/>
              <a:gd name="connsiteX21" fmla="*/ 2893365 w 4218987"/>
              <a:gd name="connsiteY21" fmla="*/ 3085541 h 4149908"/>
              <a:gd name="connsiteX22" fmla="*/ 3032143 w 4218987"/>
              <a:gd name="connsiteY22" fmla="*/ 3019340 h 4149908"/>
              <a:gd name="connsiteX23" fmla="*/ 3090634 w 4218987"/>
              <a:gd name="connsiteY23" fmla="*/ 3072982 h 4149908"/>
              <a:gd name="connsiteX24" fmla="*/ 3210914 w 4218987"/>
              <a:gd name="connsiteY24" fmla="*/ 2941829 h 4149908"/>
              <a:gd name="connsiteX25" fmla="*/ 3156792 w 4218987"/>
              <a:gd name="connsiteY25" fmla="*/ 2892193 h 4149908"/>
              <a:gd name="connsiteX26" fmla="*/ 3222229 w 4218987"/>
              <a:gd name="connsiteY26" fmla="*/ 2743555 h 4149908"/>
              <a:gd name="connsiteX27" fmla="*/ 3089478 w 4218987"/>
              <a:gd name="connsiteY27" fmla="*/ 2296356 h 4149908"/>
              <a:gd name="connsiteX28" fmla="*/ 3090209 w 4218987"/>
              <a:gd name="connsiteY28" fmla="*/ 2295500 h 4149908"/>
              <a:gd name="connsiteX29" fmla="*/ 3085067 w 4218987"/>
              <a:gd name="connsiteY29" fmla="*/ 2291726 h 4149908"/>
              <a:gd name="connsiteX30" fmla="*/ 3083320 w 4218987"/>
              <a:gd name="connsiteY30" fmla="*/ 2289893 h 4149908"/>
              <a:gd name="connsiteX31" fmla="*/ 3083018 w 4218987"/>
              <a:gd name="connsiteY31" fmla="*/ 2290222 h 4149908"/>
              <a:gd name="connsiteX32" fmla="*/ 2744891 w 4218987"/>
              <a:gd name="connsiteY32" fmla="*/ 2203401 h 4149908"/>
              <a:gd name="connsiteX33" fmla="*/ 2538260 w 4218987"/>
              <a:gd name="connsiteY33" fmla="*/ 2324939 h 4149908"/>
              <a:gd name="connsiteX34" fmla="*/ 2299616 w 4218987"/>
              <a:gd name="connsiteY34" fmla="*/ 2106078 h 4149908"/>
              <a:gd name="connsiteX35" fmla="*/ 2313553 w 4218987"/>
              <a:gd name="connsiteY35" fmla="*/ 2100064 h 4149908"/>
              <a:gd name="connsiteX36" fmla="*/ 2487357 w 4218987"/>
              <a:gd name="connsiteY36" fmla="*/ 2145930 h 4149908"/>
              <a:gd name="connsiteX37" fmla="*/ 2660620 w 4218987"/>
              <a:gd name="connsiteY37" fmla="*/ 1974081 h 4149908"/>
              <a:gd name="connsiteX38" fmla="*/ 2247647 w 4218987"/>
              <a:gd name="connsiteY38" fmla="*/ 1865100 h 4149908"/>
              <a:gd name="connsiteX39" fmla="*/ 2110842 w 4218987"/>
              <a:gd name="connsiteY39" fmla="*/ 1932954 h 4149908"/>
              <a:gd name="connsiteX40" fmla="*/ 2055263 w 4218987"/>
              <a:gd name="connsiteY40" fmla="*/ 1881983 h 4149908"/>
              <a:gd name="connsiteX41" fmla="*/ 1934983 w 4218987"/>
              <a:gd name="connsiteY41" fmla="*/ 2013136 h 4149908"/>
              <a:gd name="connsiteX42" fmla="*/ 1094802 w 4218987"/>
              <a:gd name="connsiteY42" fmla="*/ 2355648 h 4149908"/>
              <a:gd name="connsiteX43" fmla="*/ 2274949 w 4218987"/>
              <a:gd name="connsiteY43" fmla="*/ 1077873 h 4149908"/>
              <a:gd name="connsiteX44" fmla="*/ 3845776 w 4218987"/>
              <a:gd name="connsiteY44" fmla="*/ 1366811 h 4149908"/>
              <a:gd name="connsiteX45" fmla="*/ 3464840 w 4218987"/>
              <a:gd name="connsiteY45" fmla="*/ 3291124 h 4149908"/>
              <a:gd name="connsiteX46" fmla="*/ 1459992 w 4218987"/>
              <a:gd name="connsiteY46" fmla="*/ 3818549 h 4149908"/>
              <a:gd name="connsiteX47" fmla="*/ 1457332 w 4218987"/>
              <a:gd name="connsiteY47" fmla="*/ 3814552 h 4149908"/>
              <a:gd name="connsiteX48" fmla="*/ 1094802 w 4218987"/>
              <a:gd name="connsiteY48" fmla="*/ 2355648 h 4149908"/>
              <a:gd name="connsiteX49" fmla="*/ 859948 w 4218987"/>
              <a:gd name="connsiteY49" fmla="*/ 2089851 h 4149908"/>
              <a:gd name="connsiteX50" fmla="*/ 1963134 w 4218987"/>
              <a:gd name="connsiteY50" fmla="*/ 886942 h 4149908"/>
              <a:gd name="connsiteX51" fmla="*/ 2030962 w 4218987"/>
              <a:gd name="connsiteY51" fmla="*/ 884009 h 4149908"/>
              <a:gd name="connsiteX52" fmla="*/ 2172480 w 4218987"/>
              <a:gd name="connsiteY52" fmla="*/ 1013794 h 4149908"/>
              <a:gd name="connsiteX53" fmla="*/ 2175413 w 4218987"/>
              <a:gd name="connsiteY53" fmla="*/ 1081622 h 4149908"/>
              <a:gd name="connsiteX54" fmla="*/ 1072226 w 4218987"/>
              <a:gd name="connsiteY54" fmla="*/ 2284531 h 4149908"/>
              <a:gd name="connsiteX55" fmla="*/ 1004399 w 4218987"/>
              <a:gd name="connsiteY55" fmla="*/ 2287464 h 4149908"/>
              <a:gd name="connsiteX56" fmla="*/ 862881 w 4218987"/>
              <a:gd name="connsiteY56" fmla="*/ 2157678 h 4149908"/>
              <a:gd name="connsiteX57" fmla="*/ 859948 w 4218987"/>
              <a:gd name="connsiteY57" fmla="*/ 2089851 h 4149908"/>
              <a:gd name="connsiteX58" fmla="*/ 617213 w 4218987"/>
              <a:gd name="connsiteY58" fmla="*/ 646571 h 4149908"/>
              <a:gd name="connsiteX59" fmla="*/ 1193554 w 4218987"/>
              <a:gd name="connsiteY59" fmla="*/ 534417 h 4149908"/>
              <a:gd name="connsiteX60" fmla="*/ 1422930 w 4218987"/>
              <a:gd name="connsiteY60" fmla="*/ 2776 h 4149908"/>
              <a:gd name="connsiteX61" fmla="*/ 1885804 w 4218987"/>
              <a:gd name="connsiteY61" fmla="*/ 836542 h 4149908"/>
              <a:gd name="connsiteX62" fmla="*/ 846522 w 4218987"/>
              <a:gd name="connsiteY62" fmla="*/ 1997955 h 4149908"/>
              <a:gd name="connsiteX63" fmla="*/ 127757 w 4218987"/>
              <a:gd name="connsiteY63" fmla="*/ 2026926 h 4149908"/>
              <a:gd name="connsiteX64" fmla="*/ 448206 w 4218987"/>
              <a:gd name="connsiteY64" fmla="*/ 1396270 h 4149908"/>
              <a:gd name="connsiteX65" fmla="*/ 617213 w 4218987"/>
              <a:gd name="connsiteY65" fmla="*/ 646571 h 4149908"/>
              <a:gd name="connsiteX0" fmla="*/ 2726972 w 4218987"/>
              <a:gd name="connsiteY0" fmla="*/ 2558980 h 4210882"/>
              <a:gd name="connsiteX1" fmla="*/ 2785542 w 4218987"/>
              <a:gd name="connsiteY1" fmla="*/ 2520101 h 4210882"/>
              <a:gd name="connsiteX2" fmla="*/ 2903529 w 4218987"/>
              <a:gd name="connsiteY2" fmla="*/ 2554254 h 4210882"/>
              <a:gd name="connsiteX3" fmla="*/ 2958558 w 4218987"/>
              <a:gd name="connsiteY3" fmla="*/ 2741581 h 4210882"/>
              <a:gd name="connsiteX4" fmla="*/ 2951347 w 4218987"/>
              <a:gd name="connsiteY4" fmla="*/ 2764754 h 4210882"/>
              <a:gd name="connsiteX5" fmla="*/ 2726972 w 4218987"/>
              <a:gd name="connsiteY5" fmla="*/ 2558980 h 4210882"/>
              <a:gd name="connsiteX6" fmla="*/ 2187259 w 4218987"/>
              <a:gd name="connsiteY6" fmla="*/ 2305472 h 4210882"/>
              <a:gd name="connsiteX7" fmla="*/ 2388933 w 4218987"/>
              <a:gd name="connsiteY7" fmla="*/ 2490428 h 4210882"/>
              <a:gd name="connsiteX8" fmla="*/ 2386834 w 4218987"/>
              <a:gd name="connsiteY8" fmla="*/ 2490959 h 4210882"/>
              <a:gd name="connsiteX9" fmla="*/ 2230026 w 4218987"/>
              <a:gd name="connsiteY9" fmla="*/ 2445943 h 4210882"/>
              <a:gd name="connsiteX10" fmla="*/ 2228909 w 4218987"/>
              <a:gd name="connsiteY10" fmla="*/ 2447268 h 4210882"/>
              <a:gd name="connsiteX11" fmla="*/ 2187259 w 4218987"/>
              <a:gd name="connsiteY11" fmla="*/ 2305472 h 4210882"/>
              <a:gd name="connsiteX12" fmla="*/ 1934983 w 4218987"/>
              <a:gd name="connsiteY12" fmla="*/ 2074110 h 4210882"/>
              <a:gd name="connsiteX13" fmla="*/ 1993087 w 4218987"/>
              <a:gd name="connsiteY13" fmla="*/ 2127397 h 4210882"/>
              <a:gd name="connsiteX14" fmla="*/ 1941766 w 4218987"/>
              <a:gd name="connsiteY14" fmla="*/ 2234362 h 4210882"/>
              <a:gd name="connsiteX15" fmla="*/ 2068585 w 4218987"/>
              <a:gd name="connsiteY15" fmla="*/ 2637242 h 4210882"/>
              <a:gd name="connsiteX16" fmla="*/ 2416619 w 4218987"/>
              <a:gd name="connsiteY16" fmla="*/ 2739520 h 4210882"/>
              <a:gd name="connsiteX17" fmla="*/ 2589184 w 4218987"/>
              <a:gd name="connsiteY17" fmla="*/ 2674077 h 4210882"/>
              <a:gd name="connsiteX18" fmla="*/ 2819784 w 4218987"/>
              <a:gd name="connsiteY18" fmla="*/ 2885560 h 4210882"/>
              <a:gd name="connsiteX19" fmla="*/ 2627084 w 4218987"/>
              <a:gd name="connsiteY19" fmla="*/ 2834559 h 4210882"/>
              <a:gd name="connsiteX20" fmla="*/ 2434618 w 4218987"/>
              <a:gd name="connsiteY20" fmla="*/ 3025455 h 4210882"/>
              <a:gd name="connsiteX21" fmla="*/ 2893365 w 4218987"/>
              <a:gd name="connsiteY21" fmla="*/ 3146515 h 4210882"/>
              <a:gd name="connsiteX22" fmla="*/ 3032143 w 4218987"/>
              <a:gd name="connsiteY22" fmla="*/ 3080314 h 4210882"/>
              <a:gd name="connsiteX23" fmla="*/ 3090634 w 4218987"/>
              <a:gd name="connsiteY23" fmla="*/ 3133956 h 4210882"/>
              <a:gd name="connsiteX24" fmla="*/ 3210914 w 4218987"/>
              <a:gd name="connsiteY24" fmla="*/ 3002803 h 4210882"/>
              <a:gd name="connsiteX25" fmla="*/ 3156792 w 4218987"/>
              <a:gd name="connsiteY25" fmla="*/ 2953167 h 4210882"/>
              <a:gd name="connsiteX26" fmla="*/ 3222229 w 4218987"/>
              <a:gd name="connsiteY26" fmla="*/ 2804529 h 4210882"/>
              <a:gd name="connsiteX27" fmla="*/ 3089478 w 4218987"/>
              <a:gd name="connsiteY27" fmla="*/ 2357330 h 4210882"/>
              <a:gd name="connsiteX28" fmla="*/ 3090209 w 4218987"/>
              <a:gd name="connsiteY28" fmla="*/ 2356474 h 4210882"/>
              <a:gd name="connsiteX29" fmla="*/ 3085067 w 4218987"/>
              <a:gd name="connsiteY29" fmla="*/ 2352700 h 4210882"/>
              <a:gd name="connsiteX30" fmla="*/ 3083320 w 4218987"/>
              <a:gd name="connsiteY30" fmla="*/ 2350867 h 4210882"/>
              <a:gd name="connsiteX31" fmla="*/ 3083018 w 4218987"/>
              <a:gd name="connsiteY31" fmla="*/ 2351196 h 4210882"/>
              <a:gd name="connsiteX32" fmla="*/ 2744891 w 4218987"/>
              <a:gd name="connsiteY32" fmla="*/ 2264375 h 4210882"/>
              <a:gd name="connsiteX33" fmla="*/ 2538260 w 4218987"/>
              <a:gd name="connsiteY33" fmla="*/ 2385913 h 4210882"/>
              <a:gd name="connsiteX34" fmla="*/ 2299616 w 4218987"/>
              <a:gd name="connsiteY34" fmla="*/ 2167052 h 4210882"/>
              <a:gd name="connsiteX35" fmla="*/ 2313553 w 4218987"/>
              <a:gd name="connsiteY35" fmla="*/ 2161038 h 4210882"/>
              <a:gd name="connsiteX36" fmla="*/ 2487357 w 4218987"/>
              <a:gd name="connsiteY36" fmla="*/ 2206904 h 4210882"/>
              <a:gd name="connsiteX37" fmla="*/ 2660620 w 4218987"/>
              <a:gd name="connsiteY37" fmla="*/ 2035055 h 4210882"/>
              <a:gd name="connsiteX38" fmla="*/ 2247647 w 4218987"/>
              <a:gd name="connsiteY38" fmla="*/ 1926074 h 4210882"/>
              <a:gd name="connsiteX39" fmla="*/ 2110842 w 4218987"/>
              <a:gd name="connsiteY39" fmla="*/ 1993928 h 4210882"/>
              <a:gd name="connsiteX40" fmla="*/ 2055263 w 4218987"/>
              <a:gd name="connsiteY40" fmla="*/ 1942957 h 4210882"/>
              <a:gd name="connsiteX41" fmla="*/ 1934983 w 4218987"/>
              <a:gd name="connsiteY41" fmla="*/ 2074110 h 4210882"/>
              <a:gd name="connsiteX42" fmla="*/ 1094802 w 4218987"/>
              <a:gd name="connsiteY42" fmla="*/ 2416622 h 4210882"/>
              <a:gd name="connsiteX43" fmla="*/ 2274949 w 4218987"/>
              <a:gd name="connsiteY43" fmla="*/ 1138847 h 4210882"/>
              <a:gd name="connsiteX44" fmla="*/ 3845776 w 4218987"/>
              <a:gd name="connsiteY44" fmla="*/ 1427785 h 4210882"/>
              <a:gd name="connsiteX45" fmla="*/ 3464840 w 4218987"/>
              <a:gd name="connsiteY45" fmla="*/ 3352098 h 4210882"/>
              <a:gd name="connsiteX46" fmla="*/ 1459992 w 4218987"/>
              <a:gd name="connsiteY46" fmla="*/ 3879523 h 4210882"/>
              <a:gd name="connsiteX47" fmla="*/ 1457332 w 4218987"/>
              <a:gd name="connsiteY47" fmla="*/ 3875526 h 4210882"/>
              <a:gd name="connsiteX48" fmla="*/ 1094802 w 4218987"/>
              <a:gd name="connsiteY48" fmla="*/ 2416622 h 4210882"/>
              <a:gd name="connsiteX49" fmla="*/ 859948 w 4218987"/>
              <a:gd name="connsiteY49" fmla="*/ 2150825 h 4210882"/>
              <a:gd name="connsiteX50" fmla="*/ 1963134 w 4218987"/>
              <a:gd name="connsiteY50" fmla="*/ 947916 h 4210882"/>
              <a:gd name="connsiteX51" fmla="*/ 2030962 w 4218987"/>
              <a:gd name="connsiteY51" fmla="*/ 944983 h 4210882"/>
              <a:gd name="connsiteX52" fmla="*/ 2172480 w 4218987"/>
              <a:gd name="connsiteY52" fmla="*/ 1074768 h 4210882"/>
              <a:gd name="connsiteX53" fmla="*/ 2175413 w 4218987"/>
              <a:gd name="connsiteY53" fmla="*/ 1142596 h 4210882"/>
              <a:gd name="connsiteX54" fmla="*/ 1072226 w 4218987"/>
              <a:gd name="connsiteY54" fmla="*/ 2345505 h 4210882"/>
              <a:gd name="connsiteX55" fmla="*/ 1004399 w 4218987"/>
              <a:gd name="connsiteY55" fmla="*/ 2348438 h 4210882"/>
              <a:gd name="connsiteX56" fmla="*/ 862881 w 4218987"/>
              <a:gd name="connsiteY56" fmla="*/ 2218652 h 4210882"/>
              <a:gd name="connsiteX57" fmla="*/ 859948 w 4218987"/>
              <a:gd name="connsiteY57" fmla="*/ 2150825 h 4210882"/>
              <a:gd name="connsiteX58" fmla="*/ 617213 w 4218987"/>
              <a:gd name="connsiteY58" fmla="*/ 707545 h 4210882"/>
              <a:gd name="connsiteX59" fmla="*/ 1193554 w 4218987"/>
              <a:gd name="connsiteY59" fmla="*/ 595391 h 4210882"/>
              <a:gd name="connsiteX60" fmla="*/ 1591068 w 4218987"/>
              <a:gd name="connsiteY60" fmla="*/ 2547 h 4210882"/>
              <a:gd name="connsiteX61" fmla="*/ 1885804 w 4218987"/>
              <a:gd name="connsiteY61" fmla="*/ 897516 h 4210882"/>
              <a:gd name="connsiteX62" fmla="*/ 846522 w 4218987"/>
              <a:gd name="connsiteY62" fmla="*/ 2058929 h 4210882"/>
              <a:gd name="connsiteX63" fmla="*/ 127757 w 4218987"/>
              <a:gd name="connsiteY63" fmla="*/ 2087900 h 4210882"/>
              <a:gd name="connsiteX64" fmla="*/ 448206 w 4218987"/>
              <a:gd name="connsiteY64" fmla="*/ 1457244 h 4210882"/>
              <a:gd name="connsiteX65" fmla="*/ 617213 w 4218987"/>
              <a:gd name="connsiteY65" fmla="*/ 707545 h 4210882"/>
              <a:gd name="connsiteX0" fmla="*/ 2726972 w 4218987"/>
              <a:gd name="connsiteY0" fmla="*/ 2566931 h 4218833"/>
              <a:gd name="connsiteX1" fmla="*/ 2785542 w 4218987"/>
              <a:gd name="connsiteY1" fmla="*/ 2528052 h 4218833"/>
              <a:gd name="connsiteX2" fmla="*/ 2903529 w 4218987"/>
              <a:gd name="connsiteY2" fmla="*/ 2562205 h 4218833"/>
              <a:gd name="connsiteX3" fmla="*/ 2958558 w 4218987"/>
              <a:gd name="connsiteY3" fmla="*/ 2749532 h 4218833"/>
              <a:gd name="connsiteX4" fmla="*/ 2951347 w 4218987"/>
              <a:gd name="connsiteY4" fmla="*/ 2772705 h 4218833"/>
              <a:gd name="connsiteX5" fmla="*/ 2726972 w 4218987"/>
              <a:gd name="connsiteY5" fmla="*/ 2566931 h 4218833"/>
              <a:gd name="connsiteX6" fmla="*/ 2187259 w 4218987"/>
              <a:gd name="connsiteY6" fmla="*/ 2313423 h 4218833"/>
              <a:gd name="connsiteX7" fmla="*/ 2388933 w 4218987"/>
              <a:gd name="connsiteY7" fmla="*/ 2498379 h 4218833"/>
              <a:gd name="connsiteX8" fmla="*/ 2386834 w 4218987"/>
              <a:gd name="connsiteY8" fmla="*/ 2498910 h 4218833"/>
              <a:gd name="connsiteX9" fmla="*/ 2230026 w 4218987"/>
              <a:gd name="connsiteY9" fmla="*/ 2453894 h 4218833"/>
              <a:gd name="connsiteX10" fmla="*/ 2228909 w 4218987"/>
              <a:gd name="connsiteY10" fmla="*/ 2455219 h 4218833"/>
              <a:gd name="connsiteX11" fmla="*/ 2187259 w 4218987"/>
              <a:gd name="connsiteY11" fmla="*/ 2313423 h 4218833"/>
              <a:gd name="connsiteX12" fmla="*/ 1934983 w 4218987"/>
              <a:gd name="connsiteY12" fmla="*/ 2082061 h 4218833"/>
              <a:gd name="connsiteX13" fmla="*/ 1993087 w 4218987"/>
              <a:gd name="connsiteY13" fmla="*/ 2135348 h 4218833"/>
              <a:gd name="connsiteX14" fmla="*/ 1941766 w 4218987"/>
              <a:gd name="connsiteY14" fmla="*/ 2242313 h 4218833"/>
              <a:gd name="connsiteX15" fmla="*/ 2068585 w 4218987"/>
              <a:gd name="connsiteY15" fmla="*/ 2645193 h 4218833"/>
              <a:gd name="connsiteX16" fmla="*/ 2416619 w 4218987"/>
              <a:gd name="connsiteY16" fmla="*/ 2747471 h 4218833"/>
              <a:gd name="connsiteX17" fmla="*/ 2589184 w 4218987"/>
              <a:gd name="connsiteY17" fmla="*/ 2682028 h 4218833"/>
              <a:gd name="connsiteX18" fmla="*/ 2819784 w 4218987"/>
              <a:gd name="connsiteY18" fmla="*/ 2893511 h 4218833"/>
              <a:gd name="connsiteX19" fmla="*/ 2627084 w 4218987"/>
              <a:gd name="connsiteY19" fmla="*/ 2842510 h 4218833"/>
              <a:gd name="connsiteX20" fmla="*/ 2434618 w 4218987"/>
              <a:gd name="connsiteY20" fmla="*/ 3033406 h 4218833"/>
              <a:gd name="connsiteX21" fmla="*/ 2893365 w 4218987"/>
              <a:gd name="connsiteY21" fmla="*/ 3154466 h 4218833"/>
              <a:gd name="connsiteX22" fmla="*/ 3032143 w 4218987"/>
              <a:gd name="connsiteY22" fmla="*/ 3088265 h 4218833"/>
              <a:gd name="connsiteX23" fmla="*/ 3090634 w 4218987"/>
              <a:gd name="connsiteY23" fmla="*/ 3141907 h 4218833"/>
              <a:gd name="connsiteX24" fmla="*/ 3210914 w 4218987"/>
              <a:gd name="connsiteY24" fmla="*/ 3010754 h 4218833"/>
              <a:gd name="connsiteX25" fmla="*/ 3156792 w 4218987"/>
              <a:gd name="connsiteY25" fmla="*/ 2961118 h 4218833"/>
              <a:gd name="connsiteX26" fmla="*/ 3222229 w 4218987"/>
              <a:gd name="connsiteY26" fmla="*/ 2812480 h 4218833"/>
              <a:gd name="connsiteX27" fmla="*/ 3089478 w 4218987"/>
              <a:gd name="connsiteY27" fmla="*/ 2365281 h 4218833"/>
              <a:gd name="connsiteX28" fmla="*/ 3090209 w 4218987"/>
              <a:gd name="connsiteY28" fmla="*/ 2364425 h 4218833"/>
              <a:gd name="connsiteX29" fmla="*/ 3085067 w 4218987"/>
              <a:gd name="connsiteY29" fmla="*/ 2360651 h 4218833"/>
              <a:gd name="connsiteX30" fmla="*/ 3083320 w 4218987"/>
              <a:gd name="connsiteY30" fmla="*/ 2358818 h 4218833"/>
              <a:gd name="connsiteX31" fmla="*/ 3083018 w 4218987"/>
              <a:gd name="connsiteY31" fmla="*/ 2359147 h 4218833"/>
              <a:gd name="connsiteX32" fmla="*/ 2744891 w 4218987"/>
              <a:gd name="connsiteY32" fmla="*/ 2272326 h 4218833"/>
              <a:gd name="connsiteX33" fmla="*/ 2538260 w 4218987"/>
              <a:gd name="connsiteY33" fmla="*/ 2393864 h 4218833"/>
              <a:gd name="connsiteX34" fmla="*/ 2299616 w 4218987"/>
              <a:gd name="connsiteY34" fmla="*/ 2175003 h 4218833"/>
              <a:gd name="connsiteX35" fmla="*/ 2313553 w 4218987"/>
              <a:gd name="connsiteY35" fmla="*/ 2168989 h 4218833"/>
              <a:gd name="connsiteX36" fmla="*/ 2487357 w 4218987"/>
              <a:gd name="connsiteY36" fmla="*/ 2214855 h 4218833"/>
              <a:gd name="connsiteX37" fmla="*/ 2660620 w 4218987"/>
              <a:gd name="connsiteY37" fmla="*/ 2043006 h 4218833"/>
              <a:gd name="connsiteX38" fmla="*/ 2247647 w 4218987"/>
              <a:gd name="connsiteY38" fmla="*/ 1934025 h 4218833"/>
              <a:gd name="connsiteX39" fmla="*/ 2110842 w 4218987"/>
              <a:gd name="connsiteY39" fmla="*/ 2001879 h 4218833"/>
              <a:gd name="connsiteX40" fmla="*/ 2055263 w 4218987"/>
              <a:gd name="connsiteY40" fmla="*/ 1950908 h 4218833"/>
              <a:gd name="connsiteX41" fmla="*/ 1934983 w 4218987"/>
              <a:gd name="connsiteY41" fmla="*/ 2082061 h 4218833"/>
              <a:gd name="connsiteX42" fmla="*/ 1094802 w 4218987"/>
              <a:gd name="connsiteY42" fmla="*/ 2424573 h 4218833"/>
              <a:gd name="connsiteX43" fmla="*/ 2274949 w 4218987"/>
              <a:gd name="connsiteY43" fmla="*/ 1146798 h 4218833"/>
              <a:gd name="connsiteX44" fmla="*/ 3845776 w 4218987"/>
              <a:gd name="connsiteY44" fmla="*/ 1435736 h 4218833"/>
              <a:gd name="connsiteX45" fmla="*/ 3464840 w 4218987"/>
              <a:gd name="connsiteY45" fmla="*/ 3360049 h 4218833"/>
              <a:gd name="connsiteX46" fmla="*/ 1459992 w 4218987"/>
              <a:gd name="connsiteY46" fmla="*/ 3887474 h 4218833"/>
              <a:gd name="connsiteX47" fmla="*/ 1457332 w 4218987"/>
              <a:gd name="connsiteY47" fmla="*/ 3883477 h 4218833"/>
              <a:gd name="connsiteX48" fmla="*/ 1094802 w 4218987"/>
              <a:gd name="connsiteY48" fmla="*/ 2424573 h 4218833"/>
              <a:gd name="connsiteX49" fmla="*/ 859948 w 4218987"/>
              <a:gd name="connsiteY49" fmla="*/ 2158776 h 4218833"/>
              <a:gd name="connsiteX50" fmla="*/ 1963134 w 4218987"/>
              <a:gd name="connsiteY50" fmla="*/ 955867 h 4218833"/>
              <a:gd name="connsiteX51" fmla="*/ 2030962 w 4218987"/>
              <a:gd name="connsiteY51" fmla="*/ 952934 h 4218833"/>
              <a:gd name="connsiteX52" fmla="*/ 2172480 w 4218987"/>
              <a:gd name="connsiteY52" fmla="*/ 1082719 h 4218833"/>
              <a:gd name="connsiteX53" fmla="*/ 2175413 w 4218987"/>
              <a:gd name="connsiteY53" fmla="*/ 1150547 h 4218833"/>
              <a:gd name="connsiteX54" fmla="*/ 1072226 w 4218987"/>
              <a:gd name="connsiteY54" fmla="*/ 2353456 h 4218833"/>
              <a:gd name="connsiteX55" fmla="*/ 1004399 w 4218987"/>
              <a:gd name="connsiteY55" fmla="*/ 2356389 h 4218833"/>
              <a:gd name="connsiteX56" fmla="*/ 862881 w 4218987"/>
              <a:gd name="connsiteY56" fmla="*/ 2226603 h 4218833"/>
              <a:gd name="connsiteX57" fmla="*/ 859948 w 4218987"/>
              <a:gd name="connsiteY57" fmla="*/ 2158776 h 4218833"/>
              <a:gd name="connsiteX58" fmla="*/ 617213 w 4218987"/>
              <a:gd name="connsiteY58" fmla="*/ 715496 h 4218833"/>
              <a:gd name="connsiteX59" fmla="*/ 1193554 w 4218987"/>
              <a:gd name="connsiteY59" fmla="*/ 603342 h 4218833"/>
              <a:gd name="connsiteX60" fmla="*/ 1591068 w 4218987"/>
              <a:gd name="connsiteY60" fmla="*/ 10498 h 4218833"/>
              <a:gd name="connsiteX61" fmla="*/ 1885804 w 4218987"/>
              <a:gd name="connsiteY61" fmla="*/ 905467 h 4218833"/>
              <a:gd name="connsiteX62" fmla="*/ 846522 w 4218987"/>
              <a:gd name="connsiteY62" fmla="*/ 2066880 h 4218833"/>
              <a:gd name="connsiteX63" fmla="*/ 127757 w 4218987"/>
              <a:gd name="connsiteY63" fmla="*/ 2095851 h 4218833"/>
              <a:gd name="connsiteX64" fmla="*/ 448206 w 4218987"/>
              <a:gd name="connsiteY64" fmla="*/ 1465195 h 4218833"/>
              <a:gd name="connsiteX65" fmla="*/ 617213 w 4218987"/>
              <a:gd name="connsiteY65" fmla="*/ 715496 h 4218833"/>
              <a:gd name="connsiteX0" fmla="*/ 2726972 w 4218987"/>
              <a:gd name="connsiteY0" fmla="*/ 2560838 h 4212740"/>
              <a:gd name="connsiteX1" fmla="*/ 2785542 w 4218987"/>
              <a:gd name="connsiteY1" fmla="*/ 2521959 h 4212740"/>
              <a:gd name="connsiteX2" fmla="*/ 2903529 w 4218987"/>
              <a:gd name="connsiteY2" fmla="*/ 2556112 h 4212740"/>
              <a:gd name="connsiteX3" fmla="*/ 2958558 w 4218987"/>
              <a:gd name="connsiteY3" fmla="*/ 2743439 h 4212740"/>
              <a:gd name="connsiteX4" fmla="*/ 2951347 w 4218987"/>
              <a:gd name="connsiteY4" fmla="*/ 2766612 h 4212740"/>
              <a:gd name="connsiteX5" fmla="*/ 2726972 w 4218987"/>
              <a:gd name="connsiteY5" fmla="*/ 2560838 h 4212740"/>
              <a:gd name="connsiteX6" fmla="*/ 2187259 w 4218987"/>
              <a:gd name="connsiteY6" fmla="*/ 2307330 h 4212740"/>
              <a:gd name="connsiteX7" fmla="*/ 2388933 w 4218987"/>
              <a:gd name="connsiteY7" fmla="*/ 2492286 h 4212740"/>
              <a:gd name="connsiteX8" fmla="*/ 2386834 w 4218987"/>
              <a:gd name="connsiteY8" fmla="*/ 2492817 h 4212740"/>
              <a:gd name="connsiteX9" fmla="*/ 2230026 w 4218987"/>
              <a:gd name="connsiteY9" fmla="*/ 2447801 h 4212740"/>
              <a:gd name="connsiteX10" fmla="*/ 2228909 w 4218987"/>
              <a:gd name="connsiteY10" fmla="*/ 2449126 h 4212740"/>
              <a:gd name="connsiteX11" fmla="*/ 2187259 w 4218987"/>
              <a:gd name="connsiteY11" fmla="*/ 2307330 h 4212740"/>
              <a:gd name="connsiteX12" fmla="*/ 1934983 w 4218987"/>
              <a:gd name="connsiteY12" fmla="*/ 2075968 h 4212740"/>
              <a:gd name="connsiteX13" fmla="*/ 1993087 w 4218987"/>
              <a:gd name="connsiteY13" fmla="*/ 2129255 h 4212740"/>
              <a:gd name="connsiteX14" fmla="*/ 1941766 w 4218987"/>
              <a:gd name="connsiteY14" fmla="*/ 2236220 h 4212740"/>
              <a:gd name="connsiteX15" fmla="*/ 2068585 w 4218987"/>
              <a:gd name="connsiteY15" fmla="*/ 2639100 h 4212740"/>
              <a:gd name="connsiteX16" fmla="*/ 2416619 w 4218987"/>
              <a:gd name="connsiteY16" fmla="*/ 2741378 h 4212740"/>
              <a:gd name="connsiteX17" fmla="*/ 2589184 w 4218987"/>
              <a:gd name="connsiteY17" fmla="*/ 2675935 h 4212740"/>
              <a:gd name="connsiteX18" fmla="*/ 2819784 w 4218987"/>
              <a:gd name="connsiteY18" fmla="*/ 2887418 h 4212740"/>
              <a:gd name="connsiteX19" fmla="*/ 2627084 w 4218987"/>
              <a:gd name="connsiteY19" fmla="*/ 2836417 h 4212740"/>
              <a:gd name="connsiteX20" fmla="*/ 2434618 w 4218987"/>
              <a:gd name="connsiteY20" fmla="*/ 3027313 h 4212740"/>
              <a:gd name="connsiteX21" fmla="*/ 2893365 w 4218987"/>
              <a:gd name="connsiteY21" fmla="*/ 3148373 h 4212740"/>
              <a:gd name="connsiteX22" fmla="*/ 3032143 w 4218987"/>
              <a:gd name="connsiteY22" fmla="*/ 3082172 h 4212740"/>
              <a:gd name="connsiteX23" fmla="*/ 3090634 w 4218987"/>
              <a:gd name="connsiteY23" fmla="*/ 3135814 h 4212740"/>
              <a:gd name="connsiteX24" fmla="*/ 3210914 w 4218987"/>
              <a:gd name="connsiteY24" fmla="*/ 3004661 h 4212740"/>
              <a:gd name="connsiteX25" fmla="*/ 3156792 w 4218987"/>
              <a:gd name="connsiteY25" fmla="*/ 2955025 h 4212740"/>
              <a:gd name="connsiteX26" fmla="*/ 3222229 w 4218987"/>
              <a:gd name="connsiteY26" fmla="*/ 2806387 h 4212740"/>
              <a:gd name="connsiteX27" fmla="*/ 3089478 w 4218987"/>
              <a:gd name="connsiteY27" fmla="*/ 2359188 h 4212740"/>
              <a:gd name="connsiteX28" fmla="*/ 3090209 w 4218987"/>
              <a:gd name="connsiteY28" fmla="*/ 2358332 h 4212740"/>
              <a:gd name="connsiteX29" fmla="*/ 3085067 w 4218987"/>
              <a:gd name="connsiteY29" fmla="*/ 2354558 h 4212740"/>
              <a:gd name="connsiteX30" fmla="*/ 3083320 w 4218987"/>
              <a:gd name="connsiteY30" fmla="*/ 2352725 h 4212740"/>
              <a:gd name="connsiteX31" fmla="*/ 3083018 w 4218987"/>
              <a:gd name="connsiteY31" fmla="*/ 2353054 h 4212740"/>
              <a:gd name="connsiteX32" fmla="*/ 2744891 w 4218987"/>
              <a:gd name="connsiteY32" fmla="*/ 2266233 h 4212740"/>
              <a:gd name="connsiteX33" fmla="*/ 2538260 w 4218987"/>
              <a:gd name="connsiteY33" fmla="*/ 2387771 h 4212740"/>
              <a:gd name="connsiteX34" fmla="*/ 2299616 w 4218987"/>
              <a:gd name="connsiteY34" fmla="*/ 2168910 h 4212740"/>
              <a:gd name="connsiteX35" fmla="*/ 2313553 w 4218987"/>
              <a:gd name="connsiteY35" fmla="*/ 2162896 h 4212740"/>
              <a:gd name="connsiteX36" fmla="*/ 2487357 w 4218987"/>
              <a:gd name="connsiteY36" fmla="*/ 2208762 h 4212740"/>
              <a:gd name="connsiteX37" fmla="*/ 2660620 w 4218987"/>
              <a:gd name="connsiteY37" fmla="*/ 2036913 h 4212740"/>
              <a:gd name="connsiteX38" fmla="*/ 2247647 w 4218987"/>
              <a:gd name="connsiteY38" fmla="*/ 1927932 h 4212740"/>
              <a:gd name="connsiteX39" fmla="*/ 2110842 w 4218987"/>
              <a:gd name="connsiteY39" fmla="*/ 1995786 h 4212740"/>
              <a:gd name="connsiteX40" fmla="*/ 2055263 w 4218987"/>
              <a:gd name="connsiteY40" fmla="*/ 1944815 h 4212740"/>
              <a:gd name="connsiteX41" fmla="*/ 1934983 w 4218987"/>
              <a:gd name="connsiteY41" fmla="*/ 2075968 h 4212740"/>
              <a:gd name="connsiteX42" fmla="*/ 1094802 w 4218987"/>
              <a:gd name="connsiteY42" fmla="*/ 2418480 h 4212740"/>
              <a:gd name="connsiteX43" fmla="*/ 2274949 w 4218987"/>
              <a:gd name="connsiteY43" fmla="*/ 1140705 h 4212740"/>
              <a:gd name="connsiteX44" fmla="*/ 3845776 w 4218987"/>
              <a:gd name="connsiteY44" fmla="*/ 1429643 h 4212740"/>
              <a:gd name="connsiteX45" fmla="*/ 3464840 w 4218987"/>
              <a:gd name="connsiteY45" fmla="*/ 3353956 h 4212740"/>
              <a:gd name="connsiteX46" fmla="*/ 1459992 w 4218987"/>
              <a:gd name="connsiteY46" fmla="*/ 3881381 h 4212740"/>
              <a:gd name="connsiteX47" fmla="*/ 1457332 w 4218987"/>
              <a:gd name="connsiteY47" fmla="*/ 3877384 h 4212740"/>
              <a:gd name="connsiteX48" fmla="*/ 1094802 w 4218987"/>
              <a:gd name="connsiteY48" fmla="*/ 2418480 h 4212740"/>
              <a:gd name="connsiteX49" fmla="*/ 859948 w 4218987"/>
              <a:gd name="connsiteY49" fmla="*/ 2152683 h 4212740"/>
              <a:gd name="connsiteX50" fmla="*/ 1963134 w 4218987"/>
              <a:gd name="connsiteY50" fmla="*/ 949774 h 4212740"/>
              <a:gd name="connsiteX51" fmla="*/ 2030962 w 4218987"/>
              <a:gd name="connsiteY51" fmla="*/ 946841 h 4212740"/>
              <a:gd name="connsiteX52" fmla="*/ 2172480 w 4218987"/>
              <a:gd name="connsiteY52" fmla="*/ 1076626 h 4212740"/>
              <a:gd name="connsiteX53" fmla="*/ 2175413 w 4218987"/>
              <a:gd name="connsiteY53" fmla="*/ 1144454 h 4212740"/>
              <a:gd name="connsiteX54" fmla="*/ 1072226 w 4218987"/>
              <a:gd name="connsiteY54" fmla="*/ 2347363 h 4212740"/>
              <a:gd name="connsiteX55" fmla="*/ 1004399 w 4218987"/>
              <a:gd name="connsiteY55" fmla="*/ 2350296 h 4212740"/>
              <a:gd name="connsiteX56" fmla="*/ 862881 w 4218987"/>
              <a:gd name="connsiteY56" fmla="*/ 2220510 h 4212740"/>
              <a:gd name="connsiteX57" fmla="*/ 859948 w 4218987"/>
              <a:gd name="connsiteY57" fmla="*/ 2152683 h 4212740"/>
              <a:gd name="connsiteX58" fmla="*/ 617213 w 4218987"/>
              <a:gd name="connsiteY58" fmla="*/ 709403 h 4212740"/>
              <a:gd name="connsiteX59" fmla="*/ 1193554 w 4218987"/>
              <a:gd name="connsiteY59" fmla="*/ 597249 h 4212740"/>
              <a:gd name="connsiteX60" fmla="*/ 1591068 w 4218987"/>
              <a:gd name="connsiteY60" fmla="*/ 4405 h 4212740"/>
              <a:gd name="connsiteX61" fmla="*/ 1885804 w 4218987"/>
              <a:gd name="connsiteY61" fmla="*/ 899374 h 4212740"/>
              <a:gd name="connsiteX62" fmla="*/ 846522 w 4218987"/>
              <a:gd name="connsiteY62" fmla="*/ 2060787 h 4212740"/>
              <a:gd name="connsiteX63" fmla="*/ 127757 w 4218987"/>
              <a:gd name="connsiteY63" fmla="*/ 2089758 h 4212740"/>
              <a:gd name="connsiteX64" fmla="*/ 448206 w 4218987"/>
              <a:gd name="connsiteY64" fmla="*/ 1459102 h 4212740"/>
              <a:gd name="connsiteX65" fmla="*/ 617213 w 4218987"/>
              <a:gd name="connsiteY65" fmla="*/ 709403 h 4212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18987" h="4212740">
                <a:moveTo>
                  <a:pt x="2726972" y="2560838"/>
                </a:moveTo>
                <a:cubicBezTo>
                  <a:pt x="2742919" y="2545669"/>
                  <a:pt x="2761036" y="2532131"/>
                  <a:pt x="2785542" y="2521959"/>
                </a:cubicBezTo>
                <a:cubicBezTo>
                  <a:pt x="2842367" y="2511454"/>
                  <a:pt x="2866050" y="2521010"/>
                  <a:pt x="2903529" y="2556112"/>
                </a:cubicBezTo>
                <a:cubicBezTo>
                  <a:pt x="2953803" y="2604223"/>
                  <a:pt x="2974773" y="2675518"/>
                  <a:pt x="2958558" y="2743439"/>
                </a:cubicBezTo>
                <a:cubicBezTo>
                  <a:pt x="2956662" y="2751378"/>
                  <a:pt x="2954293" y="2759129"/>
                  <a:pt x="2951347" y="2766612"/>
                </a:cubicBezTo>
                <a:lnTo>
                  <a:pt x="2726972" y="2560838"/>
                </a:lnTo>
                <a:close/>
                <a:moveTo>
                  <a:pt x="2187259" y="2307330"/>
                </a:moveTo>
                <a:lnTo>
                  <a:pt x="2388933" y="2492286"/>
                </a:lnTo>
                <a:lnTo>
                  <a:pt x="2386834" y="2492817"/>
                </a:lnTo>
                <a:cubicBezTo>
                  <a:pt x="2324502" y="2508724"/>
                  <a:pt x="2271072" y="2488504"/>
                  <a:pt x="2230026" y="2447801"/>
                </a:cubicBezTo>
                <a:lnTo>
                  <a:pt x="2228909" y="2449126"/>
                </a:lnTo>
                <a:cubicBezTo>
                  <a:pt x="2193714" y="2410899"/>
                  <a:pt x="2178315" y="2358663"/>
                  <a:pt x="2187259" y="2307330"/>
                </a:cubicBezTo>
                <a:close/>
                <a:moveTo>
                  <a:pt x="1934983" y="2075968"/>
                </a:moveTo>
                <a:lnTo>
                  <a:pt x="1993087" y="2129255"/>
                </a:lnTo>
                <a:cubicBezTo>
                  <a:pt x="1974652" y="2162240"/>
                  <a:pt x="1950785" y="2198446"/>
                  <a:pt x="1941766" y="2236220"/>
                </a:cubicBezTo>
                <a:cubicBezTo>
                  <a:pt x="1904674" y="2387735"/>
                  <a:pt x="1931447" y="2512849"/>
                  <a:pt x="2068585" y="2639100"/>
                </a:cubicBezTo>
                <a:cubicBezTo>
                  <a:pt x="2164747" y="2720768"/>
                  <a:pt x="2290975" y="2757863"/>
                  <a:pt x="2416619" y="2741378"/>
                </a:cubicBezTo>
                <a:cubicBezTo>
                  <a:pt x="2479450" y="2733135"/>
                  <a:pt x="2537492" y="2710222"/>
                  <a:pt x="2589184" y="2675935"/>
                </a:cubicBezTo>
                <a:lnTo>
                  <a:pt x="2819784" y="2887418"/>
                </a:lnTo>
                <a:cubicBezTo>
                  <a:pt x="2751065" y="2906608"/>
                  <a:pt x="2677341" y="2887088"/>
                  <a:pt x="2627084" y="2836417"/>
                </a:cubicBezTo>
                <a:lnTo>
                  <a:pt x="2434618" y="3027313"/>
                </a:lnTo>
                <a:cubicBezTo>
                  <a:pt x="2554238" y="3147918"/>
                  <a:pt x="2729811" y="3194250"/>
                  <a:pt x="2893365" y="3148373"/>
                </a:cubicBezTo>
                <a:cubicBezTo>
                  <a:pt x="2943893" y="3134200"/>
                  <a:pt x="2990823" y="3111914"/>
                  <a:pt x="3032143" y="3082172"/>
                </a:cubicBezTo>
                <a:lnTo>
                  <a:pt x="3090634" y="3135814"/>
                </a:lnTo>
                <a:lnTo>
                  <a:pt x="3210914" y="3004661"/>
                </a:lnTo>
                <a:lnTo>
                  <a:pt x="3156792" y="2955025"/>
                </a:lnTo>
                <a:cubicBezTo>
                  <a:pt x="3187233" y="2910677"/>
                  <a:pt x="3209343" y="2860364"/>
                  <a:pt x="3222229" y="2806387"/>
                </a:cubicBezTo>
                <a:cubicBezTo>
                  <a:pt x="3260983" y="2644060"/>
                  <a:pt x="3210346" y="2473619"/>
                  <a:pt x="3089478" y="2359188"/>
                </a:cubicBezTo>
                <a:lnTo>
                  <a:pt x="3090209" y="2358332"/>
                </a:lnTo>
                <a:cubicBezTo>
                  <a:pt x="3088590" y="2356959"/>
                  <a:pt x="3086958" y="2355602"/>
                  <a:pt x="3085067" y="2354558"/>
                </a:cubicBezTo>
                <a:lnTo>
                  <a:pt x="3083320" y="2352725"/>
                </a:lnTo>
                <a:lnTo>
                  <a:pt x="3083018" y="2353054"/>
                </a:lnTo>
                <a:cubicBezTo>
                  <a:pt x="2988175" y="2276339"/>
                  <a:pt x="2860427" y="2234599"/>
                  <a:pt x="2744891" y="2266233"/>
                </a:cubicBezTo>
                <a:cubicBezTo>
                  <a:pt x="2669329" y="2286922"/>
                  <a:pt x="2604815" y="2324138"/>
                  <a:pt x="2538260" y="2387771"/>
                </a:cubicBezTo>
                <a:lnTo>
                  <a:pt x="2299616" y="2168910"/>
                </a:lnTo>
                <a:lnTo>
                  <a:pt x="2313553" y="2162896"/>
                </a:lnTo>
                <a:cubicBezTo>
                  <a:pt x="2375518" y="2145515"/>
                  <a:pt x="2442037" y="2163069"/>
                  <a:pt x="2487357" y="2208762"/>
                </a:cubicBezTo>
                <a:lnTo>
                  <a:pt x="2660620" y="2036913"/>
                </a:lnTo>
                <a:cubicBezTo>
                  <a:pt x="2552935" y="1928342"/>
                  <a:pt x="2394881" y="1886633"/>
                  <a:pt x="2247647" y="1927932"/>
                </a:cubicBezTo>
                <a:cubicBezTo>
                  <a:pt x="2197362" y="1942037"/>
                  <a:pt x="2151035" y="1965068"/>
                  <a:pt x="2110842" y="1995786"/>
                </a:cubicBezTo>
                <a:lnTo>
                  <a:pt x="2055263" y="1944815"/>
                </a:lnTo>
                <a:lnTo>
                  <a:pt x="1934983" y="2075968"/>
                </a:lnTo>
                <a:close/>
                <a:moveTo>
                  <a:pt x="1094802" y="2418480"/>
                </a:moveTo>
                <a:lnTo>
                  <a:pt x="2274949" y="1140705"/>
                </a:lnTo>
                <a:cubicBezTo>
                  <a:pt x="3066920" y="1107715"/>
                  <a:pt x="3506098" y="1181630"/>
                  <a:pt x="3845776" y="1429643"/>
                </a:cubicBezTo>
                <a:cubicBezTo>
                  <a:pt x="4361123" y="1802856"/>
                  <a:pt x="4436743" y="2218686"/>
                  <a:pt x="3464840" y="3353956"/>
                </a:cubicBezTo>
                <a:cubicBezTo>
                  <a:pt x="2372477" y="4481621"/>
                  <a:pt x="1885659" y="4318774"/>
                  <a:pt x="1459992" y="3881381"/>
                </a:cubicBezTo>
                <a:lnTo>
                  <a:pt x="1457332" y="3877384"/>
                </a:lnTo>
                <a:cubicBezTo>
                  <a:pt x="1174687" y="3560083"/>
                  <a:pt x="1093021" y="3193236"/>
                  <a:pt x="1094802" y="2418480"/>
                </a:cubicBezTo>
                <a:close/>
                <a:moveTo>
                  <a:pt x="859948" y="2152683"/>
                </a:moveTo>
                <a:lnTo>
                  <a:pt x="1963134" y="949774"/>
                </a:lnTo>
                <a:cubicBezTo>
                  <a:pt x="1981055" y="930234"/>
                  <a:pt x="2011422" y="928920"/>
                  <a:pt x="2030962" y="946841"/>
                </a:cubicBezTo>
                <a:lnTo>
                  <a:pt x="2172480" y="1076626"/>
                </a:lnTo>
                <a:cubicBezTo>
                  <a:pt x="2192020" y="1094546"/>
                  <a:pt x="2193333" y="1124914"/>
                  <a:pt x="2175413" y="1144454"/>
                </a:cubicBezTo>
                <a:lnTo>
                  <a:pt x="1072226" y="2347363"/>
                </a:lnTo>
                <a:cubicBezTo>
                  <a:pt x="1054306" y="2366903"/>
                  <a:pt x="1023939" y="2368216"/>
                  <a:pt x="1004399" y="2350296"/>
                </a:cubicBezTo>
                <a:lnTo>
                  <a:pt x="862881" y="2220510"/>
                </a:lnTo>
                <a:cubicBezTo>
                  <a:pt x="843341" y="2202590"/>
                  <a:pt x="842028" y="2172223"/>
                  <a:pt x="859948" y="2152683"/>
                </a:cubicBezTo>
                <a:close/>
                <a:moveTo>
                  <a:pt x="617213" y="709403"/>
                </a:moveTo>
                <a:cubicBezTo>
                  <a:pt x="867493" y="482409"/>
                  <a:pt x="905041" y="540987"/>
                  <a:pt x="1193554" y="597249"/>
                </a:cubicBezTo>
                <a:cubicBezTo>
                  <a:pt x="1611640" y="667547"/>
                  <a:pt x="1434098" y="64942"/>
                  <a:pt x="1591068" y="4405"/>
                </a:cubicBezTo>
                <a:cubicBezTo>
                  <a:pt x="1728507" y="-48600"/>
                  <a:pt x="2045888" y="384303"/>
                  <a:pt x="1885804" y="899374"/>
                </a:cubicBezTo>
                <a:cubicBezTo>
                  <a:pt x="1524682" y="1293140"/>
                  <a:pt x="1207644" y="1667021"/>
                  <a:pt x="846522" y="2060787"/>
                </a:cubicBezTo>
                <a:cubicBezTo>
                  <a:pt x="455578" y="2242802"/>
                  <a:pt x="293609" y="2203716"/>
                  <a:pt x="127757" y="2089758"/>
                </a:cubicBezTo>
                <a:cubicBezTo>
                  <a:pt x="-38095" y="1975800"/>
                  <a:pt x="-136790" y="1614018"/>
                  <a:pt x="448206" y="1459102"/>
                </a:cubicBezTo>
                <a:cubicBezTo>
                  <a:pt x="669775" y="1417745"/>
                  <a:pt x="251827" y="1252233"/>
                  <a:pt x="617213" y="709403"/>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31" name="TextBox 30">
            <a:extLst>
              <a:ext uri="{FF2B5EF4-FFF2-40B4-BE49-F238E27FC236}">
                <a16:creationId xmlns:a16="http://schemas.microsoft.com/office/drawing/2014/main" id="{45579520-30F0-4423-A9CD-BEAC85EE0147}"/>
              </a:ext>
            </a:extLst>
          </p:cNvPr>
          <p:cNvSpPr txBox="1"/>
          <p:nvPr/>
        </p:nvSpPr>
        <p:spPr>
          <a:xfrm>
            <a:off x="243231" y="1214892"/>
            <a:ext cx="3509740" cy="2246769"/>
          </a:xfrm>
          <a:prstGeom prst="rect">
            <a:avLst/>
          </a:prstGeom>
          <a:noFill/>
        </p:spPr>
        <p:txBody>
          <a:bodyPr wrap="square">
            <a:spAutoFit/>
          </a:bodyPr>
          <a:lstStyle/>
          <a:p>
            <a:pPr algn="just"/>
            <a:r>
              <a:rPr lang="en-US" sz="1400" dirty="0">
                <a:latin typeface="Bahnschrift" panose="020B0502040204020203" pitchFamily="34" charset="0"/>
              </a:rPr>
              <a:t>A stock market, equity market or share market is the aggregation of buyers and sellers of stocks (also called shares), which represent ownership claims on businesses.</a:t>
            </a:r>
          </a:p>
          <a:p>
            <a:pPr algn="just"/>
            <a:r>
              <a:rPr lang="en-US" sz="1400" dirty="0">
                <a:latin typeface="Bahnschrift" panose="020B0502040204020203" pitchFamily="34" charset="0"/>
              </a:rPr>
              <a:t>Investment in the stock market is most often done via stockbrokerages and electronic trading platforms. Investment is usually made with an investment strategy in mind.</a:t>
            </a:r>
            <a:endParaRPr lang="en-IN" sz="1400" dirty="0">
              <a:latin typeface="Bahnschrift" panose="020B0502040204020203" pitchFamily="34" charset="0"/>
            </a:endParaRPr>
          </a:p>
        </p:txBody>
      </p:sp>
      <p:sp>
        <p:nvSpPr>
          <p:cNvPr id="34" name="TextBox 33">
            <a:extLst>
              <a:ext uri="{FF2B5EF4-FFF2-40B4-BE49-F238E27FC236}">
                <a16:creationId xmlns:a16="http://schemas.microsoft.com/office/drawing/2014/main" id="{7D31BD56-1F45-4BCC-A3FE-ACC22981AE5D}"/>
              </a:ext>
            </a:extLst>
          </p:cNvPr>
          <p:cNvSpPr txBox="1"/>
          <p:nvPr/>
        </p:nvSpPr>
        <p:spPr>
          <a:xfrm>
            <a:off x="4274389" y="1196344"/>
            <a:ext cx="3490859" cy="2246769"/>
          </a:xfrm>
          <a:prstGeom prst="rect">
            <a:avLst/>
          </a:prstGeom>
          <a:noFill/>
        </p:spPr>
        <p:txBody>
          <a:bodyPr wrap="square">
            <a:spAutoFit/>
          </a:bodyPr>
          <a:lstStyle/>
          <a:p>
            <a:pPr algn="just"/>
            <a:r>
              <a:rPr lang="en-US" sz="1400" dirty="0">
                <a:latin typeface="Bahnschrift" panose="020B0502040204020203" pitchFamily="34" charset="0"/>
              </a:rPr>
              <a:t>Stocks can be categorized by the country where the company is domiciled. For example, Nestlé and Novartis are domiciled in Switzerland and traded on the SIX Swiss Exchange, so they may be considered as part of the Swiss stock market, although the stocks may also be traded on exchanges in other countries, for example, as American depositary receipts (ADRs) on U.S. stock markets</a:t>
            </a:r>
            <a:endParaRPr lang="en-IN" sz="1400" dirty="0">
              <a:latin typeface="Bahnschrift" panose="020B0502040204020203" pitchFamily="34" charset="0"/>
            </a:endParaRPr>
          </a:p>
        </p:txBody>
      </p:sp>
      <p:sp>
        <p:nvSpPr>
          <p:cNvPr id="39" name="TextBox 38">
            <a:extLst>
              <a:ext uri="{FF2B5EF4-FFF2-40B4-BE49-F238E27FC236}">
                <a16:creationId xmlns:a16="http://schemas.microsoft.com/office/drawing/2014/main" id="{96687709-F7AA-47FC-8F23-DDBADF465DB2}"/>
              </a:ext>
            </a:extLst>
          </p:cNvPr>
          <p:cNvSpPr txBox="1"/>
          <p:nvPr/>
        </p:nvSpPr>
        <p:spPr>
          <a:xfrm>
            <a:off x="8284954" y="1214169"/>
            <a:ext cx="3804894" cy="2246769"/>
          </a:xfrm>
          <a:prstGeom prst="rect">
            <a:avLst/>
          </a:prstGeom>
          <a:noFill/>
        </p:spPr>
        <p:txBody>
          <a:bodyPr wrap="square">
            <a:spAutoFit/>
          </a:bodyPr>
          <a:lstStyle/>
          <a:p>
            <a:r>
              <a:rPr lang="en-US" sz="1400" i="0" dirty="0">
                <a:effectLst/>
                <a:latin typeface="Bahnschrift" panose="020B0502040204020203" pitchFamily="34" charset="0"/>
              </a:rPr>
              <a:t>A stock exchange, securities exchange, or bourse is a facility where stockbrokers and traders can buy and sell securities, such as shares of stock and bonds and other financial instruments. Stock exchanges often function as "continuous auction" markets with buyers and sellers consummating transactions via open outcry at a central location such as the floor of the exchange or by using an electronic trading platform.</a:t>
            </a:r>
            <a:endParaRPr lang="en-IN" sz="1400" dirty="0">
              <a:latin typeface="Bahnschrift" panose="020B0502040204020203" pitchFamily="34" charset="0"/>
            </a:endParaRPr>
          </a:p>
        </p:txBody>
      </p:sp>
    </p:spTree>
    <p:extLst>
      <p:ext uri="{BB962C8B-B14F-4D97-AF65-F5344CB8AC3E}">
        <p14:creationId xmlns:p14="http://schemas.microsoft.com/office/powerpoint/2010/main" val="9943895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1" name="Group 80">
            <a:extLst>
              <a:ext uri="{FF2B5EF4-FFF2-40B4-BE49-F238E27FC236}">
                <a16:creationId xmlns:a16="http://schemas.microsoft.com/office/drawing/2014/main" id="{94E799AF-E254-4E3F-9FCB-D63DF83A02E4}"/>
              </a:ext>
            </a:extLst>
          </p:cNvPr>
          <p:cNvGrpSpPr/>
          <p:nvPr/>
        </p:nvGrpSpPr>
        <p:grpSpPr>
          <a:xfrm>
            <a:off x="1501348" y="3070168"/>
            <a:ext cx="3028217" cy="3026664"/>
            <a:chOff x="4574848" y="1897856"/>
            <a:chExt cx="3028217" cy="3026664"/>
          </a:xfrm>
        </p:grpSpPr>
        <p:sp>
          <p:nvSpPr>
            <p:cNvPr id="82" name="Freeform: Shape 81">
              <a:extLst>
                <a:ext uri="{FF2B5EF4-FFF2-40B4-BE49-F238E27FC236}">
                  <a16:creationId xmlns:a16="http://schemas.microsoft.com/office/drawing/2014/main" id="{9946CAFF-46AA-48D9-9440-F535C0ADF2EF}"/>
                </a:ext>
              </a:extLst>
            </p:cNvPr>
            <p:cNvSpPr/>
            <p:nvPr/>
          </p:nvSpPr>
          <p:spPr>
            <a:xfrm>
              <a:off x="4575624" y="1897856"/>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3">
                <a:lumMod val="40000"/>
                <a:lumOff val="6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83" name="Freeform: Shape 82">
              <a:extLst>
                <a:ext uri="{FF2B5EF4-FFF2-40B4-BE49-F238E27FC236}">
                  <a16:creationId xmlns:a16="http://schemas.microsoft.com/office/drawing/2014/main" id="{2C55A22F-EB0A-441D-985F-2A09FE741EB1}"/>
                </a:ext>
              </a:extLst>
            </p:cNvPr>
            <p:cNvSpPr/>
            <p:nvPr/>
          </p:nvSpPr>
          <p:spPr>
            <a:xfrm>
              <a:off x="4574848" y="1907000"/>
              <a:ext cx="3028217" cy="2962327"/>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3">
                <a:lumMod val="20000"/>
                <a:lumOff val="80000"/>
              </a:schemeClr>
            </a:solidFill>
            <a:ln w="9525" cap="flat">
              <a:noFill/>
              <a:prstDash val="solid"/>
              <a:miter/>
            </a:ln>
          </p:spPr>
          <p:txBody>
            <a:bodyPr rtlCol="0" anchor="ctr"/>
            <a:lstStyle/>
            <a:p>
              <a:endParaRPr lang="en-US" dirty="0"/>
            </a:p>
          </p:txBody>
        </p:sp>
      </p:grpSp>
      <p:sp>
        <p:nvSpPr>
          <p:cNvPr id="4" name="Freeform: Shape 3">
            <a:extLst>
              <a:ext uri="{FF2B5EF4-FFF2-40B4-BE49-F238E27FC236}">
                <a16:creationId xmlns:a16="http://schemas.microsoft.com/office/drawing/2014/main" id="{94057CAF-A12C-450B-8E62-1FA5DDBF2575}"/>
              </a:ext>
            </a:extLst>
          </p:cNvPr>
          <p:cNvSpPr/>
          <p:nvPr/>
        </p:nvSpPr>
        <p:spPr>
          <a:xfrm>
            <a:off x="861541" y="1226939"/>
            <a:ext cx="7464636" cy="4535221"/>
          </a:xfrm>
          <a:custGeom>
            <a:avLst/>
            <a:gdLst>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515226"/>
              <a:gd name="connsiteY0" fmla="*/ 4453346 h 4502109"/>
              <a:gd name="connsiteX1" fmla="*/ 1456566 w 7515226"/>
              <a:gd name="connsiteY1" fmla="*/ 3247633 h 4502109"/>
              <a:gd name="connsiteX2" fmla="*/ 2152481 w 7515226"/>
              <a:gd name="connsiteY2" fmla="*/ 4501899 h 4502109"/>
              <a:gd name="connsiteX3" fmla="*/ 3002145 w 7515226"/>
              <a:gd name="connsiteY3" fmla="*/ 2754019 h 4502109"/>
              <a:gd name="connsiteX4" fmla="*/ 3625232 w 7515226"/>
              <a:gd name="connsiteY4" fmla="*/ 3935456 h 4502109"/>
              <a:gd name="connsiteX5" fmla="*/ 4474895 w 7515226"/>
              <a:gd name="connsiteY5" fmla="*/ 1564490 h 4502109"/>
              <a:gd name="connsiteX6" fmla="*/ 5081798 w 7515226"/>
              <a:gd name="connsiteY6" fmla="*/ 2292773 h 4502109"/>
              <a:gd name="connsiteX7" fmla="*/ 5648241 w 7515226"/>
              <a:gd name="connsiteY7" fmla="*/ 779562 h 4502109"/>
              <a:gd name="connsiteX8" fmla="*/ 6271327 w 7515226"/>
              <a:gd name="connsiteY8" fmla="*/ 1532122 h 4502109"/>
              <a:gd name="connsiteX9" fmla="*/ 7515226 w 7515226"/>
              <a:gd name="connsiteY9" fmla="*/ 0 h 4502109"/>
              <a:gd name="connsiteX0" fmla="*/ 0 w 7515226"/>
              <a:gd name="connsiteY0" fmla="*/ 4453346 h 4502109"/>
              <a:gd name="connsiteX1" fmla="*/ 1456566 w 7515226"/>
              <a:gd name="connsiteY1" fmla="*/ 3247633 h 4502109"/>
              <a:gd name="connsiteX2" fmla="*/ 2152481 w 7515226"/>
              <a:gd name="connsiteY2" fmla="*/ 4501899 h 4502109"/>
              <a:gd name="connsiteX3" fmla="*/ 3002145 w 7515226"/>
              <a:gd name="connsiteY3" fmla="*/ 2754019 h 4502109"/>
              <a:gd name="connsiteX4" fmla="*/ 3625232 w 7515226"/>
              <a:gd name="connsiteY4" fmla="*/ 3935456 h 4502109"/>
              <a:gd name="connsiteX5" fmla="*/ 4474895 w 7515226"/>
              <a:gd name="connsiteY5" fmla="*/ 1564490 h 4502109"/>
              <a:gd name="connsiteX6" fmla="*/ 5081798 w 7515226"/>
              <a:gd name="connsiteY6" fmla="*/ 2292773 h 4502109"/>
              <a:gd name="connsiteX7" fmla="*/ 5648241 w 7515226"/>
              <a:gd name="connsiteY7" fmla="*/ 779562 h 4502109"/>
              <a:gd name="connsiteX8" fmla="*/ 6271327 w 7515226"/>
              <a:gd name="connsiteY8" fmla="*/ 1532122 h 4502109"/>
              <a:gd name="connsiteX9" fmla="*/ 7515226 w 7515226"/>
              <a:gd name="connsiteY9" fmla="*/ 0 h 4502109"/>
              <a:gd name="connsiteX0" fmla="*/ 0 w 7608896"/>
              <a:gd name="connsiteY0" fmla="*/ 4566268 h 4615031"/>
              <a:gd name="connsiteX1" fmla="*/ 1456566 w 7608896"/>
              <a:gd name="connsiteY1" fmla="*/ 3360555 h 4615031"/>
              <a:gd name="connsiteX2" fmla="*/ 2152481 w 7608896"/>
              <a:gd name="connsiteY2" fmla="*/ 4614821 h 4615031"/>
              <a:gd name="connsiteX3" fmla="*/ 3002145 w 7608896"/>
              <a:gd name="connsiteY3" fmla="*/ 2866941 h 4615031"/>
              <a:gd name="connsiteX4" fmla="*/ 3625232 w 7608896"/>
              <a:gd name="connsiteY4" fmla="*/ 4048378 h 4615031"/>
              <a:gd name="connsiteX5" fmla="*/ 4474895 w 7608896"/>
              <a:gd name="connsiteY5" fmla="*/ 1677412 h 4615031"/>
              <a:gd name="connsiteX6" fmla="*/ 5081798 w 7608896"/>
              <a:gd name="connsiteY6" fmla="*/ 2405695 h 4615031"/>
              <a:gd name="connsiteX7" fmla="*/ 5648241 w 7608896"/>
              <a:gd name="connsiteY7" fmla="*/ 892484 h 4615031"/>
              <a:gd name="connsiteX8" fmla="*/ 6271327 w 7608896"/>
              <a:gd name="connsiteY8" fmla="*/ 1645044 h 4615031"/>
              <a:gd name="connsiteX9" fmla="*/ 7515226 w 7608896"/>
              <a:gd name="connsiteY9" fmla="*/ 112922 h 4615031"/>
              <a:gd name="connsiteX10" fmla="*/ 7520505 w 7608896"/>
              <a:gd name="connsiteY10" fmla="*/ 114905 h 4615031"/>
              <a:gd name="connsiteX0" fmla="*/ 0 w 10085844"/>
              <a:gd name="connsiteY0" fmla="*/ 4788909 h 4837672"/>
              <a:gd name="connsiteX1" fmla="*/ 1456566 w 10085844"/>
              <a:gd name="connsiteY1" fmla="*/ 3583196 h 4837672"/>
              <a:gd name="connsiteX2" fmla="*/ 2152481 w 10085844"/>
              <a:gd name="connsiteY2" fmla="*/ 4837462 h 4837672"/>
              <a:gd name="connsiteX3" fmla="*/ 3002145 w 10085844"/>
              <a:gd name="connsiteY3" fmla="*/ 3089582 h 4837672"/>
              <a:gd name="connsiteX4" fmla="*/ 3625232 w 10085844"/>
              <a:gd name="connsiteY4" fmla="*/ 4271019 h 4837672"/>
              <a:gd name="connsiteX5" fmla="*/ 4474895 w 10085844"/>
              <a:gd name="connsiteY5" fmla="*/ 1900053 h 4837672"/>
              <a:gd name="connsiteX6" fmla="*/ 5081798 w 10085844"/>
              <a:gd name="connsiteY6" fmla="*/ 2628336 h 4837672"/>
              <a:gd name="connsiteX7" fmla="*/ 5648241 w 10085844"/>
              <a:gd name="connsiteY7" fmla="*/ 1115125 h 4837672"/>
              <a:gd name="connsiteX8" fmla="*/ 6271327 w 10085844"/>
              <a:gd name="connsiteY8" fmla="*/ 1867685 h 4837672"/>
              <a:gd name="connsiteX9" fmla="*/ 7515226 w 10085844"/>
              <a:gd name="connsiteY9" fmla="*/ 335563 h 4837672"/>
              <a:gd name="connsiteX10" fmla="*/ 10085844 w 10085844"/>
              <a:gd name="connsiteY10" fmla="*/ 2 h 4837672"/>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271327 w 10085844"/>
              <a:gd name="connsiteY8" fmla="*/ 1867684 h 4837671"/>
              <a:gd name="connsiteX9" fmla="*/ 7650244 w 10085844"/>
              <a:gd name="connsiteY9" fmla="*/ 416573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650244 w 10085844"/>
              <a:gd name="connsiteY9" fmla="*/ 416573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652918"/>
              <a:gd name="connsiteY0" fmla="*/ 4368042 h 4416805"/>
              <a:gd name="connsiteX1" fmla="*/ 1456566 w 10652918"/>
              <a:gd name="connsiteY1" fmla="*/ 3162329 h 4416805"/>
              <a:gd name="connsiteX2" fmla="*/ 2152481 w 10652918"/>
              <a:gd name="connsiteY2" fmla="*/ 4416595 h 4416805"/>
              <a:gd name="connsiteX3" fmla="*/ 3002145 w 10652918"/>
              <a:gd name="connsiteY3" fmla="*/ 2668715 h 4416805"/>
              <a:gd name="connsiteX4" fmla="*/ 3625232 w 10652918"/>
              <a:gd name="connsiteY4" fmla="*/ 3850152 h 4416805"/>
              <a:gd name="connsiteX5" fmla="*/ 4474895 w 10652918"/>
              <a:gd name="connsiteY5" fmla="*/ 1479186 h 4416805"/>
              <a:gd name="connsiteX6" fmla="*/ 5081798 w 10652918"/>
              <a:gd name="connsiteY6" fmla="*/ 2207469 h 4416805"/>
              <a:gd name="connsiteX7" fmla="*/ 5648241 w 10652918"/>
              <a:gd name="connsiteY7" fmla="*/ 694258 h 4416805"/>
              <a:gd name="connsiteX8" fmla="*/ 6392843 w 10652918"/>
              <a:gd name="connsiteY8" fmla="*/ 1460320 h 4416805"/>
              <a:gd name="connsiteX9" fmla="*/ 7947284 w 10652918"/>
              <a:gd name="connsiteY9" fmla="*/ 9208 h 4416805"/>
              <a:gd name="connsiteX10" fmla="*/ 10652918 w 10652918"/>
              <a:gd name="connsiteY10" fmla="*/ 146209 h 4416805"/>
              <a:gd name="connsiteX0" fmla="*/ 0 w 11314504"/>
              <a:gd name="connsiteY0" fmla="*/ 4559378 h 4608141"/>
              <a:gd name="connsiteX1" fmla="*/ 1456566 w 11314504"/>
              <a:gd name="connsiteY1" fmla="*/ 3353665 h 4608141"/>
              <a:gd name="connsiteX2" fmla="*/ 2152481 w 11314504"/>
              <a:gd name="connsiteY2" fmla="*/ 4607931 h 4608141"/>
              <a:gd name="connsiteX3" fmla="*/ 3002145 w 11314504"/>
              <a:gd name="connsiteY3" fmla="*/ 2860051 h 4608141"/>
              <a:gd name="connsiteX4" fmla="*/ 3625232 w 11314504"/>
              <a:gd name="connsiteY4" fmla="*/ 4041488 h 4608141"/>
              <a:gd name="connsiteX5" fmla="*/ 4474895 w 11314504"/>
              <a:gd name="connsiteY5" fmla="*/ 1670522 h 4608141"/>
              <a:gd name="connsiteX6" fmla="*/ 5081798 w 11314504"/>
              <a:gd name="connsiteY6" fmla="*/ 2398805 h 4608141"/>
              <a:gd name="connsiteX7" fmla="*/ 5648241 w 11314504"/>
              <a:gd name="connsiteY7" fmla="*/ 885594 h 4608141"/>
              <a:gd name="connsiteX8" fmla="*/ 6392843 w 11314504"/>
              <a:gd name="connsiteY8" fmla="*/ 1651656 h 4608141"/>
              <a:gd name="connsiteX9" fmla="*/ 7947284 w 11314504"/>
              <a:gd name="connsiteY9" fmla="*/ 200544 h 4608141"/>
              <a:gd name="connsiteX10" fmla="*/ 11314504 w 11314504"/>
              <a:gd name="connsiteY10" fmla="*/ 0 h 4608141"/>
              <a:gd name="connsiteX0" fmla="*/ 0 w 11409016"/>
              <a:gd name="connsiteY0" fmla="*/ 4399227 h 4447990"/>
              <a:gd name="connsiteX1" fmla="*/ 1456566 w 11409016"/>
              <a:gd name="connsiteY1" fmla="*/ 3193514 h 4447990"/>
              <a:gd name="connsiteX2" fmla="*/ 2152481 w 11409016"/>
              <a:gd name="connsiteY2" fmla="*/ 4447780 h 4447990"/>
              <a:gd name="connsiteX3" fmla="*/ 3002145 w 11409016"/>
              <a:gd name="connsiteY3" fmla="*/ 2699900 h 4447990"/>
              <a:gd name="connsiteX4" fmla="*/ 3625232 w 11409016"/>
              <a:gd name="connsiteY4" fmla="*/ 3881337 h 4447990"/>
              <a:gd name="connsiteX5" fmla="*/ 4474895 w 11409016"/>
              <a:gd name="connsiteY5" fmla="*/ 1510371 h 4447990"/>
              <a:gd name="connsiteX6" fmla="*/ 5081798 w 11409016"/>
              <a:gd name="connsiteY6" fmla="*/ 2238654 h 4447990"/>
              <a:gd name="connsiteX7" fmla="*/ 5648241 w 11409016"/>
              <a:gd name="connsiteY7" fmla="*/ 725443 h 4447990"/>
              <a:gd name="connsiteX8" fmla="*/ 6392843 w 11409016"/>
              <a:gd name="connsiteY8" fmla="*/ 1491505 h 4447990"/>
              <a:gd name="connsiteX9" fmla="*/ 7947284 w 11409016"/>
              <a:gd name="connsiteY9" fmla="*/ 40393 h 4447990"/>
              <a:gd name="connsiteX10" fmla="*/ 11409016 w 11409016"/>
              <a:gd name="connsiteY10" fmla="*/ 1871 h 4447990"/>
              <a:gd name="connsiteX0" fmla="*/ 0 w 11048122"/>
              <a:gd name="connsiteY0" fmla="*/ 4365166 h 4413929"/>
              <a:gd name="connsiteX1" fmla="*/ 1456566 w 11048122"/>
              <a:gd name="connsiteY1" fmla="*/ 3159453 h 4413929"/>
              <a:gd name="connsiteX2" fmla="*/ 2152481 w 11048122"/>
              <a:gd name="connsiteY2" fmla="*/ 4413719 h 4413929"/>
              <a:gd name="connsiteX3" fmla="*/ 3002145 w 11048122"/>
              <a:gd name="connsiteY3" fmla="*/ 2665839 h 4413929"/>
              <a:gd name="connsiteX4" fmla="*/ 3625232 w 11048122"/>
              <a:gd name="connsiteY4" fmla="*/ 3847276 h 4413929"/>
              <a:gd name="connsiteX5" fmla="*/ 4474895 w 11048122"/>
              <a:gd name="connsiteY5" fmla="*/ 1476310 h 4413929"/>
              <a:gd name="connsiteX6" fmla="*/ 5081798 w 11048122"/>
              <a:gd name="connsiteY6" fmla="*/ 2204593 h 4413929"/>
              <a:gd name="connsiteX7" fmla="*/ 5648241 w 11048122"/>
              <a:gd name="connsiteY7" fmla="*/ 691382 h 4413929"/>
              <a:gd name="connsiteX8" fmla="*/ 6392843 w 11048122"/>
              <a:gd name="connsiteY8" fmla="*/ 1457444 h 4413929"/>
              <a:gd name="connsiteX9" fmla="*/ 7947284 w 11048122"/>
              <a:gd name="connsiteY9" fmla="*/ 6332 h 4413929"/>
              <a:gd name="connsiteX10" fmla="*/ 11048122 w 11048122"/>
              <a:gd name="connsiteY10" fmla="*/ 245422 h 4413929"/>
              <a:gd name="connsiteX0" fmla="*/ 0 w 11048122"/>
              <a:gd name="connsiteY0" fmla="*/ 4365166 h 4413929"/>
              <a:gd name="connsiteX1" fmla="*/ 1456566 w 11048122"/>
              <a:gd name="connsiteY1" fmla="*/ 3159453 h 4413929"/>
              <a:gd name="connsiteX2" fmla="*/ 2152481 w 11048122"/>
              <a:gd name="connsiteY2" fmla="*/ 4413719 h 4413929"/>
              <a:gd name="connsiteX3" fmla="*/ 3002145 w 11048122"/>
              <a:gd name="connsiteY3" fmla="*/ 2665839 h 4413929"/>
              <a:gd name="connsiteX4" fmla="*/ 3625232 w 11048122"/>
              <a:gd name="connsiteY4" fmla="*/ 3847276 h 4413929"/>
              <a:gd name="connsiteX5" fmla="*/ 4474895 w 11048122"/>
              <a:gd name="connsiteY5" fmla="*/ 1476310 h 4413929"/>
              <a:gd name="connsiteX6" fmla="*/ 5081798 w 11048122"/>
              <a:gd name="connsiteY6" fmla="*/ 2204593 h 4413929"/>
              <a:gd name="connsiteX7" fmla="*/ 5648241 w 11048122"/>
              <a:gd name="connsiteY7" fmla="*/ 691382 h 4413929"/>
              <a:gd name="connsiteX8" fmla="*/ 6392843 w 11048122"/>
              <a:gd name="connsiteY8" fmla="*/ 1457444 h 4413929"/>
              <a:gd name="connsiteX9" fmla="*/ 7947284 w 11048122"/>
              <a:gd name="connsiteY9" fmla="*/ 6332 h 4413929"/>
              <a:gd name="connsiteX10" fmla="*/ 11048122 w 11048122"/>
              <a:gd name="connsiteY10" fmla="*/ 245422 h 4413929"/>
              <a:gd name="connsiteX0" fmla="*/ 0 w 11171063"/>
              <a:gd name="connsiteY0" fmla="*/ 4365573 h 4414336"/>
              <a:gd name="connsiteX1" fmla="*/ 1456566 w 11171063"/>
              <a:gd name="connsiteY1" fmla="*/ 3159860 h 4414336"/>
              <a:gd name="connsiteX2" fmla="*/ 2152481 w 11171063"/>
              <a:gd name="connsiteY2" fmla="*/ 4414126 h 4414336"/>
              <a:gd name="connsiteX3" fmla="*/ 3002145 w 11171063"/>
              <a:gd name="connsiteY3" fmla="*/ 2666246 h 4414336"/>
              <a:gd name="connsiteX4" fmla="*/ 3625232 w 11171063"/>
              <a:gd name="connsiteY4" fmla="*/ 3847683 h 4414336"/>
              <a:gd name="connsiteX5" fmla="*/ 4474895 w 11171063"/>
              <a:gd name="connsiteY5" fmla="*/ 1476717 h 4414336"/>
              <a:gd name="connsiteX6" fmla="*/ 5081798 w 11171063"/>
              <a:gd name="connsiteY6" fmla="*/ 2205000 h 4414336"/>
              <a:gd name="connsiteX7" fmla="*/ 5648241 w 11171063"/>
              <a:gd name="connsiteY7" fmla="*/ 691789 h 4414336"/>
              <a:gd name="connsiteX8" fmla="*/ 6392843 w 11171063"/>
              <a:gd name="connsiteY8" fmla="*/ 1457851 h 4414336"/>
              <a:gd name="connsiteX9" fmla="*/ 7947284 w 11171063"/>
              <a:gd name="connsiteY9" fmla="*/ 6739 h 4414336"/>
              <a:gd name="connsiteX10" fmla="*/ 11171063 w 11171063"/>
              <a:gd name="connsiteY10" fmla="*/ 225999 h 4414336"/>
              <a:gd name="connsiteX0" fmla="*/ 0 w 10980700"/>
              <a:gd name="connsiteY0" fmla="*/ 4365662 h 4414425"/>
              <a:gd name="connsiteX1" fmla="*/ 1456566 w 10980700"/>
              <a:gd name="connsiteY1" fmla="*/ 3159949 h 4414425"/>
              <a:gd name="connsiteX2" fmla="*/ 2152481 w 10980700"/>
              <a:gd name="connsiteY2" fmla="*/ 4414215 h 4414425"/>
              <a:gd name="connsiteX3" fmla="*/ 3002145 w 10980700"/>
              <a:gd name="connsiteY3" fmla="*/ 2666335 h 4414425"/>
              <a:gd name="connsiteX4" fmla="*/ 3625232 w 10980700"/>
              <a:gd name="connsiteY4" fmla="*/ 3847772 h 4414425"/>
              <a:gd name="connsiteX5" fmla="*/ 4474895 w 10980700"/>
              <a:gd name="connsiteY5" fmla="*/ 1476806 h 4414425"/>
              <a:gd name="connsiteX6" fmla="*/ 5081798 w 10980700"/>
              <a:gd name="connsiteY6" fmla="*/ 2205089 h 4414425"/>
              <a:gd name="connsiteX7" fmla="*/ 5648241 w 10980700"/>
              <a:gd name="connsiteY7" fmla="*/ 691878 h 4414425"/>
              <a:gd name="connsiteX8" fmla="*/ 6392843 w 10980700"/>
              <a:gd name="connsiteY8" fmla="*/ 1457940 h 4414425"/>
              <a:gd name="connsiteX9" fmla="*/ 7947284 w 10980700"/>
              <a:gd name="connsiteY9" fmla="*/ 6828 h 4414425"/>
              <a:gd name="connsiteX10" fmla="*/ 10980700 w 10980700"/>
              <a:gd name="connsiteY10" fmla="*/ 222123 h 4414425"/>
              <a:gd name="connsiteX0" fmla="*/ 0 w 10980700"/>
              <a:gd name="connsiteY0" fmla="*/ 4365663 h 4414426"/>
              <a:gd name="connsiteX1" fmla="*/ 1456566 w 10980700"/>
              <a:gd name="connsiteY1" fmla="*/ 3159950 h 4414426"/>
              <a:gd name="connsiteX2" fmla="*/ 2152481 w 10980700"/>
              <a:gd name="connsiteY2" fmla="*/ 4414216 h 4414426"/>
              <a:gd name="connsiteX3" fmla="*/ 3002145 w 10980700"/>
              <a:gd name="connsiteY3" fmla="*/ 2666336 h 4414426"/>
              <a:gd name="connsiteX4" fmla="*/ 3625232 w 10980700"/>
              <a:gd name="connsiteY4" fmla="*/ 3847773 h 4414426"/>
              <a:gd name="connsiteX5" fmla="*/ 4474895 w 10980700"/>
              <a:gd name="connsiteY5" fmla="*/ 1476807 h 4414426"/>
              <a:gd name="connsiteX6" fmla="*/ 5081798 w 10980700"/>
              <a:gd name="connsiteY6" fmla="*/ 2205090 h 4414426"/>
              <a:gd name="connsiteX7" fmla="*/ 5648241 w 10980700"/>
              <a:gd name="connsiteY7" fmla="*/ 691879 h 4414426"/>
              <a:gd name="connsiteX8" fmla="*/ 6392843 w 10980700"/>
              <a:gd name="connsiteY8" fmla="*/ 1457941 h 4414426"/>
              <a:gd name="connsiteX9" fmla="*/ 7947284 w 10980700"/>
              <a:gd name="connsiteY9" fmla="*/ 6829 h 4414426"/>
              <a:gd name="connsiteX10" fmla="*/ 10980700 w 10980700"/>
              <a:gd name="connsiteY10" fmla="*/ 222124 h 4414426"/>
              <a:gd name="connsiteX0" fmla="*/ 0 w 11123472"/>
              <a:gd name="connsiteY0" fmla="*/ 4367331 h 4416094"/>
              <a:gd name="connsiteX1" fmla="*/ 1456566 w 11123472"/>
              <a:gd name="connsiteY1" fmla="*/ 3161618 h 4416094"/>
              <a:gd name="connsiteX2" fmla="*/ 2152481 w 11123472"/>
              <a:gd name="connsiteY2" fmla="*/ 4415884 h 4416094"/>
              <a:gd name="connsiteX3" fmla="*/ 3002145 w 11123472"/>
              <a:gd name="connsiteY3" fmla="*/ 2668004 h 4416094"/>
              <a:gd name="connsiteX4" fmla="*/ 3625232 w 11123472"/>
              <a:gd name="connsiteY4" fmla="*/ 3849441 h 4416094"/>
              <a:gd name="connsiteX5" fmla="*/ 4474895 w 11123472"/>
              <a:gd name="connsiteY5" fmla="*/ 1478475 h 4416094"/>
              <a:gd name="connsiteX6" fmla="*/ 5081798 w 11123472"/>
              <a:gd name="connsiteY6" fmla="*/ 2206758 h 4416094"/>
              <a:gd name="connsiteX7" fmla="*/ 5648241 w 11123472"/>
              <a:gd name="connsiteY7" fmla="*/ 693547 h 4416094"/>
              <a:gd name="connsiteX8" fmla="*/ 6392843 w 11123472"/>
              <a:gd name="connsiteY8" fmla="*/ 1459609 h 4416094"/>
              <a:gd name="connsiteX9" fmla="*/ 7947284 w 11123472"/>
              <a:gd name="connsiteY9" fmla="*/ 8497 h 4416094"/>
              <a:gd name="connsiteX10" fmla="*/ 11123472 w 11123472"/>
              <a:gd name="connsiteY10" fmla="*/ 164303 h 4416094"/>
              <a:gd name="connsiteX0" fmla="*/ 0 w 7947283"/>
              <a:gd name="connsiteY0" fmla="*/ 4358834 h 4407597"/>
              <a:gd name="connsiteX1" fmla="*/ 1456566 w 7947283"/>
              <a:gd name="connsiteY1" fmla="*/ 3153121 h 4407597"/>
              <a:gd name="connsiteX2" fmla="*/ 2152481 w 7947283"/>
              <a:gd name="connsiteY2" fmla="*/ 4407387 h 4407597"/>
              <a:gd name="connsiteX3" fmla="*/ 3002145 w 7947283"/>
              <a:gd name="connsiteY3" fmla="*/ 2659507 h 4407597"/>
              <a:gd name="connsiteX4" fmla="*/ 3625232 w 7947283"/>
              <a:gd name="connsiteY4" fmla="*/ 3840944 h 4407597"/>
              <a:gd name="connsiteX5" fmla="*/ 4474895 w 7947283"/>
              <a:gd name="connsiteY5" fmla="*/ 1469978 h 4407597"/>
              <a:gd name="connsiteX6" fmla="*/ 5081798 w 7947283"/>
              <a:gd name="connsiteY6" fmla="*/ 2198261 h 4407597"/>
              <a:gd name="connsiteX7" fmla="*/ 5648241 w 7947283"/>
              <a:gd name="connsiteY7" fmla="*/ 685050 h 4407597"/>
              <a:gd name="connsiteX8" fmla="*/ 6392843 w 7947283"/>
              <a:gd name="connsiteY8" fmla="*/ 1451112 h 4407597"/>
              <a:gd name="connsiteX9" fmla="*/ 7947284 w 7947283"/>
              <a:gd name="connsiteY9" fmla="*/ 0 h 4407597"/>
              <a:gd name="connsiteX0" fmla="*/ 0 w 9910390"/>
              <a:gd name="connsiteY0" fmla="*/ 4672137 h 4720900"/>
              <a:gd name="connsiteX1" fmla="*/ 1456566 w 9910390"/>
              <a:gd name="connsiteY1" fmla="*/ 3466424 h 4720900"/>
              <a:gd name="connsiteX2" fmla="*/ 2152481 w 9910390"/>
              <a:gd name="connsiteY2" fmla="*/ 4720690 h 4720900"/>
              <a:gd name="connsiteX3" fmla="*/ 3002145 w 9910390"/>
              <a:gd name="connsiteY3" fmla="*/ 2972810 h 4720900"/>
              <a:gd name="connsiteX4" fmla="*/ 3625232 w 9910390"/>
              <a:gd name="connsiteY4" fmla="*/ 4154247 h 4720900"/>
              <a:gd name="connsiteX5" fmla="*/ 4474895 w 9910390"/>
              <a:gd name="connsiteY5" fmla="*/ 1783281 h 4720900"/>
              <a:gd name="connsiteX6" fmla="*/ 5081798 w 9910390"/>
              <a:gd name="connsiteY6" fmla="*/ 2511564 h 4720900"/>
              <a:gd name="connsiteX7" fmla="*/ 5648241 w 9910390"/>
              <a:gd name="connsiteY7" fmla="*/ 998353 h 4720900"/>
              <a:gd name="connsiteX8" fmla="*/ 6392843 w 9910390"/>
              <a:gd name="connsiteY8" fmla="*/ 1764415 h 4720900"/>
              <a:gd name="connsiteX9" fmla="*/ 9910390 w 9910390"/>
              <a:gd name="connsiteY9" fmla="*/ 0 h 4720900"/>
              <a:gd name="connsiteX0" fmla="*/ 0 w 9910390"/>
              <a:gd name="connsiteY0" fmla="*/ 4672137 h 4720900"/>
              <a:gd name="connsiteX1" fmla="*/ 1456566 w 9910390"/>
              <a:gd name="connsiteY1" fmla="*/ 3466424 h 4720900"/>
              <a:gd name="connsiteX2" fmla="*/ 2152481 w 9910390"/>
              <a:gd name="connsiteY2" fmla="*/ 4720690 h 4720900"/>
              <a:gd name="connsiteX3" fmla="*/ 3002145 w 9910390"/>
              <a:gd name="connsiteY3" fmla="*/ 2972810 h 4720900"/>
              <a:gd name="connsiteX4" fmla="*/ 3625232 w 9910390"/>
              <a:gd name="connsiteY4" fmla="*/ 4154247 h 4720900"/>
              <a:gd name="connsiteX5" fmla="*/ 4474895 w 9910390"/>
              <a:gd name="connsiteY5" fmla="*/ 1783281 h 4720900"/>
              <a:gd name="connsiteX6" fmla="*/ 5081798 w 9910390"/>
              <a:gd name="connsiteY6" fmla="*/ 2511564 h 4720900"/>
              <a:gd name="connsiteX7" fmla="*/ 5648241 w 9910390"/>
              <a:gd name="connsiteY7" fmla="*/ 998353 h 4720900"/>
              <a:gd name="connsiteX8" fmla="*/ 6392843 w 9910390"/>
              <a:gd name="connsiteY8" fmla="*/ 1764415 h 4720900"/>
              <a:gd name="connsiteX9" fmla="*/ 9910390 w 9910390"/>
              <a:gd name="connsiteY9" fmla="*/ 0 h 4720900"/>
              <a:gd name="connsiteX0" fmla="*/ 0 w 9791413"/>
              <a:gd name="connsiteY0" fmla="*/ 4680069 h 4728832"/>
              <a:gd name="connsiteX1" fmla="*/ 1456566 w 9791413"/>
              <a:gd name="connsiteY1" fmla="*/ 3474356 h 4728832"/>
              <a:gd name="connsiteX2" fmla="*/ 2152481 w 9791413"/>
              <a:gd name="connsiteY2" fmla="*/ 4728622 h 4728832"/>
              <a:gd name="connsiteX3" fmla="*/ 3002145 w 9791413"/>
              <a:gd name="connsiteY3" fmla="*/ 2980742 h 4728832"/>
              <a:gd name="connsiteX4" fmla="*/ 3625232 w 9791413"/>
              <a:gd name="connsiteY4" fmla="*/ 4162179 h 4728832"/>
              <a:gd name="connsiteX5" fmla="*/ 4474895 w 9791413"/>
              <a:gd name="connsiteY5" fmla="*/ 1791213 h 4728832"/>
              <a:gd name="connsiteX6" fmla="*/ 5081798 w 9791413"/>
              <a:gd name="connsiteY6" fmla="*/ 2519496 h 4728832"/>
              <a:gd name="connsiteX7" fmla="*/ 5648241 w 9791413"/>
              <a:gd name="connsiteY7" fmla="*/ 1006285 h 4728832"/>
              <a:gd name="connsiteX8" fmla="*/ 6392843 w 9791413"/>
              <a:gd name="connsiteY8" fmla="*/ 1772347 h 4728832"/>
              <a:gd name="connsiteX9" fmla="*/ 9791413 w 9791413"/>
              <a:gd name="connsiteY9" fmla="*/ 0 h 4728832"/>
              <a:gd name="connsiteX0" fmla="*/ 0 w 9791413"/>
              <a:gd name="connsiteY0" fmla="*/ 4680069 h 4728832"/>
              <a:gd name="connsiteX1" fmla="*/ 1456566 w 9791413"/>
              <a:gd name="connsiteY1" fmla="*/ 3474356 h 4728832"/>
              <a:gd name="connsiteX2" fmla="*/ 2152481 w 9791413"/>
              <a:gd name="connsiteY2" fmla="*/ 4728622 h 4728832"/>
              <a:gd name="connsiteX3" fmla="*/ 3002145 w 9791413"/>
              <a:gd name="connsiteY3" fmla="*/ 2980742 h 4728832"/>
              <a:gd name="connsiteX4" fmla="*/ 3625232 w 9791413"/>
              <a:gd name="connsiteY4" fmla="*/ 4162179 h 4728832"/>
              <a:gd name="connsiteX5" fmla="*/ 4474895 w 9791413"/>
              <a:gd name="connsiteY5" fmla="*/ 1791213 h 4728832"/>
              <a:gd name="connsiteX6" fmla="*/ 5081798 w 9791413"/>
              <a:gd name="connsiteY6" fmla="*/ 2519496 h 4728832"/>
              <a:gd name="connsiteX7" fmla="*/ 5648241 w 9791413"/>
              <a:gd name="connsiteY7" fmla="*/ 1006285 h 4728832"/>
              <a:gd name="connsiteX8" fmla="*/ 6392843 w 9791413"/>
              <a:gd name="connsiteY8" fmla="*/ 1772347 h 4728832"/>
              <a:gd name="connsiteX9" fmla="*/ 9791413 w 9791413"/>
              <a:gd name="connsiteY9" fmla="*/ 0 h 4728832"/>
              <a:gd name="connsiteX0" fmla="*/ 0 w 9791413"/>
              <a:gd name="connsiteY0" fmla="*/ 4680069 h 4728832"/>
              <a:gd name="connsiteX1" fmla="*/ 1456566 w 9791413"/>
              <a:gd name="connsiteY1" fmla="*/ 3474356 h 4728832"/>
              <a:gd name="connsiteX2" fmla="*/ 2152481 w 9791413"/>
              <a:gd name="connsiteY2" fmla="*/ 4728622 h 4728832"/>
              <a:gd name="connsiteX3" fmla="*/ 3002145 w 9791413"/>
              <a:gd name="connsiteY3" fmla="*/ 2980742 h 4728832"/>
              <a:gd name="connsiteX4" fmla="*/ 3625232 w 9791413"/>
              <a:gd name="connsiteY4" fmla="*/ 4162179 h 4728832"/>
              <a:gd name="connsiteX5" fmla="*/ 4474895 w 9791413"/>
              <a:gd name="connsiteY5" fmla="*/ 1791213 h 4728832"/>
              <a:gd name="connsiteX6" fmla="*/ 5081798 w 9791413"/>
              <a:gd name="connsiteY6" fmla="*/ 2519496 h 4728832"/>
              <a:gd name="connsiteX7" fmla="*/ 5648241 w 9791413"/>
              <a:gd name="connsiteY7" fmla="*/ 1006285 h 4728832"/>
              <a:gd name="connsiteX8" fmla="*/ 6392843 w 9791413"/>
              <a:gd name="connsiteY8" fmla="*/ 1772347 h 4728832"/>
              <a:gd name="connsiteX9" fmla="*/ 9791413 w 9791413"/>
              <a:gd name="connsiteY9" fmla="*/ 0 h 4728832"/>
              <a:gd name="connsiteX0" fmla="*/ 115593 w 9907006"/>
              <a:gd name="connsiteY0" fmla="*/ 4680069 h 4817244"/>
              <a:gd name="connsiteX1" fmla="*/ 105750 w 9907006"/>
              <a:gd name="connsiteY1" fmla="*/ 4739396 h 4817244"/>
              <a:gd name="connsiteX2" fmla="*/ 1572159 w 9907006"/>
              <a:gd name="connsiteY2" fmla="*/ 3474356 h 4817244"/>
              <a:gd name="connsiteX3" fmla="*/ 2268074 w 9907006"/>
              <a:gd name="connsiteY3" fmla="*/ 4728622 h 4817244"/>
              <a:gd name="connsiteX4" fmla="*/ 3117738 w 9907006"/>
              <a:gd name="connsiteY4" fmla="*/ 2980742 h 4817244"/>
              <a:gd name="connsiteX5" fmla="*/ 3740825 w 9907006"/>
              <a:gd name="connsiteY5" fmla="*/ 4162179 h 4817244"/>
              <a:gd name="connsiteX6" fmla="*/ 4590488 w 9907006"/>
              <a:gd name="connsiteY6" fmla="*/ 1791213 h 4817244"/>
              <a:gd name="connsiteX7" fmla="*/ 5197391 w 9907006"/>
              <a:gd name="connsiteY7" fmla="*/ 2519496 h 4817244"/>
              <a:gd name="connsiteX8" fmla="*/ 5763834 w 9907006"/>
              <a:gd name="connsiteY8" fmla="*/ 1006285 h 4817244"/>
              <a:gd name="connsiteX9" fmla="*/ 6508436 w 9907006"/>
              <a:gd name="connsiteY9" fmla="*/ 1772347 h 4817244"/>
              <a:gd name="connsiteX10" fmla="*/ 9907006 w 9907006"/>
              <a:gd name="connsiteY10" fmla="*/ 0 h 4817244"/>
              <a:gd name="connsiteX0" fmla="*/ 1530 w 10018254"/>
              <a:gd name="connsiteY0" fmla="*/ 4143077 h 4772205"/>
              <a:gd name="connsiteX1" fmla="*/ 216998 w 10018254"/>
              <a:gd name="connsiteY1" fmla="*/ 4739396 h 4772205"/>
              <a:gd name="connsiteX2" fmla="*/ 1683407 w 10018254"/>
              <a:gd name="connsiteY2" fmla="*/ 3474356 h 4772205"/>
              <a:gd name="connsiteX3" fmla="*/ 2379322 w 10018254"/>
              <a:gd name="connsiteY3" fmla="*/ 4728622 h 4772205"/>
              <a:gd name="connsiteX4" fmla="*/ 3228986 w 10018254"/>
              <a:gd name="connsiteY4" fmla="*/ 2980742 h 4772205"/>
              <a:gd name="connsiteX5" fmla="*/ 3852073 w 10018254"/>
              <a:gd name="connsiteY5" fmla="*/ 4162179 h 4772205"/>
              <a:gd name="connsiteX6" fmla="*/ 4701736 w 10018254"/>
              <a:gd name="connsiteY6" fmla="*/ 1791213 h 4772205"/>
              <a:gd name="connsiteX7" fmla="*/ 5308639 w 10018254"/>
              <a:gd name="connsiteY7" fmla="*/ 2519496 h 4772205"/>
              <a:gd name="connsiteX8" fmla="*/ 5875082 w 10018254"/>
              <a:gd name="connsiteY8" fmla="*/ 1006285 h 4772205"/>
              <a:gd name="connsiteX9" fmla="*/ 6619684 w 10018254"/>
              <a:gd name="connsiteY9" fmla="*/ 1772347 h 4772205"/>
              <a:gd name="connsiteX10" fmla="*/ 10018254 w 10018254"/>
              <a:gd name="connsiteY10" fmla="*/ 0 h 4772205"/>
              <a:gd name="connsiteX0" fmla="*/ 210538 w 10227262"/>
              <a:gd name="connsiteY0" fmla="*/ 4143077 h 5190965"/>
              <a:gd name="connsiteX1" fmla="*/ 82675 w 10227262"/>
              <a:gd name="connsiteY1" fmla="*/ 5168559 h 5190965"/>
              <a:gd name="connsiteX2" fmla="*/ 1892415 w 10227262"/>
              <a:gd name="connsiteY2" fmla="*/ 3474356 h 5190965"/>
              <a:gd name="connsiteX3" fmla="*/ 2588330 w 10227262"/>
              <a:gd name="connsiteY3" fmla="*/ 4728622 h 5190965"/>
              <a:gd name="connsiteX4" fmla="*/ 3437994 w 10227262"/>
              <a:gd name="connsiteY4" fmla="*/ 2980742 h 5190965"/>
              <a:gd name="connsiteX5" fmla="*/ 4061081 w 10227262"/>
              <a:gd name="connsiteY5" fmla="*/ 4162179 h 5190965"/>
              <a:gd name="connsiteX6" fmla="*/ 4910744 w 10227262"/>
              <a:gd name="connsiteY6" fmla="*/ 1791213 h 5190965"/>
              <a:gd name="connsiteX7" fmla="*/ 5517647 w 10227262"/>
              <a:gd name="connsiteY7" fmla="*/ 2519496 h 5190965"/>
              <a:gd name="connsiteX8" fmla="*/ 6084090 w 10227262"/>
              <a:gd name="connsiteY8" fmla="*/ 1006285 h 5190965"/>
              <a:gd name="connsiteX9" fmla="*/ 6828692 w 10227262"/>
              <a:gd name="connsiteY9" fmla="*/ 1772347 h 5190965"/>
              <a:gd name="connsiteX10" fmla="*/ 10227262 w 10227262"/>
              <a:gd name="connsiteY10" fmla="*/ 0 h 5190965"/>
              <a:gd name="connsiteX0" fmla="*/ 260723 w 10277447"/>
              <a:gd name="connsiteY0" fmla="*/ 4143077 h 5168559"/>
              <a:gd name="connsiteX1" fmla="*/ 132860 w 10277447"/>
              <a:gd name="connsiteY1" fmla="*/ 5168559 h 5168559"/>
              <a:gd name="connsiteX2" fmla="*/ 1942600 w 10277447"/>
              <a:gd name="connsiteY2" fmla="*/ 3474356 h 5168559"/>
              <a:gd name="connsiteX3" fmla="*/ 2638515 w 10277447"/>
              <a:gd name="connsiteY3" fmla="*/ 4728622 h 5168559"/>
              <a:gd name="connsiteX4" fmla="*/ 3488179 w 10277447"/>
              <a:gd name="connsiteY4" fmla="*/ 2980742 h 5168559"/>
              <a:gd name="connsiteX5" fmla="*/ 4111266 w 10277447"/>
              <a:gd name="connsiteY5" fmla="*/ 4162179 h 5168559"/>
              <a:gd name="connsiteX6" fmla="*/ 4960929 w 10277447"/>
              <a:gd name="connsiteY6" fmla="*/ 1791213 h 5168559"/>
              <a:gd name="connsiteX7" fmla="*/ 5567832 w 10277447"/>
              <a:gd name="connsiteY7" fmla="*/ 2519496 h 5168559"/>
              <a:gd name="connsiteX8" fmla="*/ 6134275 w 10277447"/>
              <a:gd name="connsiteY8" fmla="*/ 1006285 h 5168559"/>
              <a:gd name="connsiteX9" fmla="*/ 6878877 w 10277447"/>
              <a:gd name="connsiteY9" fmla="*/ 1772347 h 5168559"/>
              <a:gd name="connsiteX10" fmla="*/ 10277447 w 10277447"/>
              <a:gd name="connsiteY10" fmla="*/ 0 h 5168559"/>
              <a:gd name="connsiteX0" fmla="*/ 260723 w 10277447"/>
              <a:gd name="connsiteY0" fmla="*/ 4143077 h 5168559"/>
              <a:gd name="connsiteX1" fmla="*/ 132860 w 10277447"/>
              <a:gd name="connsiteY1" fmla="*/ 5168559 h 5168559"/>
              <a:gd name="connsiteX2" fmla="*/ 1942600 w 10277447"/>
              <a:gd name="connsiteY2" fmla="*/ 3474356 h 5168559"/>
              <a:gd name="connsiteX3" fmla="*/ 2638515 w 10277447"/>
              <a:gd name="connsiteY3" fmla="*/ 4728622 h 5168559"/>
              <a:gd name="connsiteX4" fmla="*/ 3488179 w 10277447"/>
              <a:gd name="connsiteY4" fmla="*/ 2980742 h 5168559"/>
              <a:gd name="connsiteX5" fmla="*/ 4111266 w 10277447"/>
              <a:gd name="connsiteY5" fmla="*/ 4162179 h 5168559"/>
              <a:gd name="connsiteX6" fmla="*/ 4960929 w 10277447"/>
              <a:gd name="connsiteY6" fmla="*/ 1791213 h 5168559"/>
              <a:gd name="connsiteX7" fmla="*/ 5567832 w 10277447"/>
              <a:gd name="connsiteY7" fmla="*/ 2519496 h 5168559"/>
              <a:gd name="connsiteX8" fmla="*/ 6134275 w 10277447"/>
              <a:gd name="connsiteY8" fmla="*/ 1006285 h 5168559"/>
              <a:gd name="connsiteX9" fmla="*/ 6878877 w 10277447"/>
              <a:gd name="connsiteY9" fmla="*/ 1772347 h 5168559"/>
              <a:gd name="connsiteX10" fmla="*/ 10277447 w 10277447"/>
              <a:gd name="connsiteY10" fmla="*/ 0 h 5168559"/>
              <a:gd name="connsiteX0" fmla="*/ 1088827 w 10204307"/>
              <a:gd name="connsiteY0" fmla="*/ 3228771 h 5168559"/>
              <a:gd name="connsiteX1" fmla="*/ 59720 w 10204307"/>
              <a:gd name="connsiteY1" fmla="*/ 5168559 h 5168559"/>
              <a:gd name="connsiteX2" fmla="*/ 1869460 w 10204307"/>
              <a:gd name="connsiteY2" fmla="*/ 3474356 h 5168559"/>
              <a:gd name="connsiteX3" fmla="*/ 2565375 w 10204307"/>
              <a:gd name="connsiteY3" fmla="*/ 4728622 h 5168559"/>
              <a:gd name="connsiteX4" fmla="*/ 3415039 w 10204307"/>
              <a:gd name="connsiteY4" fmla="*/ 2980742 h 5168559"/>
              <a:gd name="connsiteX5" fmla="*/ 4038126 w 10204307"/>
              <a:gd name="connsiteY5" fmla="*/ 4162179 h 5168559"/>
              <a:gd name="connsiteX6" fmla="*/ 4887789 w 10204307"/>
              <a:gd name="connsiteY6" fmla="*/ 1791213 h 5168559"/>
              <a:gd name="connsiteX7" fmla="*/ 5494692 w 10204307"/>
              <a:gd name="connsiteY7" fmla="*/ 2519496 h 5168559"/>
              <a:gd name="connsiteX8" fmla="*/ 6061135 w 10204307"/>
              <a:gd name="connsiteY8" fmla="*/ 1006285 h 5168559"/>
              <a:gd name="connsiteX9" fmla="*/ 6805737 w 10204307"/>
              <a:gd name="connsiteY9" fmla="*/ 1772347 h 5168559"/>
              <a:gd name="connsiteX10" fmla="*/ 10204307 w 10204307"/>
              <a:gd name="connsiteY10" fmla="*/ 0 h 5168559"/>
              <a:gd name="connsiteX0" fmla="*/ 938428 w 10210645"/>
              <a:gd name="connsiteY0" fmla="*/ 3359386 h 5168559"/>
              <a:gd name="connsiteX1" fmla="*/ 66058 w 10210645"/>
              <a:gd name="connsiteY1" fmla="*/ 5168559 h 5168559"/>
              <a:gd name="connsiteX2" fmla="*/ 1875798 w 10210645"/>
              <a:gd name="connsiteY2" fmla="*/ 3474356 h 5168559"/>
              <a:gd name="connsiteX3" fmla="*/ 2571713 w 10210645"/>
              <a:gd name="connsiteY3" fmla="*/ 4728622 h 5168559"/>
              <a:gd name="connsiteX4" fmla="*/ 3421377 w 10210645"/>
              <a:gd name="connsiteY4" fmla="*/ 2980742 h 5168559"/>
              <a:gd name="connsiteX5" fmla="*/ 4044464 w 10210645"/>
              <a:gd name="connsiteY5" fmla="*/ 4162179 h 5168559"/>
              <a:gd name="connsiteX6" fmla="*/ 4894127 w 10210645"/>
              <a:gd name="connsiteY6" fmla="*/ 1791213 h 5168559"/>
              <a:gd name="connsiteX7" fmla="*/ 5501030 w 10210645"/>
              <a:gd name="connsiteY7" fmla="*/ 2519496 h 5168559"/>
              <a:gd name="connsiteX8" fmla="*/ 6067473 w 10210645"/>
              <a:gd name="connsiteY8" fmla="*/ 1006285 h 5168559"/>
              <a:gd name="connsiteX9" fmla="*/ 6812075 w 10210645"/>
              <a:gd name="connsiteY9" fmla="*/ 1772347 h 5168559"/>
              <a:gd name="connsiteX10" fmla="*/ 10210645 w 10210645"/>
              <a:gd name="connsiteY10" fmla="*/ 0 h 5168559"/>
              <a:gd name="connsiteX0" fmla="*/ 789529 w 10218485"/>
              <a:gd name="connsiteY0" fmla="*/ 3777354 h 5168559"/>
              <a:gd name="connsiteX1" fmla="*/ 73898 w 10218485"/>
              <a:gd name="connsiteY1" fmla="*/ 5168559 h 5168559"/>
              <a:gd name="connsiteX2" fmla="*/ 1883638 w 10218485"/>
              <a:gd name="connsiteY2" fmla="*/ 3474356 h 5168559"/>
              <a:gd name="connsiteX3" fmla="*/ 2579553 w 10218485"/>
              <a:gd name="connsiteY3" fmla="*/ 4728622 h 5168559"/>
              <a:gd name="connsiteX4" fmla="*/ 3429217 w 10218485"/>
              <a:gd name="connsiteY4" fmla="*/ 2980742 h 5168559"/>
              <a:gd name="connsiteX5" fmla="*/ 4052304 w 10218485"/>
              <a:gd name="connsiteY5" fmla="*/ 4162179 h 5168559"/>
              <a:gd name="connsiteX6" fmla="*/ 4901967 w 10218485"/>
              <a:gd name="connsiteY6" fmla="*/ 1791213 h 5168559"/>
              <a:gd name="connsiteX7" fmla="*/ 5508870 w 10218485"/>
              <a:gd name="connsiteY7" fmla="*/ 2519496 h 5168559"/>
              <a:gd name="connsiteX8" fmla="*/ 6075313 w 10218485"/>
              <a:gd name="connsiteY8" fmla="*/ 1006285 h 5168559"/>
              <a:gd name="connsiteX9" fmla="*/ 6819915 w 10218485"/>
              <a:gd name="connsiteY9" fmla="*/ 1772347 h 5168559"/>
              <a:gd name="connsiteX10" fmla="*/ 10218485 w 10218485"/>
              <a:gd name="connsiteY10" fmla="*/ 0 h 5168559"/>
              <a:gd name="connsiteX0" fmla="*/ 1051109 w 10480065"/>
              <a:gd name="connsiteY0" fmla="*/ 3777354 h 5064067"/>
              <a:gd name="connsiteX1" fmla="*/ 61187 w 10480065"/>
              <a:gd name="connsiteY1" fmla="*/ 5064067 h 5064067"/>
              <a:gd name="connsiteX2" fmla="*/ 2145218 w 10480065"/>
              <a:gd name="connsiteY2" fmla="*/ 3474356 h 5064067"/>
              <a:gd name="connsiteX3" fmla="*/ 2841133 w 10480065"/>
              <a:gd name="connsiteY3" fmla="*/ 4728622 h 5064067"/>
              <a:gd name="connsiteX4" fmla="*/ 3690797 w 10480065"/>
              <a:gd name="connsiteY4" fmla="*/ 2980742 h 5064067"/>
              <a:gd name="connsiteX5" fmla="*/ 4313884 w 10480065"/>
              <a:gd name="connsiteY5" fmla="*/ 4162179 h 5064067"/>
              <a:gd name="connsiteX6" fmla="*/ 5163547 w 10480065"/>
              <a:gd name="connsiteY6" fmla="*/ 1791213 h 5064067"/>
              <a:gd name="connsiteX7" fmla="*/ 5770450 w 10480065"/>
              <a:gd name="connsiteY7" fmla="*/ 2519496 h 5064067"/>
              <a:gd name="connsiteX8" fmla="*/ 6336893 w 10480065"/>
              <a:gd name="connsiteY8" fmla="*/ 1006285 h 5064067"/>
              <a:gd name="connsiteX9" fmla="*/ 7081495 w 10480065"/>
              <a:gd name="connsiteY9" fmla="*/ 1772347 h 5064067"/>
              <a:gd name="connsiteX10" fmla="*/ 10480065 w 10480065"/>
              <a:gd name="connsiteY10" fmla="*/ 0 h 5064067"/>
              <a:gd name="connsiteX0" fmla="*/ 1253002 w 10472973"/>
              <a:gd name="connsiteY0" fmla="*/ 5292489 h 5292778"/>
              <a:gd name="connsiteX1" fmla="*/ 54095 w 10472973"/>
              <a:gd name="connsiteY1" fmla="*/ 5064067 h 5292778"/>
              <a:gd name="connsiteX2" fmla="*/ 2138126 w 10472973"/>
              <a:gd name="connsiteY2" fmla="*/ 3474356 h 5292778"/>
              <a:gd name="connsiteX3" fmla="*/ 2834041 w 10472973"/>
              <a:gd name="connsiteY3" fmla="*/ 4728622 h 5292778"/>
              <a:gd name="connsiteX4" fmla="*/ 3683705 w 10472973"/>
              <a:gd name="connsiteY4" fmla="*/ 2980742 h 5292778"/>
              <a:gd name="connsiteX5" fmla="*/ 4306792 w 10472973"/>
              <a:gd name="connsiteY5" fmla="*/ 4162179 h 5292778"/>
              <a:gd name="connsiteX6" fmla="*/ 5156455 w 10472973"/>
              <a:gd name="connsiteY6" fmla="*/ 1791213 h 5292778"/>
              <a:gd name="connsiteX7" fmla="*/ 5763358 w 10472973"/>
              <a:gd name="connsiteY7" fmla="*/ 2519496 h 5292778"/>
              <a:gd name="connsiteX8" fmla="*/ 6329801 w 10472973"/>
              <a:gd name="connsiteY8" fmla="*/ 1006285 h 5292778"/>
              <a:gd name="connsiteX9" fmla="*/ 7074403 w 10472973"/>
              <a:gd name="connsiteY9" fmla="*/ 1772347 h 5292778"/>
              <a:gd name="connsiteX10" fmla="*/ 10472973 w 10472973"/>
              <a:gd name="connsiteY10" fmla="*/ 0 h 5292778"/>
              <a:gd name="connsiteX0" fmla="*/ 1253002 w 10472973"/>
              <a:gd name="connsiteY0" fmla="*/ 5292489 h 5292778"/>
              <a:gd name="connsiteX1" fmla="*/ 54095 w 10472973"/>
              <a:gd name="connsiteY1" fmla="*/ 5064067 h 5292778"/>
              <a:gd name="connsiteX2" fmla="*/ 2138126 w 10472973"/>
              <a:gd name="connsiteY2" fmla="*/ 3474356 h 5292778"/>
              <a:gd name="connsiteX3" fmla="*/ 2834041 w 10472973"/>
              <a:gd name="connsiteY3" fmla="*/ 4728622 h 5292778"/>
              <a:gd name="connsiteX4" fmla="*/ 3683705 w 10472973"/>
              <a:gd name="connsiteY4" fmla="*/ 2980742 h 5292778"/>
              <a:gd name="connsiteX5" fmla="*/ 4306792 w 10472973"/>
              <a:gd name="connsiteY5" fmla="*/ 4162179 h 5292778"/>
              <a:gd name="connsiteX6" fmla="*/ 5156455 w 10472973"/>
              <a:gd name="connsiteY6" fmla="*/ 1791213 h 5292778"/>
              <a:gd name="connsiteX7" fmla="*/ 5763358 w 10472973"/>
              <a:gd name="connsiteY7" fmla="*/ 2519496 h 5292778"/>
              <a:gd name="connsiteX8" fmla="*/ 6329801 w 10472973"/>
              <a:gd name="connsiteY8" fmla="*/ 1006285 h 5292778"/>
              <a:gd name="connsiteX9" fmla="*/ 7074403 w 10472973"/>
              <a:gd name="connsiteY9" fmla="*/ 1772347 h 5292778"/>
              <a:gd name="connsiteX10" fmla="*/ 10472973 w 10472973"/>
              <a:gd name="connsiteY10" fmla="*/ 0 h 5292778"/>
              <a:gd name="connsiteX0" fmla="*/ 1278351 w 10498322"/>
              <a:gd name="connsiteY0" fmla="*/ 5292489 h 5294168"/>
              <a:gd name="connsiteX1" fmla="*/ 53321 w 10498322"/>
              <a:gd name="connsiteY1" fmla="*/ 5273051 h 5294168"/>
              <a:gd name="connsiteX2" fmla="*/ 2163475 w 10498322"/>
              <a:gd name="connsiteY2" fmla="*/ 3474356 h 5294168"/>
              <a:gd name="connsiteX3" fmla="*/ 2859390 w 10498322"/>
              <a:gd name="connsiteY3" fmla="*/ 4728622 h 5294168"/>
              <a:gd name="connsiteX4" fmla="*/ 3709054 w 10498322"/>
              <a:gd name="connsiteY4" fmla="*/ 2980742 h 5294168"/>
              <a:gd name="connsiteX5" fmla="*/ 4332141 w 10498322"/>
              <a:gd name="connsiteY5" fmla="*/ 4162179 h 5294168"/>
              <a:gd name="connsiteX6" fmla="*/ 5181804 w 10498322"/>
              <a:gd name="connsiteY6" fmla="*/ 1791213 h 5294168"/>
              <a:gd name="connsiteX7" fmla="*/ 5788707 w 10498322"/>
              <a:gd name="connsiteY7" fmla="*/ 2519496 h 5294168"/>
              <a:gd name="connsiteX8" fmla="*/ 6355150 w 10498322"/>
              <a:gd name="connsiteY8" fmla="*/ 1006285 h 5294168"/>
              <a:gd name="connsiteX9" fmla="*/ 7099752 w 10498322"/>
              <a:gd name="connsiteY9" fmla="*/ 1772347 h 5294168"/>
              <a:gd name="connsiteX10" fmla="*/ 10498322 w 10498322"/>
              <a:gd name="connsiteY10" fmla="*/ 0 h 5294168"/>
              <a:gd name="connsiteX0" fmla="*/ 1227036 w 10447007"/>
              <a:gd name="connsiteY0" fmla="*/ 5292489 h 5538136"/>
              <a:gd name="connsiteX1" fmla="*/ 2006 w 10447007"/>
              <a:gd name="connsiteY1" fmla="*/ 5273051 h 5538136"/>
              <a:gd name="connsiteX2" fmla="*/ 2112160 w 10447007"/>
              <a:gd name="connsiteY2" fmla="*/ 3474356 h 5538136"/>
              <a:gd name="connsiteX3" fmla="*/ 2808075 w 10447007"/>
              <a:gd name="connsiteY3" fmla="*/ 4728622 h 5538136"/>
              <a:gd name="connsiteX4" fmla="*/ 3657739 w 10447007"/>
              <a:gd name="connsiteY4" fmla="*/ 2980742 h 5538136"/>
              <a:gd name="connsiteX5" fmla="*/ 4280826 w 10447007"/>
              <a:gd name="connsiteY5" fmla="*/ 4162179 h 5538136"/>
              <a:gd name="connsiteX6" fmla="*/ 5130489 w 10447007"/>
              <a:gd name="connsiteY6" fmla="*/ 1791213 h 5538136"/>
              <a:gd name="connsiteX7" fmla="*/ 5737392 w 10447007"/>
              <a:gd name="connsiteY7" fmla="*/ 2519496 h 5538136"/>
              <a:gd name="connsiteX8" fmla="*/ 6303835 w 10447007"/>
              <a:gd name="connsiteY8" fmla="*/ 1006285 h 5538136"/>
              <a:gd name="connsiteX9" fmla="*/ 7048437 w 10447007"/>
              <a:gd name="connsiteY9" fmla="*/ 1772347 h 5538136"/>
              <a:gd name="connsiteX10" fmla="*/ 10447007 w 10447007"/>
              <a:gd name="connsiteY10" fmla="*/ 0 h 5538136"/>
              <a:gd name="connsiteX0" fmla="*/ 1122664 w 10342635"/>
              <a:gd name="connsiteY0" fmla="*/ 5292489 h 5626951"/>
              <a:gd name="connsiteX1" fmla="*/ 2125 w 10342635"/>
              <a:gd name="connsiteY1" fmla="*/ 5390604 h 5626951"/>
              <a:gd name="connsiteX2" fmla="*/ 2007788 w 10342635"/>
              <a:gd name="connsiteY2" fmla="*/ 3474356 h 5626951"/>
              <a:gd name="connsiteX3" fmla="*/ 2703703 w 10342635"/>
              <a:gd name="connsiteY3" fmla="*/ 4728622 h 5626951"/>
              <a:gd name="connsiteX4" fmla="*/ 3553367 w 10342635"/>
              <a:gd name="connsiteY4" fmla="*/ 2980742 h 5626951"/>
              <a:gd name="connsiteX5" fmla="*/ 4176454 w 10342635"/>
              <a:gd name="connsiteY5" fmla="*/ 4162179 h 5626951"/>
              <a:gd name="connsiteX6" fmla="*/ 5026117 w 10342635"/>
              <a:gd name="connsiteY6" fmla="*/ 1791213 h 5626951"/>
              <a:gd name="connsiteX7" fmla="*/ 5633020 w 10342635"/>
              <a:gd name="connsiteY7" fmla="*/ 2519496 h 5626951"/>
              <a:gd name="connsiteX8" fmla="*/ 6199463 w 10342635"/>
              <a:gd name="connsiteY8" fmla="*/ 1006285 h 5626951"/>
              <a:gd name="connsiteX9" fmla="*/ 6944065 w 10342635"/>
              <a:gd name="connsiteY9" fmla="*/ 1772347 h 5626951"/>
              <a:gd name="connsiteX10" fmla="*/ 10342635 w 10342635"/>
              <a:gd name="connsiteY10" fmla="*/ 0 h 5626951"/>
              <a:gd name="connsiteX0" fmla="*/ 1126652 w 10346623"/>
              <a:gd name="connsiteY0" fmla="*/ 5292489 h 5626951"/>
              <a:gd name="connsiteX1" fmla="*/ 6113 w 10346623"/>
              <a:gd name="connsiteY1" fmla="*/ 5390604 h 5626951"/>
              <a:gd name="connsiteX2" fmla="*/ 2011776 w 10346623"/>
              <a:gd name="connsiteY2" fmla="*/ 3474356 h 5626951"/>
              <a:gd name="connsiteX3" fmla="*/ 2707691 w 10346623"/>
              <a:gd name="connsiteY3" fmla="*/ 4728622 h 5626951"/>
              <a:gd name="connsiteX4" fmla="*/ 3557355 w 10346623"/>
              <a:gd name="connsiteY4" fmla="*/ 2980742 h 5626951"/>
              <a:gd name="connsiteX5" fmla="*/ 4180442 w 10346623"/>
              <a:gd name="connsiteY5" fmla="*/ 4162179 h 5626951"/>
              <a:gd name="connsiteX6" fmla="*/ 5030105 w 10346623"/>
              <a:gd name="connsiteY6" fmla="*/ 1791213 h 5626951"/>
              <a:gd name="connsiteX7" fmla="*/ 5637008 w 10346623"/>
              <a:gd name="connsiteY7" fmla="*/ 2519496 h 5626951"/>
              <a:gd name="connsiteX8" fmla="*/ 6203451 w 10346623"/>
              <a:gd name="connsiteY8" fmla="*/ 1006285 h 5626951"/>
              <a:gd name="connsiteX9" fmla="*/ 6948053 w 10346623"/>
              <a:gd name="connsiteY9" fmla="*/ 1772347 h 5626951"/>
              <a:gd name="connsiteX10" fmla="*/ 10346623 w 10346623"/>
              <a:gd name="connsiteY10" fmla="*/ 0 h 5626951"/>
              <a:gd name="connsiteX0" fmla="*/ 1126653 w 10346624"/>
              <a:gd name="connsiteY0" fmla="*/ 5292489 h 5603903"/>
              <a:gd name="connsiteX1" fmla="*/ 6114 w 10346624"/>
              <a:gd name="connsiteY1" fmla="*/ 5390604 h 5603903"/>
              <a:gd name="connsiteX2" fmla="*/ 2011777 w 10346624"/>
              <a:gd name="connsiteY2" fmla="*/ 3474356 h 5603903"/>
              <a:gd name="connsiteX3" fmla="*/ 2707692 w 10346624"/>
              <a:gd name="connsiteY3" fmla="*/ 4728622 h 5603903"/>
              <a:gd name="connsiteX4" fmla="*/ 3557356 w 10346624"/>
              <a:gd name="connsiteY4" fmla="*/ 2980742 h 5603903"/>
              <a:gd name="connsiteX5" fmla="*/ 4180443 w 10346624"/>
              <a:gd name="connsiteY5" fmla="*/ 4162179 h 5603903"/>
              <a:gd name="connsiteX6" fmla="*/ 5030106 w 10346624"/>
              <a:gd name="connsiteY6" fmla="*/ 1791213 h 5603903"/>
              <a:gd name="connsiteX7" fmla="*/ 5637009 w 10346624"/>
              <a:gd name="connsiteY7" fmla="*/ 2519496 h 5603903"/>
              <a:gd name="connsiteX8" fmla="*/ 6203452 w 10346624"/>
              <a:gd name="connsiteY8" fmla="*/ 1006285 h 5603903"/>
              <a:gd name="connsiteX9" fmla="*/ 6948054 w 10346624"/>
              <a:gd name="connsiteY9" fmla="*/ 1772347 h 5603903"/>
              <a:gd name="connsiteX10" fmla="*/ 10346624 w 10346624"/>
              <a:gd name="connsiteY10" fmla="*/ 0 h 5603903"/>
              <a:gd name="connsiteX0" fmla="*/ 1178899 w 10346624"/>
              <a:gd name="connsiteY0" fmla="*/ 5462289 h 5647731"/>
              <a:gd name="connsiteX1" fmla="*/ 6114 w 10346624"/>
              <a:gd name="connsiteY1" fmla="*/ 5390604 h 5647731"/>
              <a:gd name="connsiteX2" fmla="*/ 2011777 w 10346624"/>
              <a:gd name="connsiteY2" fmla="*/ 3474356 h 5647731"/>
              <a:gd name="connsiteX3" fmla="*/ 2707692 w 10346624"/>
              <a:gd name="connsiteY3" fmla="*/ 4728622 h 5647731"/>
              <a:gd name="connsiteX4" fmla="*/ 3557356 w 10346624"/>
              <a:gd name="connsiteY4" fmla="*/ 2980742 h 5647731"/>
              <a:gd name="connsiteX5" fmla="*/ 4180443 w 10346624"/>
              <a:gd name="connsiteY5" fmla="*/ 4162179 h 5647731"/>
              <a:gd name="connsiteX6" fmla="*/ 5030106 w 10346624"/>
              <a:gd name="connsiteY6" fmla="*/ 1791213 h 5647731"/>
              <a:gd name="connsiteX7" fmla="*/ 5637009 w 10346624"/>
              <a:gd name="connsiteY7" fmla="*/ 2519496 h 5647731"/>
              <a:gd name="connsiteX8" fmla="*/ 6203452 w 10346624"/>
              <a:gd name="connsiteY8" fmla="*/ 1006285 h 5647731"/>
              <a:gd name="connsiteX9" fmla="*/ 6948054 w 10346624"/>
              <a:gd name="connsiteY9" fmla="*/ 1772347 h 5647731"/>
              <a:gd name="connsiteX10" fmla="*/ 10346624 w 10346624"/>
              <a:gd name="connsiteY10" fmla="*/ 0 h 5647731"/>
              <a:gd name="connsiteX0" fmla="*/ 1178899 w 10346624"/>
              <a:gd name="connsiteY0" fmla="*/ 5462289 h 5684628"/>
              <a:gd name="connsiteX1" fmla="*/ 6114 w 10346624"/>
              <a:gd name="connsiteY1" fmla="*/ 5390604 h 5684628"/>
              <a:gd name="connsiteX2" fmla="*/ 2011777 w 10346624"/>
              <a:gd name="connsiteY2" fmla="*/ 3474356 h 5684628"/>
              <a:gd name="connsiteX3" fmla="*/ 2707692 w 10346624"/>
              <a:gd name="connsiteY3" fmla="*/ 4728622 h 5684628"/>
              <a:gd name="connsiteX4" fmla="*/ 3557356 w 10346624"/>
              <a:gd name="connsiteY4" fmla="*/ 2980742 h 5684628"/>
              <a:gd name="connsiteX5" fmla="*/ 4180443 w 10346624"/>
              <a:gd name="connsiteY5" fmla="*/ 4162179 h 5684628"/>
              <a:gd name="connsiteX6" fmla="*/ 5030106 w 10346624"/>
              <a:gd name="connsiteY6" fmla="*/ 1791213 h 5684628"/>
              <a:gd name="connsiteX7" fmla="*/ 5637009 w 10346624"/>
              <a:gd name="connsiteY7" fmla="*/ 2519496 h 5684628"/>
              <a:gd name="connsiteX8" fmla="*/ 6203452 w 10346624"/>
              <a:gd name="connsiteY8" fmla="*/ 1006285 h 5684628"/>
              <a:gd name="connsiteX9" fmla="*/ 6948054 w 10346624"/>
              <a:gd name="connsiteY9" fmla="*/ 1772347 h 5684628"/>
              <a:gd name="connsiteX10" fmla="*/ 10346624 w 10346624"/>
              <a:gd name="connsiteY10" fmla="*/ 0 h 5684628"/>
              <a:gd name="connsiteX0" fmla="*/ 1244207 w 10346624"/>
              <a:gd name="connsiteY0" fmla="*/ 5514536 h 5705666"/>
              <a:gd name="connsiteX1" fmla="*/ 6114 w 10346624"/>
              <a:gd name="connsiteY1" fmla="*/ 5390604 h 5705666"/>
              <a:gd name="connsiteX2" fmla="*/ 2011777 w 10346624"/>
              <a:gd name="connsiteY2" fmla="*/ 3474356 h 5705666"/>
              <a:gd name="connsiteX3" fmla="*/ 2707692 w 10346624"/>
              <a:gd name="connsiteY3" fmla="*/ 4728622 h 5705666"/>
              <a:gd name="connsiteX4" fmla="*/ 3557356 w 10346624"/>
              <a:gd name="connsiteY4" fmla="*/ 2980742 h 5705666"/>
              <a:gd name="connsiteX5" fmla="*/ 4180443 w 10346624"/>
              <a:gd name="connsiteY5" fmla="*/ 4162179 h 5705666"/>
              <a:gd name="connsiteX6" fmla="*/ 5030106 w 10346624"/>
              <a:gd name="connsiteY6" fmla="*/ 1791213 h 5705666"/>
              <a:gd name="connsiteX7" fmla="*/ 5637009 w 10346624"/>
              <a:gd name="connsiteY7" fmla="*/ 2519496 h 5705666"/>
              <a:gd name="connsiteX8" fmla="*/ 6203452 w 10346624"/>
              <a:gd name="connsiteY8" fmla="*/ 1006285 h 5705666"/>
              <a:gd name="connsiteX9" fmla="*/ 6948054 w 10346624"/>
              <a:gd name="connsiteY9" fmla="*/ 1772347 h 5705666"/>
              <a:gd name="connsiteX10" fmla="*/ 10346624 w 10346624"/>
              <a:gd name="connsiteY10" fmla="*/ 0 h 5705666"/>
              <a:gd name="connsiteX0" fmla="*/ 1244207 w 10346624"/>
              <a:gd name="connsiteY0" fmla="*/ 5514536 h 5680480"/>
              <a:gd name="connsiteX1" fmla="*/ 6114 w 10346624"/>
              <a:gd name="connsiteY1" fmla="*/ 5390604 h 5680480"/>
              <a:gd name="connsiteX2" fmla="*/ 2011777 w 10346624"/>
              <a:gd name="connsiteY2" fmla="*/ 3474356 h 5680480"/>
              <a:gd name="connsiteX3" fmla="*/ 2707692 w 10346624"/>
              <a:gd name="connsiteY3" fmla="*/ 4728622 h 5680480"/>
              <a:gd name="connsiteX4" fmla="*/ 3557356 w 10346624"/>
              <a:gd name="connsiteY4" fmla="*/ 2980742 h 5680480"/>
              <a:gd name="connsiteX5" fmla="*/ 4180443 w 10346624"/>
              <a:gd name="connsiteY5" fmla="*/ 4162179 h 5680480"/>
              <a:gd name="connsiteX6" fmla="*/ 5030106 w 10346624"/>
              <a:gd name="connsiteY6" fmla="*/ 1791213 h 5680480"/>
              <a:gd name="connsiteX7" fmla="*/ 5637009 w 10346624"/>
              <a:gd name="connsiteY7" fmla="*/ 2519496 h 5680480"/>
              <a:gd name="connsiteX8" fmla="*/ 6203452 w 10346624"/>
              <a:gd name="connsiteY8" fmla="*/ 1006285 h 5680480"/>
              <a:gd name="connsiteX9" fmla="*/ 6948054 w 10346624"/>
              <a:gd name="connsiteY9" fmla="*/ 1772347 h 5680480"/>
              <a:gd name="connsiteX10" fmla="*/ 10346624 w 10346624"/>
              <a:gd name="connsiteY10" fmla="*/ 0 h 5680480"/>
              <a:gd name="connsiteX0" fmla="*/ 1218172 w 10320589"/>
              <a:gd name="connsiteY0" fmla="*/ 5514536 h 5713996"/>
              <a:gd name="connsiteX1" fmla="*/ 6202 w 10320589"/>
              <a:gd name="connsiteY1" fmla="*/ 5442849 h 5713996"/>
              <a:gd name="connsiteX2" fmla="*/ 1985742 w 10320589"/>
              <a:gd name="connsiteY2" fmla="*/ 3474356 h 5713996"/>
              <a:gd name="connsiteX3" fmla="*/ 2681657 w 10320589"/>
              <a:gd name="connsiteY3" fmla="*/ 4728622 h 5713996"/>
              <a:gd name="connsiteX4" fmla="*/ 3531321 w 10320589"/>
              <a:gd name="connsiteY4" fmla="*/ 2980742 h 5713996"/>
              <a:gd name="connsiteX5" fmla="*/ 4154408 w 10320589"/>
              <a:gd name="connsiteY5" fmla="*/ 4162179 h 5713996"/>
              <a:gd name="connsiteX6" fmla="*/ 5004071 w 10320589"/>
              <a:gd name="connsiteY6" fmla="*/ 1791213 h 5713996"/>
              <a:gd name="connsiteX7" fmla="*/ 5610974 w 10320589"/>
              <a:gd name="connsiteY7" fmla="*/ 2519496 h 5713996"/>
              <a:gd name="connsiteX8" fmla="*/ 6177417 w 10320589"/>
              <a:gd name="connsiteY8" fmla="*/ 1006285 h 5713996"/>
              <a:gd name="connsiteX9" fmla="*/ 6922019 w 10320589"/>
              <a:gd name="connsiteY9" fmla="*/ 1772347 h 5713996"/>
              <a:gd name="connsiteX10" fmla="*/ 10320589 w 10320589"/>
              <a:gd name="connsiteY10" fmla="*/ 0 h 5713996"/>
              <a:gd name="connsiteX0" fmla="*/ 1229345 w 10331762"/>
              <a:gd name="connsiteY0" fmla="*/ 5514536 h 5713996"/>
              <a:gd name="connsiteX1" fmla="*/ 17375 w 10331762"/>
              <a:gd name="connsiteY1" fmla="*/ 5442849 h 5713996"/>
              <a:gd name="connsiteX2" fmla="*/ 1996915 w 10331762"/>
              <a:gd name="connsiteY2" fmla="*/ 3474356 h 5713996"/>
              <a:gd name="connsiteX3" fmla="*/ 2692830 w 10331762"/>
              <a:gd name="connsiteY3" fmla="*/ 4728622 h 5713996"/>
              <a:gd name="connsiteX4" fmla="*/ 3542494 w 10331762"/>
              <a:gd name="connsiteY4" fmla="*/ 2980742 h 5713996"/>
              <a:gd name="connsiteX5" fmla="*/ 4165581 w 10331762"/>
              <a:gd name="connsiteY5" fmla="*/ 4162179 h 5713996"/>
              <a:gd name="connsiteX6" fmla="*/ 5015244 w 10331762"/>
              <a:gd name="connsiteY6" fmla="*/ 1791213 h 5713996"/>
              <a:gd name="connsiteX7" fmla="*/ 5622147 w 10331762"/>
              <a:gd name="connsiteY7" fmla="*/ 2519496 h 5713996"/>
              <a:gd name="connsiteX8" fmla="*/ 6188590 w 10331762"/>
              <a:gd name="connsiteY8" fmla="*/ 1006285 h 5713996"/>
              <a:gd name="connsiteX9" fmla="*/ 6933192 w 10331762"/>
              <a:gd name="connsiteY9" fmla="*/ 1772347 h 5713996"/>
              <a:gd name="connsiteX10" fmla="*/ 10331762 w 10331762"/>
              <a:gd name="connsiteY10" fmla="*/ 0 h 5713996"/>
              <a:gd name="connsiteX0" fmla="*/ 1190511 w 10292928"/>
              <a:gd name="connsiteY0" fmla="*/ 5514536 h 5816280"/>
              <a:gd name="connsiteX1" fmla="*/ 17726 w 10292928"/>
              <a:gd name="connsiteY1" fmla="*/ 5586525 h 5816280"/>
              <a:gd name="connsiteX2" fmla="*/ 1958081 w 10292928"/>
              <a:gd name="connsiteY2" fmla="*/ 3474356 h 5816280"/>
              <a:gd name="connsiteX3" fmla="*/ 2653996 w 10292928"/>
              <a:gd name="connsiteY3" fmla="*/ 4728622 h 5816280"/>
              <a:gd name="connsiteX4" fmla="*/ 3503660 w 10292928"/>
              <a:gd name="connsiteY4" fmla="*/ 2980742 h 5816280"/>
              <a:gd name="connsiteX5" fmla="*/ 4126747 w 10292928"/>
              <a:gd name="connsiteY5" fmla="*/ 4162179 h 5816280"/>
              <a:gd name="connsiteX6" fmla="*/ 4976410 w 10292928"/>
              <a:gd name="connsiteY6" fmla="*/ 1791213 h 5816280"/>
              <a:gd name="connsiteX7" fmla="*/ 5583313 w 10292928"/>
              <a:gd name="connsiteY7" fmla="*/ 2519496 h 5816280"/>
              <a:gd name="connsiteX8" fmla="*/ 6149756 w 10292928"/>
              <a:gd name="connsiteY8" fmla="*/ 1006285 h 5816280"/>
              <a:gd name="connsiteX9" fmla="*/ 6894358 w 10292928"/>
              <a:gd name="connsiteY9" fmla="*/ 1772347 h 5816280"/>
              <a:gd name="connsiteX10" fmla="*/ 10292928 w 10292928"/>
              <a:gd name="connsiteY10" fmla="*/ 0 h 5816280"/>
              <a:gd name="connsiteX0" fmla="*/ 1190510 w 10292927"/>
              <a:gd name="connsiteY0" fmla="*/ 5514536 h 5816280"/>
              <a:gd name="connsiteX1" fmla="*/ 17725 w 10292927"/>
              <a:gd name="connsiteY1" fmla="*/ 5586525 h 5816280"/>
              <a:gd name="connsiteX2" fmla="*/ 1958080 w 10292927"/>
              <a:gd name="connsiteY2" fmla="*/ 3474356 h 5816280"/>
              <a:gd name="connsiteX3" fmla="*/ 2653995 w 10292927"/>
              <a:gd name="connsiteY3" fmla="*/ 4728622 h 5816280"/>
              <a:gd name="connsiteX4" fmla="*/ 3503659 w 10292927"/>
              <a:gd name="connsiteY4" fmla="*/ 2980742 h 5816280"/>
              <a:gd name="connsiteX5" fmla="*/ 4126746 w 10292927"/>
              <a:gd name="connsiteY5" fmla="*/ 4162179 h 5816280"/>
              <a:gd name="connsiteX6" fmla="*/ 4976409 w 10292927"/>
              <a:gd name="connsiteY6" fmla="*/ 1791213 h 5816280"/>
              <a:gd name="connsiteX7" fmla="*/ 5583312 w 10292927"/>
              <a:gd name="connsiteY7" fmla="*/ 2519496 h 5816280"/>
              <a:gd name="connsiteX8" fmla="*/ 6149755 w 10292927"/>
              <a:gd name="connsiteY8" fmla="*/ 1006285 h 5816280"/>
              <a:gd name="connsiteX9" fmla="*/ 6894357 w 10292927"/>
              <a:gd name="connsiteY9" fmla="*/ 1772347 h 5816280"/>
              <a:gd name="connsiteX10" fmla="*/ 10292927 w 10292927"/>
              <a:gd name="connsiteY10" fmla="*/ 0 h 5816280"/>
              <a:gd name="connsiteX0" fmla="*/ 1190510 w 9809651"/>
              <a:gd name="connsiteY0" fmla="*/ 5658213 h 5959957"/>
              <a:gd name="connsiteX1" fmla="*/ 17725 w 9809651"/>
              <a:gd name="connsiteY1" fmla="*/ 5730202 h 5959957"/>
              <a:gd name="connsiteX2" fmla="*/ 1958080 w 9809651"/>
              <a:gd name="connsiteY2" fmla="*/ 3618033 h 5959957"/>
              <a:gd name="connsiteX3" fmla="*/ 2653995 w 9809651"/>
              <a:gd name="connsiteY3" fmla="*/ 4872299 h 5959957"/>
              <a:gd name="connsiteX4" fmla="*/ 3503659 w 9809651"/>
              <a:gd name="connsiteY4" fmla="*/ 3124419 h 5959957"/>
              <a:gd name="connsiteX5" fmla="*/ 4126746 w 9809651"/>
              <a:gd name="connsiteY5" fmla="*/ 4305856 h 5959957"/>
              <a:gd name="connsiteX6" fmla="*/ 4976409 w 9809651"/>
              <a:gd name="connsiteY6" fmla="*/ 1934890 h 5959957"/>
              <a:gd name="connsiteX7" fmla="*/ 5583312 w 9809651"/>
              <a:gd name="connsiteY7" fmla="*/ 2663173 h 5959957"/>
              <a:gd name="connsiteX8" fmla="*/ 6149755 w 9809651"/>
              <a:gd name="connsiteY8" fmla="*/ 1149962 h 5959957"/>
              <a:gd name="connsiteX9" fmla="*/ 6894357 w 9809651"/>
              <a:gd name="connsiteY9" fmla="*/ 1916024 h 5959957"/>
              <a:gd name="connsiteX10" fmla="*/ 9809651 w 9809651"/>
              <a:gd name="connsiteY10" fmla="*/ 0 h 5959957"/>
              <a:gd name="connsiteX0" fmla="*/ 1190510 w 9809651"/>
              <a:gd name="connsiteY0" fmla="*/ 5658213 h 5959957"/>
              <a:gd name="connsiteX1" fmla="*/ 17725 w 9809651"/>
              <a:gd name="connsiteY1" fmla="*/ 5730202 h 5959957"/>
              <a:gd name="connsiteX2" fmla="*/ 1958080 w 9809651"/>
              <a:gd name="connsiteY2" fmla="*/ 3618033 h 5959957"/>
              <a:gd name="connsiteX3" fmla="*/ 2653995 w 9809651"/>
              <a:gd name="connsiteY3" fmla="*/ 4872299 h 5959957"/>
              <a:gd name="connsiteX4" fmla="*/ 3503659 w 9809651"/>
              <a:gd name="connsiteY4" fmla="*/ 3124419 h 5959957"/>
              <a:gd name="connsiteX5" fmla="*/ 4126746 w 9809651"/>
              <a:gd name="connsiteY5" fmla="*/ 4305856 h 5959957"/>
              <a:gd name="connsiteX6" fmla="*/ 4976409 w 9809651"/>
              <a:gd name="connsiteY6" fmla="*/ 1934890 h 5959957"/>
              <a:gd name="connsiteX7" fmla="*/ 5583312 w 9809651"/>
              <a:gd name="connsiteY7" fmla="*/ 2663173 h 5959957"/>
              <a:gd name="connsiteX8" fmla="*/ 6149755 w 9809651"/>
              <a:gd name="connsiteY8" fmla="*/ 1149962 h 5959957"/>
              <a:gd name="connsiteX9" fmla="*/ 6894357 w 9809651"/>
              <a:gd name="connsiteY9" fmla="*/ 1916024 h 5959957"/>
              <a:gd name="connsiteX10" fmla="*/ 9809651 w 9809651"/>
              <a:gd name="connsiteY10" fmla="*/ 0 h 595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09651" h="5959957">
                <a:moveTo>
                  <a:pt x="1190510" y="5658213"/>
                </a:moveTo>
                <a:cubicBezTo>
                  <a:pt x="992947" y="5720347"/>
                  <a:pt x="284364" y="6257692"/>
                  <a:pt x="17725" y="5730202"/>
                </a:cubicBezTo>
                <a:cubicBezTo>
                  <a:pt x="-196667" y="5176589"/>
                  <a:pt x="1597693" y="3619829"/>
                  <a:pt x="1958080" y="3618033"/>
                </a:cubicBezTo>
                <a:cubicBezTo>
                  <a:pt x="2343801" y="3631520"/>
                  <a:pt x="2438207" y="4891180"/>
                  <a:pt x="2653995" y="4872299"/>
                </a:cubicBezTo>
                <a:cubicBezTo>
                  <a:pt x="2880571" y="4872299"/>
                  <a:pt x="3244714" y="3140604"/>
                  <a:pt x="3503659" y="3124419"/>
                </a:cubicBezTo>
                <a:cubicBezTo>
                  <a:pt x="3703263" y="3105537"/>
                  <a:pt x="3959510" y="4308553"/>
                  <a:pt x="4126746" y="4305856"/>
                </a:cubicBezTo>
                <a:cubicBezTo>
                  <a:pt x="4296679" y="4292369"/>
                  <a:pt x="4652728" y="1932193"/>
                  <a:pt x="4976409" y="1934890"/>
                </a:cubicBezTo>
                <a:cubicBezTo>
                  <a:pt x="5267723" y="1942982"/>
                  <a:pt x="5381011" y="2663173"/>
                  <a:pt x="5583312" y="2663173"/>
                </a:cubicBezTo>
                <a:cubicBezTo>
                  <a:pt x="5796402" y="2646989"/>
                  <a:pt x="5952849" y="1158054"/>
                  <a:pt x="6149755" y="1149962"/>
                </a:cubicBezTo>
                <a:cubicBezTo>
                  <a:pt x="6373634" y="1149962"/>
                  <a:pt x="6630018" y="1899840"/>
                  <a:pt x="6894357" y="1916024"/>
                </a:cubicBezTo>
                <a:cubicBezTo>
                  <a:pt x="7178365" y="1911577"/>
                  <a:pt x="8381735" y="563131"/>
                  <a:pt x="9809651" y="0"/>
                </a:cubicBezTo>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id="{B14FF975-118A-4033-B437-6FB06DF9BBFC}"/>
              </a:ext>
            </a:extLst>
          </p:cNvPr>
          <p:cNvGrpSpPr/>
          <p:nvPr/>
        </p:nvGrpSpPr>
        <p:grpSpPr>
          <a:xfrm>
            <a:off x="1308291" y="1779112"/>
            <a:ext cx="5383089" cy="3796702"/>
            <a:chOff x="1102808" y="1419517"/>
            <a:chExt cx="5383089" cy="3796702"/>
          </a:xfrm>
        </p:grpSpPr>
        <p:grpSp>
          <p:nvGrpSpPr>
            <p:cNvPr id="5" name="Group 4">
              <a:extLst>
                <a:ext uri="{FF2B5EF4-FFF2-40B4-BE49-F238E27FC236}">
                  <a16:creationId xmlns:a16="http://schemas.microsoft.com/office/drawing/2014/main" id="{FF67CC57-680F-4D88-B0E7-A78E6215EB9B}"/>
                </a:ext>
              </a:extLst>
            </p:cNvPr>
            <p:cNvGrpSpPr/>
            <p:nvPr/>
          </p:nvGrpSpPr>
          <p:grpSpPr>
            <a:xfrm>
              <a:off x="3564744" y="2898363"/>
              <a:ext cx="188449" cy="1471350"/>
              <a:chOff x="10641180" y="438150"/>
              <a:chExt cx="247650" cy="1828800"/>
            </a:xfrm>
            <a:solidFill>
              <a:schemeClr val="accent6"/>
            </a:solidFill>
          </p:grpSpPr>
          <p:sp>
            <p:nvSpPr>
              <p:cNvPr id="78" name="Rectangle: Rounded Corners 77">
                <a:extLst>
                  <a:ext uri="{FF2B5EF4-FFF2-40B4-BE49-F238E27FC236}">
                    <a16:creationId xmlns:a16="http://schemas.microsoft.com/office/drawing/2014/main" id="{2E048504-1A31-4DD4-8B6D-550ABD6C8BA9}"/>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Rounded Corners 78">
                <a:extLst>
                  <a:ext uri="{FF2B5EF4-FFF2-40B4-BE49-F238E27FC236}">
                    <a16:creationId xmlns:a16="http://schemas.microsoft.com/office/drawing/2014/main" id="{3802D82E-72D9-497A-BCA0-E7E2AB0557FB}"/>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 name="Group 5">
              <a:extLst>
                <a:ext uri="{FF2B5EF4-FFF2-40B4-BE49-F238E27FC236}">
                  <a16:creationId xmlns:a16="http://schemas.microsoft.com/office/drawing/2014/main" id="{5BAC6C0E-DCF5-47CB-9691-D59A12130EEE}"/>
                </a:ext>
              </a:extLst>
            </p:cNvPr>
            <p:cNvGrpSpPr/>
            <p:nvPr/>
          </p:nvGrpSpPr>
          <p:grpSpPr>
            <a:xfrm>
              <a:off x="1537138" y="3468044"/>
              <a:ext cx="188449" cy="1391622"/>
              <a:chOff x="10641180" y="-97372"/>
              <a:chExt cx="247650" cy="1828800"/>
            </a:xfrm>
            <a:solidFill>
              <a:schemeClr val="accent6"/>
            </a:solidFill>
          </p:grpSpPr>
          <p:sp>
            <p:nvSpPr>
              <p:cNvPr id="76" name="Rectangle: Rounded Corners 75">
                <a:extLst>
                  <a:ext uri="{FF2B5EF4-FFF2-40B4-BE49-F238E27FC236}">
                    <a16:creationId xmlns:a16="http://schemas.microsoft.com/office/drawing/2014/main" id="{8E3BB9B0-7215-48D2-B10E-C65541193B26}"/>
                  </a:ext>
                </a:extLst>
              </p:cNvPr>
              <p:cNvSpPr/>
              <p:nvPr/>
            </p:nvSpPr>
            <p:spPr>
              <a:xfrm>
                <a:off x="10751289" y="-97372"/>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ectangle: Rounded Corners 76">
                <a:extLst>
                  <a:ext uri="{FF2B5EF4-FFF2-40B4-BE49-F238E27FC236}">
                    <a16:creationId xmlns:a16="http://schemas.microsoft.com/office/drawing/2014/main" id="{54779196-C7AD-4231-9765-4782379B1602}"/>
                  </a:ext>
                </a:extLst>
              </p:cNvPr>
              <p:cNvSpPr/>
              <p:nvPr/>
            </p:nvSpPr>
            <p:spPr>
              <a:xfrm>
                <a:off x="10641180" y="509010"/>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 name="Group 6">
              <a:extLst>
                <a:ext uri="{FF2B5EF4-FFF2-40B4-BE49-F238E27FC236}">
                  <a16:creationId xmlns:a16="http://schemas.microsoft.com/office/drawing/2014/main" id="{49FE8E6A-22FB-4266-84B2-E6D634BEED8D}"/>
                </a:ext>
              </a:extLst>
            </p:cNvPr>
            <p:cNvGrpSpPr/>
            <p:nvPr/>
          </p:nvGrpSpPr>
          <p:grpSpPr>
            <a:xfrm>
              <a:off x="4244956" y="2379454"/>
              <a:ext cx="188449" cy="1600365"/>
              <a:chOff x="10641180" y="362514"/>
              <a:chExt cx="247650" cy="1989158"/>
            </a:xfrm>
          </p:grpSpPr>
          <p:sp>
            <p:nvSpPr>
              <p:cNvPr id="74" name="Rectangle: Rounded Corners 73">
                <a:extLst>
                  <a:ext uri="{FF2B5EF4-FFF2-40B4-BE49-F238E27FC236}">
                    <a16:creationId xmlns:a16="http://schemas.microsoft.com/office/drawing/2014/main" id="{9D471912-F973-4876-8B38-68D14F7AFF33}"/>
                  </a:ext>
                </a:extLst>
              </p:cNvPr>
              <p:cNvSpPr/>
              <p:nvPr/>
            </p:nvSpPr>
            <p:spPr>
              <a:xfrm>
                <a:off x="10751289" y="362514"/>
                <a:ext cx="27432" cy="1989158"/>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Rounded Corners 74">
                <a:extLst>
                  <a:ext uri="{FF2B5EF4-FFF2-40B4-BE49-F238E27FC236}">
                    <a16:creationId xmlns:a16="http://schemas.microsoft.com/office/drawing/2014/main" id="{DD51A8C5-5F9A-4958-A552-9F1D60886A8C}"/>
                  </a:ext>
                </a:extLst>
              </p:cNvPr>
              <p:cNvSpPr/>
              <p:nvPr/>
            </p:nvSpPr>
            <p:spPr>
              <a:xfrm>
                <a:off x="10641180" y="494815"/>
                <a:ext cx="247650" cy="1611559"/>
              </a:xfrm>
              <a:prstGeom prst="roundRect">
                <a:avLst>
                  <a:gd name="adj" fmla="val 4615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 name="Group 7">
              <a:extLst>
                <a:ext uri="{FF2B5EF4-FFF2-40B4-BE49-F238E27FC236}">
                  <a16:creationId xmlns:a16="http://schemas.microsoft.com/office/drawing/2014/main" id="{0AA52447-3CD3-4DDA-8B90-499BC1F17F8E}"/>
                </a:ext>
              </a:extLst>
            </p:cNvPr>
            <p:cNvGrpSpPr/>
            <p:nvPr/>
          </p:nvGrpSpPr>
          <p:grpSpPr>
            <a:xfrm>
              <a:off x="4916748" y="1757491"/>
              <a:ext cx="188449" cy="1600365"/>
              <a:chOff x="10641180" y="362514"/>
              <a:chExt cx="247650" cy="1989158"/>
            </a:xfrm>
          </p:grpSpPr>
          <p:sp>
            <p:nvSpPr>
              <p:cNvPr id="72" name="Rectangle: Rounded Corners 71">
                <a:extLst>
                  <a:ext uri="{FF2B5EF4-FFF2-40B4-BE49-F238E27FC236}">
                    <a16:creationId xmlns:a16="http://schemas.microsoft.com/office/drawing/2014/main" id="{470817BA-062C-43A2-A0B9-2DBF6E8C21C9}"/>
                  </a:ext>
                </a:extLst>
              </p:cNvPr>
              <p:cNvSpPr/>
              <p:nvPr/>
            </p:nvSpPr>
            <p:spPr>
              <a:xfrm>
                <a:off x="10751289" y="362514"/>
                <a:ext cx="27432" cy="1989158"/>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Rounded Corners 72">
                <a:extLst>
                  <a:ext uri="{FF2B5EF4-FFF2-40B4-BE49-F238E27FC236}">
                    <a16:creationId xmlns:a16="http://schemas.microsoft.com/office/drawing/2014/main" id="{1EBDD904-55A2-4816-AA26-6B2654F0B96F}"/>
                  </a:ext>
                </a:extLst>
              </p:cNvPr>
              <p:cNvSpPr/>
              <p:nvPr/>
            </p:nvSpPr>
            <p:spPr>
              <a:xfrm>
                <a:off x="10641180" y="820641"/>
                <a:ext cx="247650" cy="959907"/>
              </a:xfrm>
              <a:prstGeom prst="roundRect">
                <a:avLst>
                  <a:gd name="adj" fmla="val 4615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40280E9D-BFD0-4D0A-8DB5-84003673F563}"/>
                </a:ext>
              </a:extLst>
            </p:cNvPr>
            <p:cNvGrpSpPr/>
            <p:nvPr/>
          </p:nvGrpSpPr>
          <p:grpSpPr>
            <a:xfrm>
              <a:off x="1976173" y="3527844"/>
              <a:ext cx="188449" cy="834973"/>
              <a:chOff x="10641180" y="500718"/>
              <a:chExt cx="247650" cy="1097280"/>
            </a:xfrm>
          </p:grpSpPr>
          <p:sp>
            <p:nvSpPr>
              <p:cNvPr id="70" name="Rectangle: Rounded Corners 69">
                <a:extLst>
                  <a:ext uri="{FF2B5EF4-FFF2-40B4-BE49-F238E27FC236}">
                    <a16:creationId xmlns:a16="http://schemas.microsoft.com/office/drawing/2014/main" id="{D8CF5801-458D-4BCC-A4A0-73B33CCE4115}"/>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Rounded Corners 70">
                <a:extLst>
                  <a:ext uri="{FF2B5EF4-FFF2-40B4-BE49-F238E27FC236}">
                    <a16:creationId xmlns:a16="http://schemas.microsoft.com/office/drawing/2014/main" id="{D1397DBA-13AE-4F26-9B34-B6D727174665}"/>
                  </a:ext>
                </a:extLst>
              </p:cNvPr>
              <p:cNvSpPr/>
              <p:nvPr/>
            </p:nvSpPr>
            <p:spPr>
              <a:xfrm>
                <a:off x="10641180" y="741341"/>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18D94207-7C82-4BC8-87B8-6832CF9F36BD}"/>
                </a:ext>
              </a:extLst>
            </p:cNvPr>
            <p:cNvGrpSpPr/>
            <p:nvPr/>
          </p:nvGrpSpPr>
          <p:grpSpPr>
            <a:xfrm>
              <a:off x="2673093" y="3824597"/>
              <a:ext cx="188449" cy="1391622"/>
              <a:chOff x="10630391" y="1182550"/>
              <a:chExt cx="247650" cy="1828800"/>
            </a:xfrm>
          </p:grpSpPr>
          <p:sp>
            <p:nvSpPr>
              <p:cNvPr id="68" name="Rectangle: Rounded Corners 67">
                <a:extLst>
                  <a:ext uri="{FF2B5EF4-FFF2-40B4-BE49-F238E27FC236}">
                    <a16:creationId xmlns:a16="http://schemas.microsoft.com/office/drawing/2014/main" id="{572221E2-919D-4BC3-BF8F-6F62F6058A27}"/>
                  </a:ext>
                </a:extLst>
              </p:cNvPr>
              <p:cNvSpPr/>
              <p:nvPr/>
            </p:nvSpPr>
            <p:spPr>
              <a:xfrm>
                <a:off x="10722133" y="11825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Rounded Corners 68">
                <a:extLst>
                  <a:ext uri="{FF2B5EF4-FFF2-40B4-BE49-F238E27FC236}">
                    <a16:creationId xmlns:a16="http://schemas.microsoft.com/office/drawing/2014/main" id="{4913B20C-DC34-413E-8BF2-D1124FE5D094}"/>
                  </a:ext>
                </a:extLst>
              </p:cNvPr>
              <p:cNvSpPr/>
              <p:nvPr/>
            </p:nvSpPr>
            <p:spPr>
              <a:xfrm>
                <a:off x="10630391" y="1455616"/>
                <a:ext cx="247650" cy="72424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F1777A39-DB29-4785-9FC7-DF74564FEC84}"/>
                </a:ext>
              </a:extLst>
            </p:cNvPr>
            <p:cNvGrpSpPr/>
            <p:nvPr/>
          </p:nvGrpSpPr>
          <p:grpSpPr>
            <a:xfrm>
              <a:off x="4916748" y="1881571"/>
              <a:ext cx="188449" cy="1391622"/>
              <a:chOff x="10662618" y="438150"/>
              <a:chExt cx="247650" cy="1828800"/>
            </a:xfrm>
          </p:grpSpPr>
          <p:sp>
            <p:nvSpPr>
              <p:cNvPr id="66" name="Rectangle: Rounded Corners 65">
                <a:extLst>
                  <a:ext uri="{FF2B5EF4-FFF2-40B4-BE49-F238E27FC236}">
                    <a16:creationId xmlns:a16="http://schemas.microsoft.com/office/drawing/2014/main" id="{474ACCF1-BA84-414A-AF29-9C78A0BD5ADB}"/>
                  </a:ext>
                </a:extLst>
              </p:cNvPr>
              <p:cNvSpPr/>
              <p:nvPr/>
            </p:nvSpPr>
            <p:spPr>
              <a:xfrm>
                <a:off x="10772727"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Rounded Corners 66">
                <a:extLst>
                  <a:ext uri="{FF2B5EF4-FFF2-40B4-BE49-F238E27FC236}">
                    <a16:creationId xmlns:a16="http://schemas.microsoft.com/office/drawing/2014/main" id="{EC78EDAF-942E-461F-AD82-D96535A465EF}"/>
                  </a:ext>
                </a:extLst>
              </p:cNvPr>
              <p:cNvSpPr/>
              <p:nvPr/>
            </p:nvSpPr>
            <p:spPr>
              <a:xfrm>
                <a:off x="10662618" y="736515"/>
                <a:ext cx="247650" cy="101490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C67EE961-B969-4657-B157-05338E38E061}"/>
                </a:ext>
              </a:extLst>
            </p:cNvPr>
            <p:cNvGrpSpPr/>
            <p:nvPr/>
          </p:nvGrpSpPr>
          <p:grpSpPr>
            <a:xfrm>
              <a:off x="4469241" y="2121847"/>
              <a:ext cx="188449" cy="834973"/>
              <a:chOff x="10641180" y="500718"/>
              <a:chExt cx="247650" cy="1097280"/>
            </a:xfrm>
          </p:grpSpPr>
          <p:sp>
            <p:nvSpPr>
              <p:cNvPr id="64" name="Rectangle: Rounded Corners 63">
                <a:extLst>
                  <a:ext uri="{FF2B5EF4-FFF2-40B4-BE49-F238E27FC236}">
                    <a16:creationId xmlns:a16="http://schemas.microsoft.com/office/drawing/2014/main" id="{ADBB9D2F-89FD-4AF1-ADAD-8056886B800A}"/>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Rounded Corners 64">
                <a:extLst>
                  <a:ext uri="{FF2B5EF4-FFF2-40B4-BE49-F238E27FC236}">
                    <a16:creationId xmlns:a16="http://schemas.microsoft.com/office/drawing/2014/main" id="{E30DF5A9-6EA7-4FDA-BE18-76940A8F195F}"/>
                  </a:ext>
                </a:extLst>
              </p:cNvPr>
              <p:cNvSpPr/>
              <p:nvPr/>
            </p:nvSpPr>
            <p:spPr>
              <a:xfrm>
                <a:off x="10641180" y="741341"/>
                <a:ext cx="247650" cy="38937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9BF3B394-11D9-47CB-8D1B-61046123C979}"/>
                </a:ext>
              </a:extLst>
            </p:cNvPr>
            <p:cNvGrpSpPr/>
            <p:nvPr/>
          </p:nvGrpSpPr>
          <p:grpSpPr>
            <a:xfrm>
              <a:off x="4685783" y="2027235"/>
              <a:ext cx="188449" cy="1391622"/>
              <a:chOff x="10641180" y="438150"/>
              <a:chExt cx="247650" cy="1828800"/>
            </a:xfrm>
            <a:solidFill>
              <a:schemeClr val="accent6"/>
            </a:solidFill>
          </p:grpSpPr>
          <p:sp>
            <p:nvSpPr>
              <p:cNvPr id="62" name="Rectangle: Rounded Corners 61">
                <a:extLst>
                  <a:ext uri="{FF2B5EF4-FFF2-40B4-BE49-F238E27FC236}">
                    <a16:creationId xmlns:a16="http://schemas.microsoft.com/office/drawing/2014/main" id="{D3012A4F-F016-4B31-BCB1-CAA72AECFB05}"/>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Rounded Corners 62">
                <a:extLst>
                  <a:ext uri="{FF2B5EF4-FFF2-40B4-BE49-F238E27FC236}">
                    <a16:creationId xmlns:a16="http://schemas.microsoft.com/office/drawing/2014/main" id="{5AE13E9D-6744-4727-B56B-B5C975C89923}"/>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0D33D65D-7139-409E-A889-1C318A82E42F}"/>
                </a:ext>
              </a:extLst>
            </p:cNvPr>
            <p:cNvGrpSpPr/>
            <p:nvPr/>
          </p:nvGrpSpPr>
          <p:grpSpPr>
            <a:xfrm>
              <a:off x="2217350" y="3528766"/>
              <a:ext cx="188449" cy="1391622"/>
              <a:chOff x="10653055" y="438150"/>
              <a:chExt cx="247650" cy="1828800"/>
            </a:xfrm>
            <a:solidFill>
              <a:schemeClr val="accent6"/>
            </a:solidFill>
          </p:grpSpPr>
          <p:sp>
            <p:nvSpPr>
              <p:cNvPr id="60" name="Rectangle: Rounded Corners 59">
                <a:extLst>
                  <a:ext uri="{FF2B5EF4-FFF2-40B4-BE49-F238E27FC236}">
                    <a16:creationId xmlns:a16="http://schemas.microsoft.com/office/drawing/2014/main" id="{B022AB4C-2C11-43CF-82E6-B21406255892}"/>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Rounded Corners 60">
                <a:extLst>
                  <a:ext uri="{FF2B5EF4-FFF2-40B4-BE49-F238E27FC236}">
                    <a16:creationId xmlns:a16="http://schemas.microsoft.com/office/drawing/2014/main" id="{B616DB71-EA44-4AFC-A142-AEF8F972B5E4}"/>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F51296B0-D8B9-4B41-AD95-511078AFC87A}"/>
                </a:ext>
              </a:extLst>
            </p:cNvPr>
            <p:cNvGrpSpPr/>
            <p:nvPr/>
          </p:nvGrpSpPr>
          <p:grpSpPr>
            <a:xfrm>
              <a:off x="2440455" y="3979819"/>
              <a:ext cx="188449" cy="834973"/>
              <a:chOff x="10641180" y="500718"/>
              <a:chExt cx="247650" cy="1097280"/>
            </a:xfrm>
            <a:solidFill>
              <a:schemeClr val="accent6"/>
            </a:solidFill>
          </p:grpSpPr>
          <p:sp>
            <p:nvSpPr>
              <p:cNvPr id="58" name="Rectangle: Rounded Corners 57">
                <a:extLst>
                  <a:ext uri="{FF2B5EF4-FFF2-40B4-BE49-F238E27FC236}">
                    <a16:creationId xmlns:a16="http://schemas.microsoft.com/office/drawing/2014/main" id="{2E39968F-8B6D-4F50-882F-ECC56BED16E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Rounded Corners 58">
                <a:extLst>
                  <a:ext uri="{FF2B5EF4-FFF2-40B4-BE49-F238E27FC236}">
                    <a16:creationId xmlns:a16="http://schemas.microsoft.com/office/drawing/2014/main" id="{1F418AC9-3364-4168-84B8-F644F7C24874}"/>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4E6EE99F-7D7E-4F40-B4BD-3F00D9A85A01}"/>
                </a:ext>
              </a:extLst>
            </p:cNvPr>
            <p:cNvGrpSpPr/>
            <p:nvPr/>
          </p:nvGrpSpPr>
          <p:grpSpPr>
            <a:xfrm>
              <a:off x="1317620" y="3801808"/>
              <a:ext cx="188449" cy="834973"/>
              <a:chOff x="10641180" y="278676"/>
              <a:chExt cx="247650" cy="1097280"/>
            </a:xfrm>
          </p:grpSpPr>
          <p:sp>
            <p:nvSpPr>
              <p:cNvPr id="56" name="Rectangle: Rounded Corners 55">
                <a:extLst>
                  <a:ext uri="{FF2B5EF4-FFF2-40B4-BE49-F238E27FC236}">
                    <a16:creationId xmlns:a16="http://schemas.microsoft.com/office/drawing/2014/main" id="{91C7EE1E-4B6A-4A64-8559-06C069782CD2}"/>
                  </a:ext>
                </a:extLst>
              </p:cNvPr>
              <p:cNvSpPr/>
              <p:nvPr/>
            </p:nvSpPr>
            <p:spPr>
              <a:xfrm>
                <a:off x="10751289" y="278676"/>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Rounded Corners 56">
                <a:extLst>
                  <a:ext uri="{FF2B5EF4-FFF2-40B4-BE49-F238E27FC236}">
                    <a16:creationId xmlns:a16="http://schemas.microsoft.com/office/drawing/2014/main" id="{444CB644-8CFE-4484-963A-C34E06A3748F}"/>
                  </a:ext>
                </a:extLst>
              </p:cNvPr>
              <p:cNvSpPr/>
              <p:nvPr/>
            </p:nvSpPr>
            <p:spPr>
              <a:xfrm>
                <a:off x="10641180" y="519299"/>
                <a:ext cx="247650" cy="61603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6AF8AF51-6E58-4769-993D-01E8FF46A106}"/>
                </a:ext>
              </a:extLst>
            </p:cNvPr>
            <p:cNvGrpSpPr/>
            <p:nvPr/>
          </p:nvGrpSpPr>
          <p:grpSpPr>
            <a:xfrm>
              <a:off x="1102808" y="4055614"/>
              <a:ext cx="188449" cy="834973"/>
              <a:chOff x="10641180" y="278676"/>
              <a:chExt cx="247650" cy="1097280"/>
            </a:xfrm>
          </p:grpSpPr>
          <p:sp>
            <p:nvSpPr>
              <p:cNvPr id="54" name="Rectangle: Rounded Corners 53">
                <a:extLst>
                  <a:ext uri="{FF2B5EF4-FFF2-40B4-BE49-F238E27FC236}">
                    <a16:creationId xmlns:a16="http://schemas.microsoft.com/office/drawing/2014/main" id="{524648BB-6CD9-47F8-A05C-38D7573DB6C7}"/>
                  </a:ext>
                </a:extLst>
              </p:cNvPr>
              <p:cNvSpPr/>
              <p:nvPr/>
            </p:nvSpPr>
            <p:spPr>
              <a:xfrm>
                <a:off x="10751289" y="278676"/>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Rounded Corners 54">
                <a:extLst>
                  <a:ext uri="{FF2B5EF4-FFF2-40B4-BE49-F238E27FC236}">
                    <a16:creationId xmlns:a16="http://schemas.microsoft.com/office/drawing/2014/main" id="{CF527F79-E8C9-492C-B1A3-A2196773122B}"/>
                  </a:ext>
                </a:extLst>
              </p:cNvPr>
              <p:cNvSpPr/>
              <p:nvPr/>
            </p:nvSpPr>
            <p:spPr>
              <a:xfrm>
                <a:off x="10641180" y="357773"/>
                <a:ext cx="247650" cy="61603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A90BE6B1-3A58-4131-B59B-81A98D5C7452}"/>
                </a:ext>
              </a:extLst>
            </p:cNvPr>
            <p:cNvGrpSpPr/>
            <p:nvPr/>
          </p:nvGrpSpPr>
          <p:grpSpPr>
            <a:xfrm>
              <a:off x="6297448" y="1419517"/>
              <a:ext cx="188449" cy="834973"/>
              <a:chOff x="10641180" y="605206"/>
              <a:chExt cx="247650" cy="1097280"/>
            </a:xfrm>
          </p:grpSpPr>
          <p:sp>
            <p:nvSpPr>
              <p:cNvPr id="52" name="Rectangle: Rounded Corners 51">
                <a:extLst>
                  <a:ext uri="{FF2B5EF4-FFF2-40B4-BE49-F238E27FC236}">
                    <a16:creationId xmlns:a16="http://schemas.microsoft.com/office/drawing/2014/main" id="{1BC4BDDD-263F-462C-A4AB-72ABE1DEA0CA}"/>
                  </a:ext>
                </a:extLst>
              </p:cNvPr>
              <p:cNvSpPr/>
              <p:nvPr/>
            </p:nvSpPr>
            <p:spPr>
              <a:xfrm>
                <a:off x="10751289" y="605206"/>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Rounded Corners 52">
                <a:extLst>
                  <a:ext uri="{FF2B5EF4-FFF2-40B4-BE49-F238E27FC236}">
                    <a16:creationId xmlns:a16="http://schemas.microsoft.com/office/drawing/2014/main" id="{5C6984ED-C19C-45D8-A931-92CDB504AFBB}"/>
                  </a:ext>
                </a:extLst>
              </p:cNvPr>
              <p:cNvSpPr/>
              <p:nvPr/>
            </p:nvSpPr>
            <p:spPr>
              <a:xfrm>
                <a:off x="10641180" y="684304"/>
                <a:ext cx="247650" cy="61603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5983046B-8577-4AFA-B894-7BACCFEB31F2}"/>
                </a:ext>
              </a:extLst>
            </p:cNvPr>
            <p:cNvGrpSpPr/>
            <p:nvPr/>
          </p:nvGrpSpPr>
          <p:grpSpPr>
            <a:xfrm>
              <a:off x="5615340" y="1500297"/>
              <a:ext cx="188449" cy="1471350"/>
              <a:chOff x="10641180" y="438150"/>
              <a:chExt cx="247650" cy="1828800"/>
            </a:xfrm>
            <a:solidFill>
              <a:schemeClr val="accent6"/>
            </a:solidFill>
          </p:grpSpPr>
          <p:sp>
            <p:nvSpPr>
              <p:cNvPr id="50" name="Rectangle: Rounded Corners 49">
                <a:extLst>
                  <a:ext uri="{FF2B5EF4-FFF2-40B4-BE49-F238E27FC236}">
                    <a16:creationId xmlns:a16="http://schemas.microsoft.com/office/drawing/2014/main" id="{A43B0590-C98E-4194-BEA9-03528A9E010E}"/>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Rounded Corners 50">
                <a:extLst>
                  <a:ext uri="{FF2B5EF4-FFF2-40B4-BE49-F238E27FC236}">
                    <a16:creationId xmlns:a16="http://schemas.microsoft.com/office/drawing/2014/main" id="{228F9A40-6CC0-4957-97E3-E97BEC1F69B1}"/>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0" name="Group 19">
              <a:extLst>
                <a:ext uri="{FF2B5EF4-FFF2-40B4-BE49-F238E27FC236}">
                  <a16:creationId xmlns:a16="http://schemas.microsoft.com/office/drawing/2014/main" id="{B393B20D-0B7F-49A1-B706-FB5D9A01D6BF}"/>
                </a:ext>
              </a:extLst>
            </p:cNvPr>
            <p:cNvGrpSpPr/>
            <p:nvPr/>
          </p:nvGrpSpPr>
          <p:grpSpPr>
            <a:xfrm>
              <a:off x="5378386" y="1777351"/>
              <a:ext cx="188449" cy="834973"/>
              <a:chOff x="10641180" y="500718"/>
              <a:chExt cx="247650" cy="1097280"/>
            </a:xfrm>
            <a:solidFill>
              <a:schemeClr val="accent6"/>
            </a:solidFill>
          </p:grpSpPr>
          <p:sp>
            <p:nvSpPr>
              <p:cNvPr id="48" name="Rectangle: Rounded Corners 47">
                <a:extLst>
                  <a:ext uri="{FF2B5EF4-FFF2-40B4-BE49-F238E27FC236}">
                    <a16:creationId xmlns:a16="http://schemas.microsoft.com/office/drawing/2014/main" id="{27CEB36B-5EAB-46D8-A321-DE30DD6272E0}"/>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Rounded Corners 48">
                <a:extLst>
                  <a:ext uri="{FF2B5EF4-FFF2-40B4-BE49-F238E27FC236}">
                    <a16:creationId xmlns:a16="http://schemas.microsoft.com/office/drawing/2014/main" id="{D1CDC9F6-95FD-45CA-B684-5161A9A1D75B}"/>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 name="Group 20">
              <a:extLst>
                <a:ext uri="{FF2B5EF4-FFF2-40B4-BE49-F238E27FC236}">
                  <a16:creationId xmlns:a16="http://schemas.microsoft.com/office/drawing/2014/main" id="{F4F5A549-A4B5-4962-872F-61D280739ADD}"/>
                </a:ext>
              </a:extLst>
            </p:cNvPr>
            <p:cNvGrpSpPr/>
            <p:nvPr/>
          </p:nvGrpSpPr>
          <p:grpSpPr>
            <a:xfrm>
              <a:off x="5836292" y="1859500"/>
              <a:ext cx="188449" cy="834973"/>
              <a:chOff x="10641180" y="500718"/>
              <a:chExt cx="247650" cy="1097280"/>
            </a:xfrm>
          </p:grpSpPr>
          <p:sp>
            <p:nvSpPr>
              <p:cNvPr id="46" name="Rectangle: Rounded Corners 45">
                <a:extLst>
                  <a:ext uri="{FF2B5EF4-FFF2-40B4-BE49-F238E27FC236}">
                    <a16:creationId xmlns:a16="http://schemas.microsoft.com/office/drawing/2014/main" id="{7CDDBC8D-8B72-44DD-8FF3-DA5F9540993F}"/>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Rounded Corners 46">
                <a:extLst>
                  <a:ext uri="{FF2B5EF4-FFF2-40B4-BE49-F238E27FC236}">
                    <a16:creationId xmlns:a16="http://schemas.microsoft.com/office/drawing/2014/main" id="{1C5A7781-1A1D-409F-9537-4406D47C78BD}"/>
                  </a:ext>
                </a:extLst>
              </p:cNvPr>
              <p:cNvSpPr/>
              <p:nvPr/>
            </p:nvSpPr>
            <p:spPr>
              <a:xfrm>
                <a:off x="10641180" y="579815"/>
                <a:ext cx="247650" cy="6981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oup 21">
              <a:extLst>
                <a:ext uri="{FF2B5EF4-FFF2-40B4-BE49-F238E27FC236}">
                  <a16:creationId xmlns:a16="http://schemas.microsoft.com/office/drawing/2014/main" id="{D301871C-790C-4F3F-871F-0576B28E9B1C}"/>
                </a:ext>
              </a:extLst>
            </p:cNvPr>
            <p:cNvGrpSpPr/>
            <p:nvPr/>
          </p:nvGrpSpPr>
          <p:grpSpPr>
            <a:xfrm>
              <a:off x="5161382" y="1476120"/>
              <a:ext cx="188449" cy="1391622"/>
              <a:chOff x="10641180" y="438150"/>
              <a:chExt cx="247650" cy="1828800"/>
            </a:xfrm>
          </p:grpSpPr>
          <p:sp>
            <p:nvSpPr>
              <p:cNvPr id="44" name="Rectangle: Rounded Corners 43">
                <a:extLst>
                  <a:ext uri="{FF2B5EF4-FFF2-40B4-BE49-F238E27FC236}">
                    <a16:creationId xmlns:a16="http://schemas.microsoft.com/office/drawing/2014/main" id="{5E7D4BD8-5362-4340-9843-2F26E49F3432}"/>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Rounded Corners 44">
                <a:extLst>
                  <a:ext uri="{FF2B5EF4-FFF2-40B4-BE49-F238E27FC236}">
                    <a16:creationId xmlns:a16="http://schemas.microsoft.com/office/drawing/2014/main" id="{AB388C46-185D-4708-8B8A-ED4F43983C50}"/>
                  </a:ext>
                </a:extLst>
              </p:cNvPr>
              <p:cNvSpPr/>
              <p:nvPr/>
            </p:nvSpPr>
            <p:spPr>
              <a:xfrm>
                <a:off x="10641180" y="1044532"/>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 name="Group 22">
              <a:extLst>
                <a:ext uri="{FF2B5EF4-FFF2-40B4-BE49-F238E27FC236}">
                  <a16:creationId xmlns:a16="http://schemas.microsoft.com/office/drawing/2014/main" id="{BDBDCA4C-3219-401C-9DF0-27C1EDD2DFC6}"/>
                </a:ext>
              </a:extLst>
            </p:cNvPr>
            <p:cNvGrpSpPr/>
            <p:nvPr/>
          </p:nvGrpSpPr>
          <p:grpSpPr>
            <a:xfrm>
              <a:off x="1758760" y="3523581"/>
              <a:ext cx="188449" cy="1391622"/>
              <a:chOff x="10641180" y="438150"/>
              <a:chExt cx="247650" cy="1828800"/>
            </a:xfrm>
          </p:grpSpPr>
          <p:sp>
            <p:nvSpPr>
              <p:cNvPr id="42" name="Rectangle: Rounded Corners 41">
                <a:extLst>
                  <a:ext uri="{FF2B5EF4-FFF2-40B4-BE49-F238E27FC236}">
                    <a16:creationId xmlns:a16="http://schemas.microsoft.com/office/drawing/2014/main" id="{E815FC1F-F675-4334-BF88-DE771EBA9E3C}"/>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Rounded Corners 42">
                <a:extLst>
                  <a:ext uri="{FF2B5EF4-FFF2-40B4-BE49-F238E27FC236}">
                    <a16:creationId xmlns:a16="http://schemas.microsoft.com/office/drawing/2014/main" id="{07211C35-DD82-4A52-88A9-A32F35332569}"/>
                  </a:ext>
                </a:extLst>
              </p:cNvPr>
              <p:cNvSpPr/>
              <p:nvPr/>
            </p:nvSpPr>
            <p:spPr>
              <a:xfrm>
                <a:off x="10641180" y="1044532"/>
                <a:ext cx="247650" cy="83795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23">
              <a:extLst>
                <a:ext uri="{FF2B5EF4-FFF2-40B4-BE49-F238E27FC236}">
                  <a16:creationId xmlns:a16="http://schemas.microsoft.com/office/drawing/2014/main" id="{8D606675-DFD0-49AF-9E0C-616AB4428082}"/>
                </a:ext>
              </a:extLst>
            </p:cNvPr>
            <p:cNvGrpSpPr/>
            <p:nvPr/>
          </p:nvGrpSpPr>
          <p:grpSpPr>
            <a:xfrm>
              <a:off x="2890003" y="3736385"/>
              <a:ext cx="188449" cy="834973"/>
              <a:chOff x="10641180" y="500718"/>
              <a:chExt cx="247650" cy="1097280"/>
            </a:xfrm>
          </p:grpSpPr>
          <p:sp>
            <p:nvSpPr>
              <p:cNvPr id="40" name="Rectangle: Rounded Corners 39">
                <a:extLst>
                  <a:ext uri="{FF2B5EF4-FFF2-40B4-BE49-F238E27FC236}">
                    <a16:creationId xmlns:a16="http://schemas.microsoft.com/office/drawing/2014/main" id="{741A0C90-E424-42EC-B6AE-2AF54FD955BF}"/>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Rounded Corners 40">
                <a:extLst>
                  <a:ext uri="{FF2B5EF4-FFF2-40B4-BE49-F238E27FC236}">
                    <a16:creationId xmlns:a16="http://schemas.microsoft.com/office/drawing/2014/main" id="{547FB384-36DC-429A-B0A1-0E2FCAC1185C}"/>
                  </a:ext>
                </a:extLst>
              </p:cNvPr>
              <p:cNvSpPr/>
              <p:nvPr/>
            </p:nvSpPr>
            <p:spPr>
              <a:xfrm>
                <a:off x="10641180" y="579815"/>
                <a:ext cx="247650" cy="744129"/>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5" name="Group 24">
              <a:extLst>
                <a:ext uri="{FF2B5EF4-FFF2-40B4-BE49-F238E27FC236}">
                  <a16:creationId xmlns:a16="http://schemas.microsoft.com/office/drawing/2014/main" id="{2103559E-3B49-44D8-90A1-21F476BD1AA2}"/>
                </a:ext>
              </a:extLst>
            </p:cNvPr>
            <p:cNvGrpSpPr/>
            <p:nvPr/>
          </p:nvGrpSpPr>
          <p:grpSpPr>
            <a:xfrm>
              <a:off x="3127455" y="3327948"/>
              <a:ext cx="188449" cy="834973"/>
              <a:chOff x="10641180" y="500718"/>
              <a:chExt cx="247650" cy="1097280"/>
            </a:xfrm>
          </p:grpSpPr>
          <p:sp>
            <p:nvSpPr>
              <p:cNvPr id="38" name="Rectangle: Rounded Corners 37">
                <a:extLst>
                  <a:ext uri="{FF2B5EF4-FFF2-40B4-BE49-F238E27FC236}">
                    <a16:creationId xmlns:a16="http://schemas.microsoft.com/office/drawing/2014/main" id="{4F02922C-FE23-4220-BD84-431D837A0A26}"/>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Rounded Corners 38">
                <a:extLst>
                  <a:ext uri="{FF2B5EF4-FFF2-40B4-BE49-F238E27FC236}">
                    <a16:creationId xmlns:a16="http://schemas.microsoft.com/office/drawing/2014/main" id="{8E4E9A8A-5019-4A5A-996D-50AF682CDFED}"/>
                  </a:ext>
                </a:extLst>
              </p:cNvPr>
              <p:cNvSpPr/>
              <p:nvPr/>
            </p:nvSpPr>
            <p:spPr>
              <a:xfrm>
                <a:off x="10641180" y="579815"/>
                <a:ext cx="247650" cy="78437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6" name="Group 25">
              <a:extLst>
                <a:ext uri="{FF2B5EF4-FFF2-40B4-BE49-F238E27FC236}">
                  <a16:creationId xmlns:a16="http://schemas.microsoft.com/office/drawing/2014/main" id="{02B0DCB2-6EFE-400B-9865-1D59FFE51B8D}"/>
                </a:ext>
              </a:extLst>
            </p:cNvPr>
            <p:cNvGrpSpPr/>
            <p:nvPr/>
          </p:nvGrpSpPr>
          <p:grpSpPr>
            <a:xfrm>
              <a:off x="3351373" y="3111280"/>
              <a:ext cx="188449" cy="834973"/>
              <a:chOff x="10641180" y="500718"/>
              <a:chExt cx="247650" cy="1097280"/>
            </a:xfrm>
            <a:solidFill>
              <a:schemeClr val="accent6"/>
            </a:solidFill>
          </p:grpSpPr>
          <p:sp>
            <p:nvSpPr>
              <p:cNvPr id="36" name="Rectangle: Rounded Corners 35">
                <a:extLst>
                  <a:ext uri="{FF2B5EF4-FFF2-40B4-BE49-F238E27FC236}">
                    <a16:creationId xmlns:a16="http://schemas.microsoft.com/office/drawing/2014/main" id="{A97C0542-7C86-4062-AA82-680AE871941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Rounded Corners 36">
                <a:extLst>
                  <a:ext uri="{FF2B5EF4-FFF2-40B4-BE49-F238E27FC236}">
                    <a16:creationId xmlns:a16="http://schemas.microsoft.com/office/drawing/2014/main" id="{E9F954A2-E915-4FF2-B3F9-13879CCFD487}"/>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a:extLst>
                <a:ext uri="{FF2B5EF4-FFF2-40B4-BE49-F238E27FC236}">
                  <a16:creationId xmlns:a16="http://schemas.microsoft.com/office/drawing/2014/main" id="{DFF7F25D-5816-4A6B-BD98-641BCDA53B32}"/>
                </a:ext>
              </a:extLst>
            </p:cNvPr>
            <p:cNvGrpSpPr/>
            <p:nvPr/>
          </p:nvGrpSpPr>
          <p:grpSpPr>
            <a:xfrm>
              <a:off x="4028873" y="3339995"/>
              <a:ext cx="188449" cy="834973"/>
              <a:chOff x="10641180" y="500718"/>
              <a:chExt cx="247650" cy="1097280"/>
            </a:xfrm>
          </p:grpSpPr>
          <p:sp>
            <p:nvSpPr>
              <p:cNvPr id="34" name="Rectangle: Rounded Corners 33">
                <a:extLst>
                  <a:ext uri="{FF2B5EF4-FFF2-40B4-BE49-F238E27FC236}">
                    <a16:creationId xmlns:a16="http://schemas.microsoft.com/office/drawing/2014/main" id="{55A61CC7-BC92-42F0-8962-6973D13D49FC}"/>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Rounded Corners 34">
                <a:extLst>
                  <a:ext uri="{FF2B5EF4-FFF2-40B4-BE49-F238E27FC236}">
                    <a16:creationId xmlns:a16="http://schemas.microsoft.com/office/drawing/2014/main" id="{5EF9A117-A5E6-4E8C-B470-A91BCE4C520A}"/>
                  </a:ext>
                </a:extLst>
              </p:cNvPr>
              <p:cNvSpPr/>
              <p:nvPr/>
            </p:nvSpPr>
            <p:spPr>
              <a:xfrm>
                <a:off x="10641180" y="741341"/>
                <a:ext cx="247650" cy="39621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75991A23-58F5-4DE4-BA96-B2872EC3A5BE}"/>
                </a:ext>
              </a:extLst>
            </p:cNvPr>
            <p:cNvGrpSpPr/>
            <p:nvPr/>
          </p:nvGrpSpPr>
          <p:grpSpPr>
            <a:xfrm>
              <a:off x="3780152" y="3424981"/>
              <a:ext cx="188449" cy="1391622"/>
              <a:chOff x="10641180" y="438150"/>
              <a:chExt cx="247650" cy="1828800"/>
            </a:xfrm>
          </p:grpSpPr>
          <p:sp>
            <p:nvSpPr>
              <p:cNvPr id="32" name="Rectangle: Rounded Corners 31">
                <a:extLst>
                  <a:ext uri="{FF2B5EF4-FFF2-40B4-BE49-F238E27FC236}">
                    <a16:creationId xmlns:a16="http://schemas.microsoft.com/office/drawing/2014/main" id="{D84EEC75-574E-49F7-93FA-721BA05734A0}"/>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Rounded Corners 32">
                <a:extLst>
                  <a:ext uri="{FF2B5EF4-FFF2-40B4-BE49-F238E27FC236}">
                    <a16:creationId xmlns:a16="http://schemas.microsoft.com/office/drawing/2014/main" id="{4380B2D4-E80D-4459-AB09-3D9FC9E62476}"/>
                  </a:ext>
                </a:extLst>
              </p:cNvPr>
              <p:cNvSpPr/>
              <p:nvPr/>
            </p:nvSpPr>
            <p:spPr>
              <a:xfrm>
                <a:off x="10641180" y="1044533"/>
                <a:ext cx="247650" cy="36338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9" name="Group 28">
              <a:extLst>
                <a:ext uri="{FF2B5EF4-FFF2-40B4-BE49-F238E27FC236}">
                  <a16:creationId xmlns:a16="http://schemas.microsoft.com/office/drawing/2014/main" id="{32A21CA7-0694-408D-B18A-4CD23E1E36FA}"/>
                </a:ext>
              </a:extLst>
            </p:cNvPr>
            <p:cNvGrpSpPr/>
            <p:nvPr/>
          </p:nvGrpSpPr>
          <p:grpSpPr>
            <a:xfrm>
              <a:off x="6056432" y="1499565"/>
              <a:ext cx="188449" cy="834973"/>
              <a:chOff x="10641180" y="605206"/>
              <a:chExt cx="247650" cy="1097280"/>
            </a:xfrm>
          </p:grpSpPr>
          <p:sp>
            <p:nvSpPr>
              <p:cNvPr id="30" name="Rectangle: Rounded Corners 29">
                <a:extLst>
                  <a:ext uri="{FF2B5EF4-FFF2-40B4-BE49-F238E27FC236}">
                    <a16:creationId xmlns:a16="http://schemas.microsoft.com/office/drawing/2014/main" id="{C4F5DEAE-2478-4C50-9EA0-57C01B3F7B2B}"/>
                  </a:ext>
                </a:extLst>
              </p:cNvPr>
              <p:cNvSpPr/>
              <p:nvPr/>
            </p:nvSpPr>
            <p:spPr>
              <a:xfrm>
                <a:off x="10751289" y="605206"/>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Rounded Corners 30">
                <a:extLst>
                  <a:ext uri="{FF2B5EF4-FFF2-40B4-BE49-F238E27FC236}">
                    <a16:creationId xmlns:a16="http://schemas.microsoft.com/office/drawing/2014/main" id="{573BE5B5-1CDF-41CC-AFB3-CA0F6C102F6B}"/>
                  </a:ext>
                </a:extLst>
              </p:cNvPr>
              <p:cNvSpPr/>
              <p:nvPr/>
            </p:nvSpPr>
            <p:spPr>
              <a:xfrm>
                <a:off x="10641180" y="684304"/>
                <a:ext cx="247650" cy="825773"/>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84" name="Freeform: Shape 83">
            <a:extLst>
              <a:ext uri="{FF2B5EF4-FFF2-40B4-BE49-F238E27FC236}">
                <a16:creationId xmlns:a16="http://schemas.microsoft.com/office/drawing/2014/main" id="{38E5988E-D604-4CEE-9C39-BAC30B4E63B1}"/>
              </a:ext>
            </a:extLst>
          </p:cNvPr>
          <p:cNvSpPr/>
          <p:nvPr/>
        </p:nvSpPr>
        <p:spPr>
          <a:xfrm>
            <a:off x="-39754" y="4173201"/>
            <a:ext cx="5802859" cy="2466135"/>
          </a:xfrm>
          <a:custGeom>
            <a:avLst/>
            <a:gdLst>
              <a:gd name="connsiteX0" fmla="*/ 4273826 w 4939748"/>
              <a:gd name="connsiteY0" fmla="*/ 0 h 2554356"/>
              <a:gd name="connsiteX1" fmla="*/ 4273826 w 4939748"/>
              <a:gd name="connsiteY1" fmla="*/ 0 h 2554356"/>
              <a:gd name="connsiteX2" fmla="*/ 4939748 w 4939748"/>
              <a:gd name="connsiteY2" fmla="*/ 993913 h 2554356"/>
              <a:gd name="connsiteX3" fmla="*/ 0 w 4939748"/>
              <a:gd name="connsiteY3" fmla="*/ 2554356 h 2554356"/>
              <a:gd name="connsiteX0" fmla="*/ 4273826 w 4939748"/>
              <a:gd name="connsiteY0" fmla="*/ 129209 h 2683565"/>
              <a:gd name="connsiteX1" fmla="*/ 4283766 w 4939748"/>
              <a:gd name="connsiteY1" fmla="*/ 0 h 2683565"/>
              <a:gd name="connsiteX2" fmla="*/ 4939748 w 4939748"/>
              <a:gd name="connsiteY2" fmla="*/ 1123122 h 2683565"/>
              <a:gd name="connsiteX3" fmla="*/ 0 w 4939748"/>
              <a:gd name="connsiteY3" fmla="*/ 2683565 h 2683565"/>
              <a:gd name="connsiteX0" fmla="*/ 4273826 w 4939748"/>
              <a:gd name="connsiteY0" fmla="*/ 129290 h 2683646"/>
              <a:gd name="connsiteX1" fmla="*/ 4283766 w 4939748"/>
              <a:gd name="connsiteY1" fmla="*/ 81 h 2683646"/>
              <a:gd name="connsiteX2" fmla="*/ 4939748 w 4939748"/>
              <a:gd name="connsiteY2" fmla="*/ 1123203 h 2683646"/>
              <a:gd name="connsiteX3" fmla="*/ 0 w 4939748"/>
              <a:gd name="connsiteY3" fmla="*/ 2683646 h 2683646"/>
              <a:gd name="connsiteX0" fmla="*/ 4273826 w 5118652"/>
              <a:gd name="connsiteY0" fmla="*/ 149273 h 2703629"/>
              <a:gd name="connsiteX1" fmla="*/ 4283766 w 5118652"/>
              <a:gd name="connsiteY1" fmla="*/ 20064 h 2703629"/>
              <a:gd name="connsiteX2" fmla="*/ 5118652 w 5118652"/>
              <a:gd name="connsiteY2" fmla="*/ 606473 h 2703629"/>
              <a:gd name="connsiteX3" fmla="*/ 0 w 5118652"/>
              <a:gd name="connsiteY3" fmla="*/ 2703629 h 2703629"/>
              <a:gd name="connsiteX0" fmla="*/ 4273826 w 5218571"/>
              <a:gd name="connsiteY0" fmla="*/ 149273 h 2703629"/>
              <a:gd name="connsiteX1" fmla="*/ 4283766 w 5218571"/>
              <a:gd name="connsiteY1" fmla="*/ 20064 h 2703629"/>
              <a:gd name="connsiteX2" fmla="*/ 5118652 w 5218571"/>
              <a:gd name="connsiteY2" fmla="*/ 606473 h 2703629"/>
              <a:gd name="connsiteX3" fmla="*/ 0 w 5218571"/>
              <a:gd name="connsiteY3" fmla="*/ 2703629 h 2703629"/>
              <a:gd name="connsiteX0" fmla="*/ 4492487 w 5437232"/>
              <a:gd name="connsiteY0" fmla="*/ 149273 h 2733446"/>
              <a:gd name="connsiteX1" fmla="*/ 4502427 w 5437232"/>
              <a:gd name="connsiteY1" fmla="*/ 20064 h 2733446"/>
              <a:gd name="connsiteX2" fmla="*/ 5337313 w 5437232"/>
              <a:gd name="connsiteY2" fmla="*/ 606473 h 2733446"/>
              <a:gd name="connsiteX3" fmla="*/ 0 w 5437232"/>
              <a:gd name="connsiteY3" fmla="*/ 2733446 h 2733446"/>
              <a:gd name="connsiteX0" fmla="*/ 4492487 w 5437232"/>
              <a:gd name="connsiteY0" fmla="*/ 149273 h 2733446"/>
              <a:gd name="connsiteX1" fmla="*/ 4502427 w 5437232"/>
              <a:gd name="connsiteY1" fmla="*/ 20064 h 2733446"/>
              <a:gd name="connsiteX2" fmla="*/ 5337313 w 5437232"/>
              <a:gd name="connsiteY2" fmla="*/ 606473 h 2733446"/>
              <a:gd name="connsiteX3" fmla="*/ 0 w 5437232"/>
              <a:gd name="connsiteY3" fmla="*/ 2733446 h 2733446"/>
              <a:gd name="connsiteX0" fmla="*/ 4492487 w 5454374"/>
              <a:gd name="connsiteY0" fmla="*/ 149273 h 2733446"/>
              <a:gd name="connsiteX1" fmla="*/ 4502427 w 5454374"/>
              <a:gd name="connsiteY1" fmla="*/ 20064 h 2733446"/>
              <a:gd name="connsiteX2" fmla="*/ 5337313 w 5454374"/>
              <a:gd name="connsiteY2" fmla="*/ 606473 h 2733446"/>
              <a:gd name="connsiteX3" fmla="*/ 0 w 5454374"/>
              <a:gd name="connsiteY3" fmla="*/ 2733446 h 2733446"/>
              <a:gd name="connsiteX0" fmla="*/ 4492487 w 5454374"/>
              <a:gd name="connsiteY0" fmla="*/ 149273 h 2733446"/>
              <a:gd name="connsiteX1" fmla="*/ 4502427 w 5454374"/>
              <a:gd name="connsiteY1" fmla="*/ 20064 h 2733446"/>
              <a:gd name="connsiteX2" fmla="*/ 5337313 w 5454374"/>
              <a:gd name="connsiteY2" fmla="*/ 606473 h 2733446"/>
              <a:gd name="connsiteX3" fmla="*/ 0 w 5454374"/>
              <a:gd name="connsiteY3" fmla="*/ 2733446 h 2733446"/>
              <a:gd name="connsiteX0" fmla="*/ 4552122 w 5514009"/>
              <a:gd name="connsiteY0" fmla="*/ 149273 h 2475029"/>
              <a:gd name="connsiteX1" fmla="*/ 4562062 w 5514009"/>
              <a:gd name="connsiteY1" fmla="*/ 20064 h 2475029"/>
              <a:gd name="connsiteX2" fmla="*/ 5396948 w 5514009"/>
              <a:gd name="connsiteY2" fmla="*/ 606473 h 2475029"/>
              <a:gd name="connsiteX3" fmla="*/ 0 w 5514009"/>
              <a:gd name="connsiteY3" fmla="*/ 2475029 h 2475029"/>
              <a:gd name="connsiteX0" fmla="*/ 4552122 w 5569930"/>
              <a:gd name="connsiteY0" fmla="*/ 150503 h 2476259"/>
              <a:gd name="connsiteX1" fmla="*/ 4562062 w 5569930"/>
              <a:gd name="connsiteY1" fmla="*/ 21294 h 2476259"/>
              <a:gd name="connsiteX2" fmla="*/ 5456582 w 5569930"/>
              <a:gd name="connsiteY2" fmla="*/ 627581 h 2476259"/>
              <a:gd name="connsiteX3" fmla="*/ 0 w 5569930"/>
              <a:gd name="connsiteY3" fmla="*/ 2476259 h 2476259"/>
              <a:gd name="connsiteX0" fmla="*/ 4552122 w 5569930"/>
              <a:gd name="connsiteY0" fmla="*/ 150503 h 2476259"/>
              <a:gd name="connsiteX1" fmla="*/ 4562062 w 5569930"/>
              <a:gd name="connsiteY1" fmla="*/ 21294 h 2476259"/>
              <a:gd name="connsiteX2" fmla="*/ 5456582 w 5569930"/>
              <a:gd name="connsiteY2" fmla="*/ 627581 h 2476259"/>
              <a:gd name="connsiteX3" fmla="*/ 0 w 5569930"/>
              <a:gd name="connsiteY3" fmla="*/ 2476259 h 2476259"/>
              <a:gd name="connsiteX0" fmla="*/ 4552122 w 5612233"/>
              <a:gd name="connsiteY0" fmla="*/ 150503 h 2476259"/>
              <a:gd name="connsiteX1" fmla="*/ 4562062 w 5612233"/>
              <a:gd name="connsiteY1" fmla="*/ 21294 h 2476259"/>
              <a:gd name="connsiteX2" fmla="*/ 5456582 w 5612233"/>
              <a:gd name="connsiteY2" fmla="*/ 627581 h 2476259"/>
              <a:gd name="connsiteX3" fmla="*/ 0 w 5612233"/>
              <a:gd name="connsiteY3" fmla="*/ 2476259 h 2476259"/>
              <a:gd name="connsiteX0" fmla="*/ 4552122 w 5613979"/>
              <a:gd name="connsiteY0" fmla="*/ 12811 h 2338567"/>
              <a:gd name="connsiteX1" fmla="*/ 4581941 w 5613979"/>
              <a:gd name="connsiteY1" fmla="*/ 122141 h 2338567"/>
              <a:gd name="connsiteX2" fmla="*/ 5456582 w 5613979"/>
              <a:gd name="connsiteY2" fmla="*/ 489889 h 2338567"/>
              <a:gd name="connsiteX3" fmla="*/ 0 w 5613979"/>
              <a:gd name="connsiteY3" fmla="*/ 2338567 h 2338567"/>
              <a:gd name="connsiteX0" fmla="*/ 4581941 w 5613979"/>
              <a:gd name="connsiteY0" fmla="*/ 0 h 2216426"/>
              <a:gd name="connsiteX1" fmla="*/ 5456582 w 5613979"/>
              <a:gd name="connsiteY1" fmla="*/ 367748 h 2216426"/>
              <a:gd name="connsiteX2" fmla="*/ 0 w 5613979"/>
              <a:gd name="connsiteY2" fmla="*/ 2216426 h 2216426"/>
              <a:gd name="connsiteX0" fmla="*/ 4581941 w 5639288"/>
              <a:gd name="connsiteY0" fmla="*/ 41497 h 2257923"/>
              <a:gd name="connsiteX1" fmla="*/ 5456582 w 5639288"/>
              <a:gd name="connsiteY1" fmla="*/ 409245 h 2257923"/>
              <a:gd name="connsiteX2" fmla="*/ 0 w 5639288"/>
              <a:gd name="connsiteY2" fmla="*/ 2257923 h 2257923"/>
              <a:gd name="connsiteX0" fmla="*/ 4581941 w 5667067"/>
              <a:gd name="connsiteY0" fmla="*/ 35887 h 2252313"/>
              <a:gd name="connsiteX1" fmla="*/ 5456582 w 5667067"/>
              <a:gd name="connsiteY1" fmla="*/ 403635 h 2252313"/>
              <a:gd name="connsiteX2" fmla="*/ 0 w 5667067"/>
              <a:gd name="connsiteY2" fmla="*/ 2252313 h 2252313"/>
              <a:gd name="connsiteX0" fmla="*/ 4581941 w 5706272"/>
              <a:gd name="connsiteY0" fmla="*/ 118468 h 2334894"/>
              <a:gd name="connsiteX1" fmla="*/ 5456582 w 5706272"/>
              <a:gd name="connsiteY1" fmla="*/ 486216 h 2334894"/>
              <a:gd name="connsiteX2" fmla="*/ 0 w 5706272"/>
              <a:gd name="connsiteY2" fmla="*/ 2334894 h 2334894"/>
              <a:gd name="connsiteX0" fmla="*/ 4581941 w 5747857"/>
              <a:gd name="connsiteY0" fmla="*/ 133734 h 2350160"/>
              <a:gd name="connsiteX1" fmla="*/ 5506278 w 5747857"/>
              <a:gd name="connsiteY1" fmla="*/ 421969 h 2350160"/>
              <a:gd name="connsiteX2" fmla="*/ 0 w 5747857"/>
              <a:gd name="connsiteY2" fmla="*/ 2350160 h 2350160"/>
              <a:gd name="connsiteX0" fmla="*/ 4581941 w 5798478"/>
              <a:gd name="connsiteY0" fmla="*/ 217171 h 2433597"/>
              <a:gd name="connsiteX1" fmla="*/ 5506278 w 5798478"/>
              <a:gd name="connsiteY1" fmla="*/ 505406 h 2433597"/>
              <a:gd name="connsiteX2" fmla="*/ 0 w 5798478"/>
              <a:gd name="connsiteY2" fmla="*/ 2433597 h 2433597"/>
              <a:gd name="connsiteX0" fmla="*/ 4581941 w 5837931"/>
              <a:gd name="connsiteY0" fmla="*/ 217171 h 2433597"/>
              <a:gd name="connsiteX1" fmla="*/ 5506278 w 5837931"/>
              <a:gd name="connsiteY1" fmla="*/ 505406 h 2433597"/>
              <a:gd name="connsiteX2" fmla="*/ 0 w 5837931"/>
              <a:gd name="connsiteY2" fmla="*/ 2433597 h 2433597"/>
              <a:gd name="connsiteX0" fmla="*/ 4581941 w 5802859"/>
              <a:gd name="connsiteY0" fmla="*/ 249709 h 2466135"/>
              <a:gd name="connsiteX1" fmla="*/ 5506278 w 5802859"/>
              <a:gd name="connsiteY1" fmla="*/ 537944 h 2466135"/>
              <a:gd name="connsiteX2" fmla="*/ 0 w 5802859"/>
              <a:gd name="connsiteY2" fmla="*/ 2466135 h 2466135"/>
              <a:gd name="connsiteX0" fmla="*/ 4581941 w 5802859"/>
              <a:gd name="connsiteY0" fmla="*/ 249709 h 2466135"/>
              <a:gd name="connsiteX1" fmla="*/ 5506278 w 5802859"/>
              <a:gd name="connsiteY1" fmla="*/ 537944 h 2466135"/>
              <a:gd name="connsiteX2" fmla="*/ 0 w 5802859"/>
              <a:gd name="connsiteY2" fmla="*/ 2466135 h 2466135"/>
            </a:gdLst>
            <a:ahLst/>
            <a:cxnLst>
              <a:cxn ang="0">
                <a:pos x="connsiteX0" y="connsiteY0"/>
              </a:cxn>
              <a:cxn ang="0">
                <a:pos x="connsiteX1" y="connsiteY1"/>
              </a:cxn>
              <a:cxn ang="0">
                <a:pos x="connsiteX2" y="connsiteY2"/>
              </a:cxn>
            </a:cxnLst>
            <a:rect l="l" t="t" r="r" b="b"/>
            <a:pathLst>
              <a:path w="5802859" h="2466135">
                <a:moveTo>
                  <a:pt x="4581941" y="249709"/>
                </a:moveTo>
                <a:cubicBezTo>
                  <a:pt x="5607327" y="-257186"/>
                  <a:pt x="6192078" y="93996"/>
                  <a:pt x="5506278" y="537944"/>
                </a:cubicBezTo>
                <a:cubicBezTo>
                  <a:pt x="4204253" y="1256874"/>
                  <a:pt x="2961860" y="1558361"/>
                  <a:pt x="0" y="2466135"/>
                </a:cubicBezTo>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Freeform: Shape 84">
            <a:extLst>
              <a:ext uri="{FF2B5EF4-FFF2-40B4-BE49-F238E27FC236}">
                <a16:creationId xmlns:a16="http://schemas.microsoft.com/office/drawing/2014/main" id="{727BD9C4-8ECF-4924-A848-03CBAEDF85A7}"/>
              </a:ext>
            </a:extLst>
          </p:cNvPr>
          <p:cNvSpPr/>
          <p:nvPr/>
        </p:nvSpPr>
        <p:spPr>
          <a:xfrm>
            <a:off x="8149636" y="702897"/>
            <a:ext cx="1272660" cy="612166"/>
          </a:xfrm>
          <a:custGeom>
            <a:avLst/>
            <a:gdLst>
              <a:gd name="connsiteX0" fmla="*/ 1330868 w 1417917"/>
              <a:gd name="connsiteY0" fmla="*/ 154 h 682036"/>
              <a:gd name="connsiteX1" fmla="*/ 1351060 w 1417917"/>
              <a:gd name="connsiteY1" fmla="*/ 11372 h 682036"/>
              <a:gd name="connsiteX2" fmla="*/ 1345227 w 1417917"/>
              <a:gd name="connsiteY2" fmla="*/ 44576 h 682036"/>
              <a:gd name="connsiteX3" fmla="*/ 1317855 w 1417917"/>
              <a:gd name="connsiteY3" fmla="*/ 76434 h 682036"/>
              <a:gd name="connsiteX4" fmla="*/ 1283754 w 1417917"/>
              <a:gd name="connsiteY4" fmla="*/ 73742 h 682036"/>
              <a:gd name="connsiteX5" fmla="*/ 1288689 w 1417917"/>
              <a:gd name="connsiteY5" fmla="*/ 47268 h 682036"/>
              <a:gd name="connsiteX6" fmla="*/ 1307535 w 1417917"/>
              <a:gd name="connsiteY6" fmla="*/ 29320 h 682036"/>
              <a:gd name="connsiteX7" fmla="*/ 1316061 w 1417917"/>
              <a:gd name="connsiteY7" fmla="*/ 603 h 682036"/>
              <a:gd name="connsiteX8" fmla="*/ 1211511 w 1417917"/>
              <a:gd name="connsiteY8" fmla="*/ 20346 h 682036"/>
              <a:gd name="connsiteX9" fmla="*/ 925236 w 1417917"/>
              <a:gd name="connsiteY9" fmla="*/ 167073 h 682036"/>
              <a:gd name="connsiteX10" fmla="*/ 897416 w 1417917"/>
              <a:gd name="connsiteY10" fmla="*/ 174253 h 682036"/>
              <a:gd name="connsiteX11" fmla="*/ 828315 w 1417917"/>
              <a:gd name="connsiteY11" fmla="*/ 163484 h 682036"/>
              <a:gd name="connsiteX12" fmla="*/ 795559 w 1417917"/>
              <a:gd name="connsiteY12" fmla="*/ 133869 h 682036"/>
              <a:gd name="connsiteX13" fmla="*/ 768637 w 1417917"/>
              <a:gd name="connsiteY13" fmla="*/ 146433 h 682036"/>
              <a:gd name="connsiteX14" fmla="*/ 749791 w 1417917"/>
              <a:gd name="connsiteY14" fmla="*/ 150920 h 682036"/>
              <a:gd name="connsiteX15" fmla="*/ 527232 w 1417917"/>
              <a:gd name="connsiteY15" fmla="*/ 115023 h 682036"/>
              <a:gd name="connsiteX16" fmla="*/ 518258 w 1417917"/>
              <a:gd name="connsiteY16" fmla="*/ 83614 h 682036"/>
              <a:gd name="connsiteX17" fmla="*/ 485053 w 1417917"/>
              <a:gd name="connsiteY17" fmla="*/ 87652 h 682036"/>
              <a:gd name="connsiteX18" fmla="*/ 471143 w 1417917"/>
              <a:gd name="connsiteY18" fmla="*/ 95280 h 682036"/>
              <a:gd name="connsiteX19" fmla="*/ 439734 w 1417917"/>
              <a:gd name="connsiteY19" fmla="*/ 100665 h 682036"/>
              <a:gd name="connsiteX20" fmla="*/ 187111 w 1417917"/>
              <a:gd name="connsiteY20" fmla="*/ 61178 h 682036"/>
              <a:gd name="connsiteX21" fmla="*/ 168265 w 1417917"/>
              <a:gd name="connsiteY21" fmla="*/ 64768 h 682036"/>
              <a:gd name="connsiteX22" fmla="*/ 120703 w 1417917"/>
              <a:gd name="connsiteY22" fmla="*/ 95729 h 682036"/>
              <a:gd name="connsiteX23" fmla="*/ 680690 w 1417917"/>
              <a:gd name="connsiteY23" fmla="*/ 280148 h 682036"/>
              <a:gd name="connsiteX24" fmla="*/ 676203 w 1417917"/>
              <a:gd name="connsiteY24" fmla="*/ 285084 h 682036"/>
              <a:gd name="connsiteX25" fmla="*/ 431657 w 1417917"/>
              <a:gd name="connsiteY25" fmla="*/ 412517 h 682036"/>
              <a:gd name="connsiteX26" fmla="*/ 408773 w 1417917"/>
              <a:gd name="connsiteY26" fmla="*/ 409824 h 682036"/>
              <a:gd name="connsiteX27" fmla="*/ 268776 w 1417917"/>
              <a:gd name="connsiteY27" fmla="*/ 324570 h 682036"/>
              <a:gd name="connsiteX28" fmla="*/ 251276 w 1417917"/>
              <a:gd name="connsiteY28" fmla="*/ 319634 h 682036"/>
              <a:gd name="connsiteX29" fmla="*/ 188009 w 1417917"/>
              <a:gd name="connsiteY29" fmla="*/ 348800 h 682036"/>
              <a:gd name="connsiteX30" fmla="*/ 211342 w 1417917"/>
              <a:gd name="connsiteY30" fmla="*/ 451106 h 682036"/>
              <a:gd name="connsiteX31" fmla="*/ 0 w 1417917"/>
              <a:gd name="connsiteY31" fmla="*/ 428670 h 682036"/>
              <a:gd name="connsiteX32" fmla="*/ 7628 w 1417917"/>
              <a:gd name="connsiteY32" fmla="*/ 436298 h 682036"/>
              <a:gd name="connsiteX33" fmla="*/ 189804 w 1417917"/>
              <a:gd name="connsiteY33" fmla="*/ 527835 h 682036"/>
              <a:gd name="connsiteX34" fmla="*/ 206406 w 1417917"/>
              <a:gd name="connsiteY34" fmla="*/ 548924 h 682036"/>
              <a:gd name="connsiteX35" fmla="*/ 227495 w 1417917"/>
              <a:gd name="connsiteY35" fmla="*/ 564629 h 682036"/>
              <a:gd name="connsiteX36" fmla="*/ 300634 w 1417917"/>
              <a:gd name="connsiteY36" fmla="*/ 587961 h 682036"/>
              <a:gd name="connsiteX37" fmla="*/ 402491 w 1417917"/>
              <a:gd name="connsiteY37" fmla="*/ 655268 h 682036"/>
              <a:gd name="connsiteX38" fmla="*/ 422234 w 1417917"/>
              <a:gd name="connsiteY38" fmla="*/ 666037 h 682036"/>
              <a:gd name="connsiteX39" fmla="*/ 421785 w 1417917"/>
              <a:gd name="connsiteY39" fmla="*/ 550270 h 682036"/>
              <a:gd name="connsiteX40" fmla="*/ 438388 w 1417917"/>
              <a:gd name="connsiteY40" fmla="*/ 531424 h 682036"/>
              <a:gd name="connsiteX41" fmla="*/ 645691 w 1417917"/>
              <a:gd name="connsiteY41" fmla="*/ 481618 h 682036"/>
              <a:gd name="connsiteX42" fmla="*/ 861968 w 1417917"/>
              <a:gd name="connsiteY42" fmla="*/ 393222 h 682036"/>
              <a:gd name="connsiteX43" fmla="*/ 898762 w 1417917"/>
              <a:gd name="connsiteY43" fmla="*/ 396363 h 682036"/>
              <a:gd name="connsiteX44" fmla="*/ 1064335 w 1417917"/>
              <a:gd name="connsiteY44" fmla="*/ 557001 h 682036"/>
              <a:gd name="connsiteX45" fmla="*/ 1141065 w 1417917"/>
              <a:gd name="connsiteY45" fmla="*/ 685331 h 682036"/>
              <a:gd name="connsiteX46" fmla="*/ 1167538 w 1417917"/>
              <a:gd name="connsiteY46" fmla="*/ 667383 h 682036"/>
              <a:gd name="connsiteX47" fmla="*/ 1188627 w 1417917"/>
              <a:gd name="connsiteY47" fmla="*/ 619820 h 682036"/>
              <a:gd name="connsiteX48" fmla="*/ 1202089 w 1417917"/>
              <a:gd name="connsiteY48" fmla="*/ 598730 h 682036"/>
              <a:gd name="connsiteX49" fmla="*/ 1239331 w 1417917"/>
              <a:gd name="connsiteY49" fmla="*/ 584820 h 682036"/>
              <a:gd name="connsiteX50" fmla="*/ 1255934 w 1417917"/>
              <a:gd name="connsiteY50" fmla="*/ 544886 h 682036"/>
              <a:gd name="connsiteX51" fmla="*/ 1219588 w 1417917"/>
              <a:gd name="connsiteY51" fmla="*/ 533668 h 682036"/>
              <a:gd name="connsiteX52" fmla="*/ 1176961 w 1417917"/>
              <a:gd name="connsiteY52" fmla="*/ 547578 h 682036"/>
              <a:gd name="connsiteX53" fmla="*/ 1163948 w 1417917"/>
              <a:gd name="connsiteY53" fmla="*/ 469054 h 682036"/>
              <a:gd name="connsiteX54" fmla="*/ 1163051 w 1417917"/>
              <a:gd name="connsiteY54" fmla="*/ 454695 h 682036"/>
              <a:gd name="connsiteX55" fmla="*/ 1186384 w 1417917"/>
              <a:gd name="connsiteY55" fmla="*/ 447067 h 682036"/>
              <a:gd name="connsiteX56" fmla="*/ 1210614 w 1417917"/>
              <a:gd name="connsiteY56" fmla="*/ 438542 h 682036"/>
              <a:gd name="connsiteX57" fmla="*/ 1232601 w 1417917"/>
              <a:gd name="connsiteY57" fmla="*/ 390979 h 682036"/>
              <a:gd name="connsiteX58" fmla="*/ 1188627 w 1417917"/>
              <a:gd name="connsiteY58" fmla="*/ 379312 h 682036"/>
              <a:gd name="connsiteX59" fmla="*/ 1150936 w 1417917"/>
              <a:gd name="connsiteY59" fmla="*/ 390979 h 682036"/>
              <a:gd name="connsiteX60" fmla="*/ 1132539 w 1417917"/>
              <a:gd name="connsiteY60" fmla="*/ 283289 h 682036"/>
              <a:gd name="connsiteX61" fmla="*/ 1146449 w 1417917"/>
              <a:gd name="connsiteY61" fmla="*/ 250982 h 682036"/>
              <a:gd name="connsiteX62" fmla="*/ 1328175 w 1417917"/>
              <a:gd name="connsiteY62" fmla="*/ 133869 h 682036"/>
              <a:gd name="connsiteX63" fmla="*/ 1420609 w 1417917"/>
              <a:gd name="connsiteY63" fmla="*/ 29320 h 682036"/>
              <a:gd name="connsiteX64" fmla="*/ 1330868 w 1417917"/>
              <a:gd name="connsiteY64" fmla="*/ 154 h 682036"/>
              <a:gd name="connsiteX65" fmla="*/ 261148 w 1417917"/>
              <a:gd name="connsiteY65" fmla="*/ 546232 h 682036"/>
              <a:gd name="connsiteX66" fmla="*/ 253520 w 1417917"/>
              <a:gd name="connsiteY66" fmla="*/ 547578 h 682036"/>
              <a:gd name="connsiteX67" fmla="*/ 245443 w 1417917"/>
              <a:gd name="connsiteY67" fmla="*/ 513925 h 682036"/>
              <a:gd name="connsiteX68" fmla="*/ 215829 w 1417917"/>
              <a:gd name="connsiteY68" fmla="*/ 387838 h 682036"/>
              <a:gd name="connsiteX69" fmla="*/ 227944 w 1417917"/>
              <a:gd name="connsiteY69" fmla="*/ 361364 h 682036"/>
              <a:gd name="connsiteX70" fmla="*/ 260699 w 1417917"/>
              <a:gd name="connsiteY70" fmla="*/ 345210 h 682036"/>
              <a:gd name="connsiteX71" fmla="*/ 263840 w 1417917"/>
              <a:gd name="connsiteY71" fmla="*/ 350595 h 682036"/>
              <a:gd name="connsiteX72" fmla="*/ 223008 w 1417917"/>
              <a:gd name="connsiteY72" fmla="*/ 375274 h 682036"/>
              <a:gd name="connsiteX73" fmla="*/ 261148 w 1417917"/>
              <a:gd name="connsiteY73" fmla="*/ 546232 h 682036"/>
              <a:gd name="connsiteX74" fmla="*/ 717484 w 1417917"/>
              <a:gd name="connsiteY74" fmla="*/ 259956 h 682036"/>
              <a:gd name="connsiteX75" fmla="*/ 170060 w 1417917"/>
              <a:gd name="connsiteY75" fmla="*/ 93934 h 682036"/>
              <a:gd name="connsiteX76" fmla="*/ 172753 w 1417917"/>
              <a:gd name="connsiteY76" fmla="*/ 85857 h 682036"/>
              <a:gd name="connsiteX77" fmla="*/ 720176 w 1417917"/>
              <a:gd name="connsiteY77" fmla="*/ 251879 h 682036"/>
              <a:gd name="connsiteX78" fmla="*/ 717484 w 1417917"/>
              <a:gd name="connsiteY78" fmla="*/ 259956 h 682036"/>
              <a:gd name="connsiteX79" fmla="*/ 1132090 w 1417917"/>
              <a:gd name="connsiteY79" fmla="*/ 605461 h 682036"/>
              <a:gd name="connsiteX80" fmla="*/ 956645 w 1417917"/>
              <a:gd name="connsiteY80" fmla="*/ 354633 h 682036"/>
              <a:gd name="connsiteX81" fmla="*/ 1132090 w 1417917"/>
              <a:gd name="connsiteY81" fmla="*/ 605461 h 6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417917" h="682036">
                <a:moveTo>
                  <a:pt x="1330868" y="154"/>
                </a:moveTo>
                <a:cubicBezTo>
                  <a:pt x="1337150" y="3295"/>
                  <a:pt x="1350162" y="6436"/>
                  <a:pt x="1351060" y="11372"/>
                </a:cubicBezTo>
                <a:cubicBezTo>
                  <a:pt x="1352854" y="22141"/>
                  <a:pt x="1350611" y="35153"/>
                  <a:pt x="1345227" y="44576"/>
                </a:cubicBezTo>
                <a:cubicBezTo>
                  <a:pt x="1338496" y="56691"/>
                  <a:pt x="1327278" y="66114"/>
                  <a:pt x="1317855" y="76434"/>
                </a:cubicBezTo>
                <a:cubicBezTo>
                  <a:pt x="1305291" y="90344"/>
                  <a:pt x="1294522" y="83614"/>
                  <a:pt x="1283754" y="73742"/>
                </a:cubicBezTo>
                <a:cubicBezTo>
                  <a:pt x="1271190" y="62076"/>
                  <a:pt x="1277472" y="54896"/>
                  <a:pt x="1288689" y="47268"/>
                </a:cubicBezTo>
                <a:cubicBezTo>
                  <a:pt x="1295869" y="42333"/>
                  <a:pt x="1303497" y="36499"/>
                  <a:pt x="1307535" y="29320"/>
                </a:cubicBezTo>
                <a:cubicBezTo>
                  <a:pt x="1312022" y="21243"/>
                  <a:pt x="1313368" y="10923"/>
                  <a:pt x="1316061" y="603"/>
                </a:cubicBezTo>
                <a:cubicBezTo>
                  <a:pt x="1275228" y="-2089"/>
                  <a:pt x="1242921" y="4192"/>
                  <a:pt x="1211511" y="20346"/>
                </a:cubicBezTo>
                <a:cubicBezTo>
                  <a:pt x="1116386" y="69704"/>
                  <a:pt x="1020811" y="118613"/>
                  <a:pt x="925236" y="167073"/>
                </a:cubicBezTo>
                <a:cubicBezTo>
                  <a:pt x="916711" y="171560"/>
                  <a:pt x="906390" y="175150"/>
                  <a:pt x="897416" y="174253"/>
                </a:cubicBezTo>
                <a:cubicBezTo>
                  <a:pt x="874083" y="172009"/>
                  <a:pt x="851648" y="167073"/>
                  <a:pt x="828315" y="163484"/>
                </a:cubicBezTo>
                <a:cubicBezTo>
                  <a:pt x="832802" y="139254"/>
                  <a:pt x="818892" y="126690"/>
                  <a:pt x="795559" y="133869"/>
                </a:cubicBezTo>
                <a:cubicBezTo>
                  <a:pt x="786136" y="136561"/>
                  <a:pt x="777611" y="142843"/>
                  <a:pt x="768637" y="146433"/>
                </a:cubicBezTo>
                <a:cubicBezTo>
                  <a:pt x="762803" y="148676"/>
                  <a:pt x="756073" y="151817"/>
                  <a:pt x="749791" y="150920"/>
                </a:cubicBezTo>
                <a:cubicBezTo>
                  <a:pt x="673959" y="139254"/>
                  <a:pt x="598576" y="126690"/>
                  <a:pt x="527232" y="115023"/>
                </a:cubicBezTo>
                <a:cubicBezTo>
                  <a:pt x="524091" y="102459"/>
                  <a:pt x="524091" y="85857"/>
                  <a:pt x="518258" y="83614"/>
                </a:cubicBezTo>
                <a:cubicBezTo>
                  <a:pt x="509283" y="80024"/>
                  <a:pt x="496271" y="84960"/>
                  <a:pt x="485053" y="87652"/>
                </a:cubicBezTo>
                <a:cubicBezTo>
                  <a:pt x="480117" y="88998"/>
                  <a:pt x="476079" y="93934"/>
                  <a:pt x="471143" y="95280"/>
                </a:cubicBezTo>
                <a:cubicBezTo>
                  <a:pt x="460823" y="97972"/>
                  <a:pt x="449605" y="102011"/>
                  <a:pt x="439734" y="100665"/>
                </a:cubicBezTo>
                <a:cubicBezTo>
                  <a:pt x="355377" y="88101"/>
                  <a:pt x="271468" y="74191"/>
                  <a:pt x="187111" y="61178"/>
                </a:cubicBezTo>
                <a:cubicBezTo>
                  <a:pt x="181278" y="60281"/>
                  <a:pt x="173650" y="61627"/>
                  <a:pt x="168265" y="64768"/>
                </a:cubicBezTo>
                <a:cubicBezTo>
                  <a:pt x="153010" y="73742"/>
                  <a:pt x="138202" y="84062"/>
                  <a:pt x="120703" y="95729"/>
                </a:cubicBezTo>
                <a:cubicBezTo>
                  <a:pt x="308711" y="157651"/>
                  <a:pt x="494028" y="218675"/>
                  <a:pt x="680690" y="280148"/>
                </a:cubicBezTo>
                <a:cubicBezTo>
                  <a:pt x="677998" y="283289"/>
                  <a:pt x="677100" y="284186"/>
                  <a:pt x="676203" y="285084"/>
                </a:cubicBezTo>
                <a:cubicBezTo>
                  <a:pt x="594987" y="327711"/>
                  <a:pt x="513322" y="370787"/>
                  <a:pt x="431657" y="412517"/>
                </a:cubicBezTo>
                <a:cubicBezTo>
                  <a:pt x="425824" y="415658"/>
                  <a:pt x="415055" y="413414"/>
                  <a:pt x="408773" y="409824"/>
                </a:cubicBezTo>
                <a:cubicBezTo>
                  <a:pt x="361659" y="382004"/>
                  <a:pt x="315442" y="352838"/>
                  <a:pt x="268776" y="324570"/>
                </a:cubicBezTo>
                <a:cubicBezTo>
                  <a:pt x="263840" y="321429"/>
                  <a:pt x="255764" y="317839"/>
                  <a:pt x="251276" y="319634"/>
                </a:cubicBezTo>
                <a:cubicBezTo>
                  <a:pt x="229739" y="328160"/>
                  <a:pt x="209098" y="338929"/>
                  <a:pt x="188009" y="348800"/>
                </a:cubicBezTo>
                <a:cubicBezTo>
                  <a:pt x="195637" y="383351"/>
                  <a:pt x="203265" y="416106"/>
                  <a:pt x="211342" y="451106"/>
                </a:cubicBezTo>
                <a:cubicBezTo>
                  <a:pt x="139099" y="443478"/>
                  <a:pt x="69550" y="436298"/>
                  <a:pt x="0" y="428670"/>
                </a:cubicBezTo>
                <a:cubicBezTo>
                  <a:pt x="2244" y="433157"/>
                  <a:pt x="4487" y="434503"/>
                  <a:pt x="7628" y="436298"/>
                </a:cubicBezTo>
                <a:cubicBezTo>
                  <a:pt x="68204" y="466810"/>
                  <a:pt x="129228" y="496874"/>
                  <a:pt x="189804" y="527835"/>
                </a:cubicBezTo>
                <a:cubicBezTo>
                  <a:pt x="196983" y="531873"/>
                  <a:pt x="204162" y="540847"/>
                  <a:pt x="206406" y="548924"/>
                </a:cubicBezTo>
                <a:cubicBezTo>
                  <a:pt x="209996" y="561039"/>
                  <a:pt x="216277" y="567321"/>
                  <a:pt x="227495" y="564629"/>
                </a:cubicBezTo>
                <a:cubicBezTo>
                  <a:pt x="256661" y="558347"/>
                  <a:pt x="278199" y="573154"/>
                  <a:pt x="300634" y="587961"/>
                </a:cubicBezTo>
                <a:cubicBezTo>
                  <a:pt x="334287" y="610846"/>
                  <a:pt x="368389" y="632832"/>
                  <a:pt x="402491" y="655268"/>
                </a:cubicBezTo>
                <a:cubicBezTo>
                  <a:pt x="407427" y="658409"/>
                  <a:pt x="412363" y="660652"/>
                  <a:pt x="422234" y="666037"/>
                </a:cubicBezTo>
                <a:cubicBezTo>
                  <a:pt x="422234" y="624756"/>
                  <a:pt x="422683" y="587513"/>
                  <a:pt x="421785" y="550270"/>
                </a:cubicBezTo>
                <a:cubicBezTo>
                  <a:pt x="421785" y="537706"/>
                  <a:pt x="426273" y="533668"/>
                  <a:pt x="438388" y="531424"/>
                </a:cubicBezTo>
                <a:cubicBezTo>
                  <a:pt x="508386" y="519309"/>
                  <a:pt x="579282" y="509886"/>
                  <a:pt x="645691" y="481618"/>
                </a:cubicBezTo>
                <a:cubicBezTo>
                  <a:pt x="717484" y="451106"/>
                  <a:pt x="790175" y="423286"/>
                  <a:pt x="861968" y="393222"/>
                </a:cubicBezTo>
                <a:cubicBezTo>
                  <a:pt x="875878" y="387389"/>
                  <a:pt x="886198" y="388286"/>
                  <a:pt x="898762" y="396363"/>
                </a:cubicBezTo>
                <a:cubicBezTo>
                  <a:pt x="964722" y="438990"/>
                  <a:pt x="1020811" y="491938"/>
                  <a:pt x="1064335" y="557001"/>
                </a:cubicBezTo>
                <a:cubicBezTo>
                  <a:pt x="1092155" y="598282"/>
                  <a:pt x="1115488" y="642255"/>
                  <a:pt x="1141065" y="685331"/>
                </a:cubicBezTo>
                <a:cubicBezTo>
                  <a:pt x="1148692" y="679947"/>
                  <a:pt x="1157666" y="672319"/>
                  <a:pt x="1167538" y="667383"/>
                </a:cubicBezTo>
                <a:cubicBezTo>
                  <a:pt x="1188179" y="657062"/>
                  <a:pt x="1197602" y="643153"/>
                  <a:pt x="1188627" y="619820"/>
                </a:cubicBezTo>
                <a:cubicBezTo>
                  <a:pt x="1184140" y="608602"/>
                  <a:pt x="1189525" y="601423"/>
                  <a:pt x="1202089" y="598730"/>
                </a:cubicBezTo>
                <a:cubicBezTo>
                  <a:pt x="1215101" y="595590"/>
                  <a:pt x="1227665" y="590654"/>
                  <a:pt x="1239331" y="584820"/>
                </a:cubicBezTo>
                <a:cubicBezTo>
                  <a:pt x="1256831" y="576295"/>
                  <a:pt x="1262664" y="560590"/>
                  <a:pt x="1255934" y="544886"/>
                </a:cubicBezTo>
                <a:cubicBezTo>
                  <a:pt x="1248306" y="527386"/>
                  <a:pt x="1233050" y="530976"/>
                  <a:pt x="1219588" y="533668"/>
                </a:cubicBezTo>
                <a:cubicBezTo>
                  <a:pt x="1205678" y="536809"/>
                  <a:pt x="1192217" y="542642"/>
                  <a:pt x="1176961" y="547578"/>
                </a:cubicBezTo>
                <a:cubicBezTo>
                  <a:pt x="1172474" y="520207"/>
                  <a:pt x="1167987" y="494630"/>
                  <a:pt x="1163948" y="469054"/>
                </a:cubicBezTo>
                <a:cubicBezTo>
                  <a:pt x="1163051" y="464567"/>
                  <a:pt x="1163500" y="460080"/>
                  <a:pt x="1163051" y="454695"/>
                </a:cubicBezTo>
                <a:cubicBezTo>
                  <a:pt x="1171128" y="452003"/>
                  <a:pt x="1178756" y="449759"/>
                  <a:pt x="1186384" y="447067"/>
                </a:cubicBezTo>
                <a:cubicBezTo>
                  <a:pt x="1194461" y="444375"/>
                  <a:pt x="1202986" y="442131"/>
                  <a:pt x="1210614" y="438542"/>
                </a:cubicBezTo>
                <a:cubicBezTo>
                  <a:pt x="1230357" y="429568"/>
                  <a:pt x="1240229" y="408478"/>
                  <a:pt x="1232601" y="390979"/>
                </a:cubicBezTo>
                <a:cubicBezTo>
                  <a:pt x="1225422" y="373928"/>
                  <a:pt x="1213306" y="370787"/>
                  <a:pt x="1188627" y="379312"/>
                </a:cubicBezTo>
                <a:cubicBezTo>
                  <a:pt x="1176961" y="383351"/>
                  <a:pt x="1164846" y="386940"/>
                  <a:pt x="1150936" y="390979"/>
                </a:cubicBezTo>
                <a:cubicBezTo>
                  <a:pt x="1144654" y="353736"/>
                  <a:pt x="1139718" y="318288"/>
                  <a:pt x="1132539" y="283289"/>
                </a:cubicBezTo>
                <a:cubicBezTo>
                  <a:pt x="1129398" y="268033"/>
                  <a:pt x="1132539" y="259507"/>
                  <a:pt x="1146449" y="250982"/>
                </a:cubicBezTo>
                <a:cubicBezTo>
                  <a:pt x="1207473" y="212842"/>
                  <a:pt x="1268049" y="174253"/>
                  <a:pt x="1328175" y="133869"/>
                </a:cubicBezTo>
                <a:cubicBezTo>
                  <a:pt x="1367662" y="107395"/>
                  <a:pt x="1395482" y="70152"/>
                  <a:pt x="1420609" y="29320"/>
                </a:cubicBezTo>
                <a:cubicBezTo>
                  <a:pt x="1392790" y="5987"/>
                  <a:pt x="1361829" y="-295"/>
                  <a:pt x="1330868" y="154"/>
                </a:cubicBezTo>
                <a:close/>
                <a:moveTo>
                  <a:pt x="261148" y="546232"/>
                </a:moveTo>
                <a:cubicBezTo>
                  <a:pt x="258456" y="546680"/>
                  <a:pt x="256212" y="547129"/>
                  <a:pt x="253520" y="547578"/>
                </a:cubicBezTo>
                <a:cubicBezTo>
                  <a:pt x="250828" y="536360"/>
                  <a:pt x="248136" y="525142"/>
                  <a:pt x="245443" y="513925"/>
                </a:cubicBezTo>
                <a:cubicBezTo>
                  <a:pt x="235572" y="471746"/>
                  <a:pt x="226149" y="429568"/>
                  <a:pt x="215829" y="387838"/>
                </a:cubicBezTo>
                <a:cubicBezTo>
                  <a:pt x="212688" y="374825"/>
                  <a:pt x="214034" y="366748"/>
                  <a:pt x="227944" y="361364"/>
                </a:cubicBezTo>
                <a:cubicBezTo>
                  <a:pt x="239162" y="356877"/>
                  <a:pt x="249482" y="350595"/>
                  <a:pt x="260699" y="345210"/>
                </a:cubicBezTo>
                <a:cubicBezTo>
                  <a:pt x="261597" y="347005"/>
                  <a:pt x="262943" y="348800"/>
                  <a:pt x="263840" y="350595"/>
                </a:cubicBezTo>
                <a:cubicBezTo>
                  <a:pt x="250828" y="358223"/>
                  <a:pt x="237815" y="366300"/>
                  <a:pt x="223008" y="375274"/>
                </a:cubicBezTo>
                <a:cubicBezTo>
                  <a:pt x="235123" y="431811"/>
                  <a:pt x="248136" y="489246"/>
                  <a:pt x="261148" y="546232"/>
                </a:cubicBezTo>
                <a:close/>
                <a:moveTo>
                  <a:pt x="717484" y="259956"/>
                </a:moveTo>
                <a:cubicBezTo>
                  <a:pt x="534860" y="204765"/>
                  <a:pt x="352685" y="149125"/>
                  <a:pt x="170060" y="93934"/>
                </a:cubicBezTo>
                <a:cubicBezTo>
                  <a:pt x="170958" y="91242"/>
                  <a:pt x="171855" y="88550"/>
                  <a:pt x="172753" y="85857"/>
                </a:cubicBezTo>
                <a:cubicBezTo>
                  <a:pt x="355377" y="141048"/>
                  <a:pt x="537552" y="196688"/>
                  <a:pt x="720176" y="251879"/>
                </a:cubicBezTo>
                <a:cubicBezTo>
                  <a:pt x="718830" y="254571"/>
                  <a:pt x="718382" y="257264"/>
                  <a:pt x="717484" y="259956"/>
                </a:cubicBezTo>
                <a:close/>
                <a:moveTo>
                  <a:pt x="1132090" y="605461"/>
                </a:moveTo>
                <a:cubicBezTo>
                  <a:pt x="1088566" y="511232"/>
                  <a:pt x="1023503" y="432709"/>
                  <a:pt x="956645" y="354633"/>
                </a:cubicBezTo>
                <a:cubicBezTo>
                  <a:pt x="997478" y="370338"/>
                  <a:pt x="1130295" y="560142"/>
                  <a:pt x="1132090" y="605461"/>
                </a:cubicBezTo>
                <a:close/>
              </a:path>
            </a:pathLst>
          </a:custGeom>
          <a:solidFill>
            <a:schemeClr val="accent6"/>
          </a:solidFill>
          <a:ln w="4485" cap="flat">
            <a:noFill/>
            <a:prstDash val="solid"/>
            <a:miter/>
          </a:ln>
        </p:spPr>
        <p:txBody>
          <a:bodyPr rtlCol="0" anchor="ctr"/>
          <a:lstStyle/>
          <a:p>
            <a:endParaRPr lang="en-US" dirty="0"/>
          </a:p>
        </p:txBody>
      </p:sp>
      <p:sp>
        <p:nvSpPr>
          <p:cNvPr id="88" name="TextBox 87">
            <a:extLst>
              <a:ext uri="{FF2B5EF4-FFF2-40B4-BE49-F238E27FC236}">
                <a16:creationId xmlns:a16="http://schemas.microsoft.com/office/drawing/2014/main" id="{E73225B0-A3CA-4588-ABE2-82EC8E359782}"/>
              </a:ext>
            </a:extLst>
          </p:cNvPr>
          <p:cNvSpPr txBox="1"/>
          <p:nvPr/>
        </p:nvSpPr>
        <p:spPr>
          <a:xfrm>
            <a:off x="80154" y="111886"/>
            <a:ext cx="8391692" cy="861774"/>
          </a:xfrm>
          <a:prstGeom prst="rect">
            <a:avLst/>
          </a:prstGeom>
          <a:noFill/>
        </p:spPr>
        <p:txBody>
          <a:bodyPr wrap="square" rtlCol="0" anchor="ctr">
            <a:spAutoFit/>
          </a:bodyPr>
          <a:lstStyle/>
          <a:p>
            <a:pPr algn="ctr"/>
            <a:r>
              <a:rPr lang="en-US" altLang="ko-KR" sz="5000" b="1" dirty="0">
                <a:latin typeface="Eras Demi ITC" panose="020B0805030504020804" pitchFamily="34" charset="0"/>
                <a:cs typeface="Arial" pitchFamily="34" charset="0"/>
              </a:rPr>
              <a:t>National Stock Exchange</a:t>
            </a:r>
            <a:endParaRPr lang="ko-KR" altLang="en-US" sz="5000" b="1" dirty="0">
              <a:latin typeface="Eras Demi ITC" panose="020B0805030504020804" pitchFamily="34" charset="0"/>
              <a:cs typeface="Arial" pitchFamily="34" charset="0"/>
            </a:endParaRPr>
          </a:p>
        </p:txBody>
      </p:sp>
      <p:sp>
        <p:nvSpPr>
          <p:cNvPr id="97" name="Rectangle 96">
            <a:extLst>
              <a:ext uri="{FF2B5EF4-FFF2-40B4-BE49-F238E27FC236}">
                <a16:creationId xmlns:a16="http://schemas.microsoft.com/office/drawing/2014/main" id="{7420A905-3ADA-47CD-B273-9231281A6972}"/>
              </a:ext>
            </a:extLst>
          </p:cNvPr>
          <p:cNvSpPr/>
          <p:nvPr/>
        </p:nvSpPr>
        <p:spPr>
          <a:xfrm>
            <a:off x="8395988" y="3805591"/>
            <a:ext cx="151716" cy="26574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F094B74-CCDA-4798-8975-A902B1D0A4B9}"/>
              </a:ext>
            </a:extLst>
          </p:cNvPr>
          <p:cNvGrpSpPr/>
          <p:nvPr/>
        </p:nvGrpSpPr>
        <p:grpSpPr>
          <a:xfrm>
            <a:off x="5263067" y="3219783"/>
            <a:ext cx="1023769" cy="369332"/>
            <a:chOff x="6409688" y="3227337"/>
            <a:chExt cx="1023769" cy="369332"/>
          </a:xfrm>
        </p:grpSpPr>
        <p:sp>
          <p:nvSpPr>
            <p:cNvPr id="108" name="Arrow: Pentagon 107">
              <a:extLst>
                <a:ext uri="{FF2B5EF4-FFF2-40B4-BE49-F238E27FC236}">
                  <a16:creationId xmlns:a16="http://schemas.microsoft.com/office/drawing/2014/main" id="{851936D1-2CA5-4B3B-8EBB-E7912FDCB4BC}"/>
                </a:ext>
              </a:extLst>
            </p:cNvPr>
            <p:cNvSpPr/>
            <p:nvPr/>
          </p:nvSpPr>
          <p:spPr>
            <a:xfrm flipH="1">
              <a:off x="6409688" y="3229123"/>
              <a:ext cx="1023769" cy="36576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TextBox 109">
              <a:extLst>
                <a:ext uri="{FF2B5EF4-FFF2-40B4-BE49-F238E27FC236}">
                  <a16:creationId xmlns:a16="http://schemas.microsoft.com/office/drawing/2014/main" id="{15BE69B1-AA5D-4042-B68D-754FB88B9BEE}"/>
                </a:ext>
              </a:extLst>
            </p:cNvPr>
            <p:cNvSpPr txBox="1"/>
            <p:nvPr/>
          </p:nvSpPr>
          <p:spPr>
            <a:xfrm>
              <a:off x="6640850" y="3227337"/>
              <a:ext cx="773241" cy="369332"/>
            </a:xfrm>
            <a:prstGeom prst="rect">
              <a:avLst/>
            </a:prstGeom>
            <a:noFill/>
          </p:spPr>
          <p:txBody>
            <a:bodyPr wrap="square" rtlCol="0">
              <a:spAutoFit/>
            </a:bodyPr>
            <a:lstStyle/>
            <a:p>
              <a:pPr algn="ctr"/>
              <a:r>
                <a:rPr lang="en-US" altLang="ko-KR" b="1" dirty="0">
                  <a:solidFill>
                    <a:schemeClr val="bg1"/>
                  </a:solidFill>
                  <a:cs typeface="Arial" pitchFamily="34" charset="0"/>
                </a:rPr>
                <a:t>BUY</a:t>
              </a:r>
              <a:endParaRPr lang="ko-KR" altLang="en-US" b="1" dirty="0">
                <a:solidFill>
                  <a:schemeClr val="bg1"/>
                </a:solidFill>
                <a:cs typeface="Arial" pitchFamily="34" charset="0"/>
              </a:endParaRPr>
            </a:p>
          </p:txBody>
        </p:sp>
      </p:grpSp>
      <p:grpSp>
        <p:nvGrpSpPr>
          <p:cNvPr id="115" name="Group 114">
            <a:extLst>
              <a:ext uri="{FF2B5EF4-FFF2-40B4-BE49-F238E27FC236}">
                <a16:creationId xmlns:a16="http://schemas.microsoft.com/office/drawing/2014/main" id="{10492DA5-C6B3-4400-860B-E3A39FBA455F}"/>
              </a:ext>
            </a:extLst>
          </p:cNvPr>
          <p:cNvGrpSpPr/>
          <p:nvPr/>
        </p:nvGrpSpPr>
        <p:grpSpPr>
          <a:xfrm>
            <a:off x="3426704" y="2623481"/>
            <a:ext cx="1023769" cy="369332"/>
            <a:chOff x="6607592" y="3846877"/>
            <a:chExt cx="1023769" cy="369332"/>
          </a:xfrm>
        </p:grpSpPr>
        <p:sp>
          <p:nvSpPr>
            <p:cNvPr id="109" name="Arrow: Pentagon 108">
              <a:extLst>
                <a:ext uri="{FF2B5EF4-FFF2-40B4-BE49-F238E27FC236}">
                  <a16:creationId xmlns:a16="http://schemas.microsoft.com/office/drawing/2014/main" id="{41B16EAE-2D2C-4BAF-8314-559326041684}"/>
                </a:ext>
              </a:extLst>
            </p:cNvPr>
            <p:cNvSpPr/>
            <p:nvPr/>
          </p:nvSpPr>
          <p:spPr>
            <a:xfrm>
              <a:off x="6607592" y="3848663"/>
              <a:ext cx="1023769" cy="365760"/>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 name="TextBox 110">
              <a:extLst>
                <a:ext uri="{FF2B5EF4-FFF2-40B4-BE49-F238E27FC236}">
                  <a16:creationId xmlns:a16="http://schemas.microsoft.com/office/drawing/2014/main" id="{29A27C07-1699-4BFC-813A-9E39A2DB5D5E}"/>
                </a:ext>
              </a:extLst>
            </p:cNvPr>
            <p:cNvSpPr txBox="1"/>
            <p:nvPr/>
          </p:nvSpPr>
          <p:spPr>
            <a:xfrm>
              <a:off x="6640850" y="3846877"/>
              <a:ext cx="773241" cy="369332"/>
            </a:xfrm>
            <a:prstGeom prst="rect">
              <a:avLst/>
            </a:prstGeom>
            <a:noFill/>
          </p:spPr>
          <p:txBody>
            <a:bodyPr wrap="square" rtlCol="0">
              <a:spAutoFit/>
            </a:bodyPr>
            <a:lstStyle/>
            <a:p>
              <a:pPr algn="ctr"/>
              <a:r>
                <a:rPr lang="en-US" altLang="ko-KR" b="1" dirty="0">
                  <a:solidFill>
                    <a:schemeClr val="bg1"/>
                  </a:solidFill>
                  <a:cs typeface="Arial" pitchFamily="34" charset="0"/>
                </a:rPr>
                <a:t>SELL</a:t>
              </a:r>
              <a:endParaRPr lang="ko-KR" altLang="en-US" b="1" dirty="0">
                <a:solidFill>
                  <a:schemeClr val="bg1"/>
                </a:solidFill>
                <a:cs typeface="Arial" pitchFamily="34" charset="0"/>
              </a:endParaRPr>
            </a:p>
          </p:txBody>
        </p:sp>
      </p:grpSp>
      <p:grpSp>
        <p:nvGrpSpPr>
          <p:cNvPr id="117" name="Group 116">
            <a:extLst>
              <a:ext uri="{FF2B5EF4-FFF2-40B4-BE49-F238E27FC236}">
                <a16:creationId xmlns:a16="http://schemas.microsoft.com/office/drawing/2014/main" id="{B10C1DE4-EE22-416A-9AF1-EB7F7541791F}"/>
              </a:ext>
            </a:extLst>
          </p:cNvPr>
          <p:cNvGrpSpPr/>
          <p:nvPr/>
        </p:nvGrpSpPr>
        <p:grpSpPr>
          <a:xfrm>
            <a:off x="1204298" y="3769660"/>
            <a:ext cx="1023769" cy="369332"/>
            <a:chOff x="6607592" y="3846877"/>
            <a:chExt cx="1023769" cy="369332"/>
          </a:xfrm>
        </p:grpSpPr>
        <p:sp>
          <p:nvSpPr>
            <p:cNvPr id="118" name="Arrow: Pentagon 117">
              <a:extLst>
                <a:ext uri="{FF2B5EF4-FFF2-40B4-BE49-F238E27FC236}">
                  <a16:creationId xmlns:a16="http://schemas.microsoft.com/office/drawing/2014/main" id="{EF63FC94-47F3-4847-8EBF-693CA4AC770F}"/>
                </a:ext>
              </a:extLst>
            </p:cNvPr>
            <p:cNvSpPr/>
            <p:nvPr/>
          </p:nvSpPr>
          <p:spPr>
            <a:xfrm>
              <a:off x="6607592" y="3848663"/>
              <a:ext cx="1023769" cy="365760"/>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TextBox 118">
              <a:extLst>
                <a:ext uri="{FF2B5EF4-FFF2-40B4-BE49-F238E27FC236}">
                  <a16:creationId xmlns:a16="http://schemas.microsoft.com/office/drawing/2014/main" id="{E9DF61ED-FB01-43FA-8D02-69B5B82F7341}"/>
                </a:ext>
              </a:extLst>
            </p:cNvPr>
            <p:cNvSpPr txBox="1"/>
            <p:nvPr/>
          </p:nvSpPr>
          <p:spPr>
            <a:xfrm>
              <a:off x="6640850" y="3846877"/>
              <a:ext cx="773241" cy="369332"/>
            </a:xfrm>
            <a:prstGeom prst="rect">
              <a:avLst/>
            </a:prstGeom>
            <a:noFill/>
          </p:spPr>
          <p:txBody>
            <a:bodyPr wrap="square" rtlCol="0">
              <a:spAutoFit/>
            </a:bodyPr>
            <a:lstStyle/>
            <a:p>
              <a:pPr algn="ctr"/>
              <a:r>
                <a:rPr lang="en-US" altLang="ko-KR" b="1" dirty="0">
                  <a:solidFill>
                    <a:schemeClr val="bg1"/>
                  </a:solidFill>
                  <a:cs typeface="Arial" pitchFamily="34" charset="0"/>
                </a:rPr>
                <a:t>SELL</a:t>
              </a:r>
              <a:endParaRPr lang="ko-KR" altLang="en-US" b="1" dirty="0">
                <a:solidFill>
                  <a:schemeClr val="bg1"/>
                </a:solidFill>
                <a:cs typeface="Arial" pitchFamily="34" charset="0"/>
              </a:endParaRPr>
            </a:p>
          </p:txBody>
        </p:sp>
      </p:grpSp>
      <p:grpSp>
        <p:nvGrpSpPr>
          <p:cNvPr id="123" name="Group 122">
            <a:extLst>
              <a:ext uri="{FF2B5EF4-FFF2-40B4-BE49-F238E27FC236}">
                <a16:creationId xmlns:a16="http://schemas.microsoft.com/office/drawing/2014/main" id="{68594359-80FD-484D-B4D1-781567B7026F}"/>
              </a:ext>
            </a:extLst>
          </p:cNvPr>
          <p:cNvGrpSpPr/>
          <p:nvPr/>
        </p:nvGrpSpPr>
        <p:grpSpPr>
          <a:xfrm>
            <a:off x="2768564" y="4992403"/>
            <a:ext cx="1023769" cy="369332"/>
            <a:chOff x="6409688" y="3227337"/>
            <a:chExt cx="1023769" cy="369332"/>
          </a:xfrm>
        </p:grpSpPr>
        <p:sp>
          <p:nvSpPr>
            <p:cNvPr id="124" name="Arrow: Pentagon 123">
              <a:extLst>
                <a:ext uri="{FF2B5EF4-FFF2-40B4-BE49-F238E27FC236}">
                  <a16:creationId xmlns:a16="http://schemas.microsoft.com/office/drawing/2014/main" id="{70F1BF7B-F968-4F5B-AB4E-F7B1618B218A}"/>
                </a:ext>
              </a:extLst>
            </p:cNvPr>
            <p:cNvSpPr/>
            <p:nvPr/>
          </p:nvSpPr>
          <p:spPr>
            <a:xfrm flipH="1">
              <a:off x="6409688" y="3229123"/>
              <a:ext cx="1023769" cy="36576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TextBox 124">
              <a:extLst>
                <a:ext uri="{FF2B5EF4-FFF2-40B4-BE49-F238E27FC236}">
                  <a16:creationId xmlns:a16="http://schemas.microsoft.com/office/drawing/2014/main" id="{8E9E9B7B-FF8E-4F8A-822D-6FF975A8155F}"/>
                </a:ext>
              </a:extLst>
            </p:cNvPr>
            <p:cNvSpPr txBox="1"/>
            <p:nvPr/>
          </p:nvSpPr>
          <p:spPr>
            <a:xfrm>
              <a:off x="6640850" y="3227337"/>
              <a:ext cx="773241" cy="369332"/>
            </a:xfrm>
            <a:prstGeom prst="rect">
              <a:avLst/>
            </a:prstGeom>
            <a:noFill/>
          </p:spPr>
          <p:txBody>
            <a:bodyPr wrap="square" rtlCol="0">
              <a:spAutoFit/>
            </a:bodyPr>
            <a:lstStyle/>
            <a:p>
              <a:pPr algn="ctr"/>
              <a:r>
                <a:rPr lang="en-US" altLang="ko-KR" b="1" dirty="0">
                  <a:solidFill>
                    <a:schemeClr val="bg1"/>
                  </a:solidFill>
                  <a:cs typeface="Arial" pitchFamily="34" charset="0"/>
                </a:rPr>
                <a:t>BUY</a:t>
              </a:r>
              <a:endParaRPr lang="ko-KR" altLang="en-US" b="1" dirty="0">
                <a:solidFill>
                  <a:schemeClr val="bg1"/>
                </a:solidFill>
                <a:cs typeface="Arial" pitchFamily="34" charset="0"/>
              </a:endParaRPr>
            </a:p>
          </p:txBody>
        </p:sp>
      </p:grpSp>
      <p:pic>
        <p:nvPicPr>
          <p:cNvPr id="1026" name="Picture 2">
            <a:extLst>
              <a:ext uri="{FF2B5EF4-FFF2-40B4-BE49-F238E27FC236}">
                <a16:creationId xmlns:a16="http://schemas.microsoft.com/office/drawing/2014/main" id="{0C514E1F-37DA-4A0B-B457-4FD2B5D577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33020" y="420203"/>
            <a:ext cx="2381250" cy="819150"/>
          </a:xfrm>
          <a:prstGeom prst="rect">
            <a:avLst/>
          </a:prstGeom>
          <a:noFill/>
          <a:extLst>
            <a:ext uri="{909E8E84-426E-40DD-AFC4-6F175D3DCCD1}">
              <a14:hiddenFill xmlns:a14="http://schemas.microsoft.com/office/drawing/2010/main">
                <a:solidFill>
                  <a:srgbClr val="FFFFFF"/>
                </a:solidFill>
              </a14:hiddenFill>
            </a:ext>
          </a:extLst>
        </p:spPr>
      </p:pic>
      <p:sp>
        <p:nvSpPr>
          <p:cNvPr id="112" name="TextBox 111">
            <a:extLst>
              <a:ext uri="{FF2B5EF4-FFF2-40B4-BE49-F238E27FC236}">
                <a16:creationId xmlns:a16="http://schemas.microsoft.com/office/drawing/2014/main" id="{6CA8DB6C-AD52-4CB3-8F3F-3930AAA74D30}"/>
              </a:ext>
            </a:extLst>
          </p:cNvPr>
          <p:cNvSpPr txBox="1"/>
          <p:nvPr/>
        </p:nvSpPr>
        <p:spPr>
          <a:xfrm>
            <a:off x="8627215" y="1561023"/>
            <a:ext cx="3365432" cy="5078313"/>
          </a:xfrm>
          <a:prstGeom prst="rect">
            <a:avLst/>
          </a:prstGeom>
          <a:noFill/>
        </p:spPr>
        <p:txBody>
          <a:bodyPr wrap="square">
            <a:spAutoFit/>
          </a:bodyPr>
          <a:lstStyle/>
          <a:p>
            <a:pPr algn="just"/>
            <a:r>
              <a:rPr lang="en-US" dirty="0">
                <a:latin typeface="Bahnschrift" panose="020B0502040204020203" pitchFamily="34" charset="0"/>
              </a:rPr>
              <a:t>National Stock Exchange of India Limited (NSE) is the leading stock exchange of India, located in Mumbai, Maharashtra. NSE was established in 1992 as the first dematerialized electronic exchange in the country. NSE was the first exchange in the country to provide a modern, fully automated screen-based electronic trading system which offered easy trading facilities to investors spread across the length and breadth of the country. Vikram Limaye is Managing Director &amp; Chief Executive Officer of NSE.</a:t>
            </a:r>
            <a:endParaRPr lang="en-IN" dirty="0">
              <a:latin typeface="Bahnschrift" panose="020B0502040204020203" pitchFamily="34" charset="0"/>
            </a:endParaRPr>
          </a:p>
        </p:txBody>
      </p:sp>
      <p:sp>
        <p:nvSpPr>
          <p:cNvPr id="114" name="TextBox 113">
            <a:extLst>
              <a:ext uri="{FF2B5EF4-FFF2-40B4-BE49-F238E27FC236}">
                <a16:creationId xmlns:a16="http://schemas.microsoft.com/office/drawing/2014/main" id="{80A59872-4636-4FA2-9A47-BC10100944DD}"/>
              </a:ext>
            </a:extLst>
          </p:cNvPr>
          <p:cNvSpPr txBox="1"/>
          <p:nvPr/>
        </p:nvSpPr>
        <p:spPr>
          <a:xfrm>
            <a:off x="5484478" y="4323229"/>
            <a:ext cx="2757575" cy="2308324"/>
          </a:xfrm>
          <a:prstGeom prst="rect">
            <a:avLst/>
          </a:prstGeom>
          <a:noFill/>
        </p:spPr>
        <p:txBody>
          <a:bodyPr wrap="square">
            <a:spAutoFit/>
          </a:bodyPr>
          <a:lstStyle/>
          <a:p>
            <a:pPr algn="r"/>
            <a:r>
              <a:rPr lang="en-US" b="1" dirty="0">
                <a:solidFill>
                  <a:schemeClr val="accent2">
                    <a:lumMod val="75000"/>
                  </a:schemeClr>
                </a:solidFill>
                <a:latin typeface="Eras Demi ITC" panose="020B0805030504020804" pitchFamily="34" charset="0"/>
              </a:rPr>
              <a:t>The key domestic investors include Life Insurance Corporation, State Bank of India, IFCI Limited , IDFC Limited and Stock Holding Corporation of India Limited.</a:t>
            </a:r>
            <a:endParaRPr lang="en-IN" b="1" dirty="0">
              <a:solidFill>
                <a:schemeClr val="accent2">
                  <a:lumMod val="75000"/>
                </a:schemeClr>
              </a:solidFill>
              <a:latin typeface="Eras Demi ITC" panose="020B0805030504020804" pitchFamily="34" charset="0"/>
            </a:endParaRPr>
          </a:p>
        </p:txBody>
      </p:sp>
      <p:sp>
        <p:nvSpPr>
          <p:cNvPr id="122" name="TextBox 121">
            <a:extLst>
              <a:ext uri="{FF2B5EF4-FFF2-40B4-BE49-F238E27FC236}">
                <a16:creationId xmlns:a16="http://schemas.microsoft.com/office/drawing/2014/main" id="{E6686B4E-D429-44C8-92C6-9C951F6C6BE5}"/>
              </a:ext>
            </a:extLst>
          </p:cNvPr>
          <p:cNvSpPr txBox="1"/>
          <p:nvPr/>
        </p:nvSpPr>
        <p:spPr>
          <a:xfrm>
            <a:off x="383515" y="1188316"/>
            <a:ext cx="4024573" cy="1477328"/>
          </a:xfrm>
          <a:prstGeom prst="rect">
            <a:avLst/>
          </a:prstGeom>
          <a:noFill/>
        </p:spPr>
        <p:txBody>
          <a:bodyPr wrap="square">
            <a:spAutoFit/>
          </a:bodyPr>
          <a:lstStyle/>
          <a:p>
            <a:r>
              <a:rPr lang="en-US" dirty="0">
                <a:latin typeface="Eras Demi ITC" panose="020B0805030504020804" pitchFamily="34" charset="0"/>
              </a:rPr>
              <a:t>National Stock Exchange has a total market capitalization of more than US$2.27 trillion, making it the world's 11th-largest stock exchange as of April 2018.</a:t>
            </a:r>
            <a:endParaRPr lang="en-IN" dirty="0">
              <a:latin typeface="Eras Demi ITC" panose="020B0805030504020804" pitchFamily="34" charset="0"/>
            </a:endParaRPr>
          </a:p>
        </p:txBody>
      </p:sp>
    </p:spTree>
    <p:extLst>
      <p:ext uri="{BB962C8B-B14F-4D97-AF65-F5344CB8AC3E}">
        <p14:creationId xmlns:p14="http://schemas.microsoft.com/office/powerpoint/2010/main" val="42026063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639" b="3639"/>
          <a:stretch>
            <a:fillRect/>
          </a:stretch>
        </p:blipFill>
        <p:spPr/>
      </p:pic>
      <p:grpSp>
        <p:nvGrpSpPr>
          <p:cNvPr id="6" name="Graphic 14">
            <a:extLst>
              <a:ext uri="{FF2B5EF4-FFF2-40B4-BE49-F238E27FC236}">
                <a16:creationId xmlns:a16="http://schemas.microsoft.com/office/drawing/2014/main" id="{74DD108A-0789-47AD-B65C-D07E14A083C5}"/>
              </a:ext>
            </a:extLst>
          </p:cNvPr>
          <p:cNvGrpSpPr/>
          <p:nvPr/>
        </p:nvGrpSpPr>
        <p:grpSpPr>
          <a:xfrm>
            <a:off x="3287869" y="1314771"/>
            <a:ext cx="4091656" cy="3218157"/>
            <a:chOff x="2444748" y="555045"/>
            <a:chExt cx="7282048" cy="5727454"/>
          </a:xfrm>
        </p:grpSpPr>
        <p:sp>
          <p:nvSpPr>
            <p:cNvPr id="7" name="Freeform: Shape 6">
              <a:extLst>
                <a:ext uri="{FF2B5EF4-FFF2-40B4-BE49-F238E27FC236}">
                  <a16:creationId xmlns:a16="http://schemas.microsoft.com/office/drawing/2014/main" id="{44B6B684-C950-420F-B181-7AD531324920}"/>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1B95C0FE-5BC7-4AA1-BECB-23278F736E57}"/>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79CA6234-7918-41BB-A4B2-E4E4941EDF14}"/>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069EF500-0E9D-434D-ACD2-35DB7EFF71B5}"/>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03A662A3-7C75-4A56-AE15-DCDE58BDAADC}"/>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E4B49BA2-CA42-4BC6-9B2B-28FBA979C167}"/>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E740B129-E4EE-4CA7-815F-9F4D9AC683ED}"/>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88C2285A-865E-442B-8BE8-569D14EA16DF}"/>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5" name="Picture Placeholder 4"/>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255" b="255"/>
          <a:stretch>
            <a:fillRect/>
          </a:stretch>
        </p:blipFill>
        <p:spPr/>
      </p:pic>
      <p:grpSp>
        <p:nvGrpSpPr>
          <p:cNvPr id="15" name="Group 14">
            <a:extLst>
              <a:ext uri="{FF2B5EF4-FFF2-40B4-BE49-F238E27FC236}">
                <a16:creationId xmlns:a16="http://schemas.microsoft.com/office/drawing/2014/main" id="{D861B929-A10A-4798-BB88-F6135FE011AD}"/>
              </a:ext>
            </a:extLst>
          </p:cNvPr>
          <p:cNvGrpSpPr/>
          <p:nvPr/>
        </p:nvGrpSpPr>
        <p:grpSpPr>
          <a:xfrm>
            <a:off x="6377512" y="2392887"/>
            <a:ext cx="1143304" cy="2133890"/>
            <a:chOff x="3501573" y="3178068"/>
            <a:chExt cx="1340594" cy="2737840"/>
          </a:xfrm>
        </p:grpSpPr>
        <p:sp>
          <p:nvSpPr>
            <p:cNvPr id="16" name="Freeform: Shape 15">
              <a:extLst>
                <a:ext uri="{FF2B5EF4-FFF2-40B4-BE49-F238E27FC236}">
                  <a16:creationId xmlns:a16="http://schemas.microsoft.com/office/drawing/2014/main" id="{C81A8156-1498-49D1-B37D-CB428534E6A6}"/>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E14EABF2-6638-4C82-8306-5AF6E2DCC205}"/>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9CBB6AD2-282B-4C8A-BA00-34F20681328C}"/>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038CF125-CD8B-44C4-B0A8-144405EFF4BA}"/>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25C039EF-BED9-445A-8B18-C3E6D9E3F699}"/>
                </a:ext>
              </a:extLst>
            </p:cNvPr>
            <p:cNvSpPr/>
            <p:nvPr/>
          </p:nvSpPr>
          <p:spPr>
            <a:xfrm>
              <a:off x="3529897" y="3190652"/>
              <a:ext cx="1290247"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3AC60E76-0971-4023-A786-36C41A7951F2}"/>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22" name="Group 21">
              <a:extLst>
                <a:ext uri="{FF2B5EF4-FFF2-40B4-BE49-F238E27FC236}">
                  <a16:creationId xmlns:a16="http://schemas.microsoft.com/office/drawing/2014/main" id="{6EA9BFB6-8142-4345-8E93-EDD081ACB2CA}"/>
                </a:ext>
              </a:extLst>
            </p:cNvPr>
            <p:cNvGrpSpPr/>
            <p:nvPr/>
          </p:nvGrpSpPr>
          <p:grpSpPr>
            <a:xfrm>
              <a:off x="4094607" y="5635852"/>
              <a:ext cx="160830" cy="173080"/>
              <a:chOff x="6773862" y="6038214"/>
              <a:chExt cx="137495" cy="147968"/>
            </a:xfrm>
          </p:grpSpPr>
          <p:sp>
            <p:nvSpPr>
              <p:cNvPr id="26" name="Oval 25">
                <a:extLst>
                  <a:ext uri="{FF2B5EF4-FFF2-40B4-BE49-F238E27FC236}">
                    <a16:creationId xmlns:a16="http://schemas.microsoft.com/office/drawing/2014/main" id="{9A92B6F9-9DFC-4EB6-95C4-20563DDF48AB}"/>
                  </a:ext>
                </a:extLst>
              </p:cNvPr>
              <p:cNvSpPr/>
              <p:nvPr/>
            </p:nvSpPr>
            <p:spPr>
              <a:xfrm>
                <a:off x="6773862" y="6038214"/>
                <a:ext cx="137495"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1B4E2D28-C8E9-4FC7-A580-259CA63931D1}"/>
                  </a:ext>
                </a:extLst>
              </p:cNvPr>
              <p:cNvSpPr/>
              <p:nvPr/>
            </p:nvSpPr>
            <p:spPr>
              <a:xfrm>
                <a:off x="6805944" y="6071633"/>
                <a:ext cx="73330" cy="8117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3" name="Freeform: Shape 22">
              <a:extLst>
                <a:ext uri="{FF2B5EF4-FFF2-40B4-BE49-F238E27FC236}">
                  <a16:creationId xmlns:a16="http://schemas.microsoft.com/office/drawing/2014/main" id="{E3A47C5B-75E6-4CBD-8C40-998DC488BFF9}"/>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24" name="Rectangle: Rounded Corners 23">
              <a:extLst>
                <a:ext uri="{FF2B5EF4-FFF2-40B4-BE49-F238E27FC236}">
                  <a16:creationId xmlns:a16="http://schemas.microsoft.com/office/drawing/2014/main" id="{C62E08FE-65CB-45E1-97B1-B537AA42B111}"/>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69D11494-95AD-48ED-8416-6FF52B5B4132}"/>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ext Placeholder 1"/>
          <p:cNvSpPr>
            <a:spLocks noGrp="1"/>
          </p:cNvSpPr>
          <p:nvPr>
            <p:ph type="body" sz="quarter" idx="10"/>
          </p:nvPr>
        </p:nvSpPr>
        <p:spPr/>
        <p:txBody>
          <a:bodyPr>
            <a:normAutofit fontScale="92500" lnSpcReduction="10000"/>
          </a:bodyPr>
          <a:lstStyle/>
          <a:p>
            <a:r>
              <a:rPr lang="en-US" b="1" dirty="0">
                <a:latin typeface="Eras Demi ITC" panose="020B0805030504020804" pitchFamily="34" charset="0"/>
              </a:rPr>
              <a:t>Stock Analysis </a:t>
            </a:r>
          </a:p>
        </p:txBody>
      </p:sp>
      <p:grpSp>
        <p:nvGrpSpPr>
          <p:cNvPr id="38" name="Group 21">
            <a:extLst>
              <a:ext uri="{FF2B5EF4-FFF2-40B4-BE49-F238E27FC236}">
                <a16:creationId xmlns:a16="http://schemas.microsoft.com/office/drawing/2014/main" id="{5982C863-9994-48C8-A490-2EE09F6E5436}"/>
              </a:ext>
            </a:extLst>
          </p:cNvPr>
          <p:cNvGrpSpPr/>
          <p:nvPr/>
        </p:nvGrpSpPr>
        <p:grpSpPr>
          <a:xfrm>
            <a:off x="8076641" y="1461976"/>
            <a:ext cx="3625624" cy="2829590"/>
            <a:chOff x="6085587" y="1875695"/>
            <a:chExt cx="2840805" cy="2829590"/>
          </a:xfrm>
        </p:grpSpPr>
        <p:sp>
          <p:nvSpPr>
            <p:cNvPr id="39" name="TextBox 38">
              <a:extLst>
                <a:ext uri="{FF2B5EF4-FFF2-40B4-BE49-F238E27FC236}">
                  <a16:creationId xmlns:a16="http://schemas.microsoft.com/office/drawing/2014/main" id="{3182AD50-113D-4AA2-891D-C131C06DDCF5}"/>
                </a:ext>
              </a:extLst>
            </p:cNvPr>
            <p:cNvSpPr txBox="1"/>
            <p:nvPr/>
          </p:nvSpPr>
          <p:spPr>
            <a:xfrm>
              <a:off x="6085587" y="1875695"/>
              <a:ext cx="2840805" cy="897682"/>
            </a:xfrm>
            <a:prstGeom prst="rect">
              <a:avLst/>
            </a:prstGeom>
            <a:noFill/>
          </p:spPr>
          <p:txBody>
            <a:bodyPr wrap="square" lIns="72000" tIns="0" rIns="36000" bIns="0" rtlCol="0">
              <a:spAutoFit/>
            </a:bodyPr>
            <a:lstStyle/>
            <a:p>
              <a:pPr>
                <a:lnSpc>
                  <a:spcPts val="3500"/>
                </a:lnSpc>
              </a:pPr>
              <a:r>
                <a:rPr lang="en-US" altLang="ko-KR" sz="3200" b="1" dirty="0">
                  <a:solidFill>
                    <a:schemeClr val="accent6"/>
                  </a:solidFill>
                  <a:latin typeface="Eras Demi ITC" panose="020B0805030504020804" pitchFamily="34" charset="0"/>
                  <a:cs typeface="Arial" pitchFamily="34" charset="0"/>
                </a:rPr>
                <a:t>What is Stock Analysis?</a:t>
              </a:r>
              <a:endParaRPr lang="ko-KR" altLang="en-US" sz="3200" b="1" dirty="0">
                <a:solidFill>
                  <a:schemeClr val="accent6"/>
                </a:solidFill>
                <a:latin typeface="Eras Demi ITC" panose="020B0805030504020804" pitchFamily="34" charset="0"/>
                <a:cs typeface="Arial" pitchFamily="34" charset="0"/>
              </a:endParaRPr>
            </a:p>
          </p:txBody>
        </p:sp>
        <p:sp>
          <p:nvSpPr>
            <p:cNvPr id="41" name="TextBox 40">
              <a:extLst>
                <a:ext uri="{FF2B5EF4-FFF2-40B4-BE49-F238E27FC236}">
                  <a16:creationId xmlns:a16="http://schemas.microsoft.com/office/drawing/2014/main" id="{B577F99A-E30D-4DE2-AAC3-2B08713D814C}"/>
                </a:ext>
              </a:extLst>
            </p:cNvPr>
            <p:cNvSpPr txBox="1"/>
            <p:nvPr/>
          </p:nvSpPr>
          <p:spPr>
            <a:xfrm>
              <a:off x="6089576" y="2889403"/>
              <a:ext cx="2836816" cy="1815882"/>
            </a:xfrm>
            <a:prstGeom prst="rect">
              <a:avLst/>
            </a:prstGeom>
            <a:noFill/>
          </p:spPr>
          <p:txBody>
            <a:bodyPr wrap="square" lIns="72000" rIns="108000" rtlCol="0">
              <a:spAutoFit/>
            </a:bodyPr>
            <a:lstStyle/>
            <a:p>
              <a:r>
                <a:rPr lang="en-IN" sz="1600" dirty="0">
                  <a:latin typeface="Bahnschrift" panose="020B0502040204020203" pitchFamily="34" charset="0"/>
                </a:rPr>
                <a:t>Stock analysis is a method for investors and traders to make buying and selling decisions. By studying and evaluating past and current data, investors and traders attempt to gain an edge in the markets by making informed decisions.</a:t>
              </a:r>
              <a:endParaRPr lang="en-US" altLang="ko-KR" sz="1600" dirty="0">
                <a:solidFill>
                  <a:schemeClr val="tx1">
                    <a:lumMod val="75000"/>
                    <a:lumOff val="25000"/>
                  </a:schemeClr>
                </a:solidFill>
                <a:latin typeface="Bahnschrift" panose="020B0502040204020203" pitchFamily="34" charset="0"/>
              </a:endParaRPr>
            </a:p>
          </p:txBody>
        </p:sp>
      </p:grpSp>
      <p:grpSp>
        <p:nvGrpSpPr>
          <p:cNvPr id="43" name="그룹 9">
            <a:extLst>
              <a:ext uri="{FF2B5EF4-FFF2-40B4-BE49-F238E27FC236}">
                <a16:creationId xmlns:a16="http://schemas.microsoft.com/office/drawing/2014/main" id="{F0D82F16-65C2-4021-82CD-5A46B0D0708A}"/>
              </a:ext>
            </a:extLst>
          </p:cNvPr>
          <p:cNvGrpSpPr/>
          <p:nvPr/>
        </p:nvGrpSpPr>
        <p:grpSpPr>
          <a:xfrm>
            <a:off x="835255" y="5639275"/>
            <a:ext cx="2250046" cy="534784"/>
            <a:chOff x="916504" y="5370612"/>
            <a:chExt cx="1711280" cy="534784"/>
          </a:xfrm>
        </p:grpSpPr>
        <p:sp>
          <p:nvSpPr>
            <p:cNvPr id="44" name="TextBox 43">
              <a:extLst>
                <a:ext uri="{FF2B5EF4-FFF2-40B4-BE49-F238E27FC236}">
                  <a16:creationId xmlns:a16="http://schemas.microsoft.com/office/drawing/2014/main" id="{A78CE449-9D11-43E8-BD07-80ACFD0E71AB}"/>
                </a:ext>
              </a:extLst>
            </p:cNvPr>
            <p:cNvSpPr txBox="1"/>
            <p:nvPr/>
          </p:nvSpPr>
          <p:spPr>
            <a:xfrm>
              <a:off x="916504" y="5370612"/>
              <a:ext cx="1711280" cy="276999"/>
            </a:xfrm>
            <a:prstGeom prst="rect">
              <a:avLst/>
            </a:prstGeom>
            <a:noFill/>
          </p:spPr>
          <p:txBody>
            <a:bodyPr wrap="square" rtlCol="0" anchor="ctr">
              <a:spAutoFit/>
            </a:bodyPr>
            <a:lstStyle/>
            <a:p>
              <a:pPr algn="ctr"/>
              <a:r>
                <a:rPr lang="en-US" altLang="ko-KR" sz="1200" b="1" dirty="0">
                  <a:solidFill>
                    <a:schemeClr val="bg1"/>
                  </a:solidFill>
                  <a:latin typeface="Bahnschrift" panose="020B0502040204020203" pitchFamily="34" charset="0"/>
                </a:rPr>
                <a:t>2 types of Analysis</a:t>
              </a:r>
              <a:endParaRPr lang="ko-KR" altLang="en-US" sz="1200" b="1" dirty="0">
                <a:solidFill>
                  <a:schemeClr val="bg1"/>
                </a:solidFill>
                <a:latin typeface="Bahnschrift" panose="020B0502040204020203" pitchFamily="34" charset="0"/>
              </a:endParaRPr>
            </a:p>
          </p:txBody>
        </p:sp>
        <p:sp>
          <p:nvSpPr>
            <p:cNvPr id="45" name="TextBox 44">
              <a:extLst>
                <a:ext uri="{FF2B5EF4-FFF2-40B4-BE49-F238E27FC236}">
                  <a16:creationId xmlns:a16="http://schemas.microsoft.com/office/drawing/2014/main" id="{8B37C65F-BD2A-402D-AE76-5ADFFE12D439}"/>
                </a:ext>
              </a:extLst>
            </p:cNvPr>
            <p:cNvSpPr txBox="1"/>
            <p:nvPr/>
          </p:nvSpPr>
          <p:spPr>
            <a:xfrm>
              <a:off x="916505" y="5628397"/>
              <a:ext cx="1711279" cy="276999"/>
            </a:xfrm>
            <a:prstGeom prst="rect">
              <a:avLst/>
            </a:prstGeom>
            <a:noFill/>
          </p:spPr>
          <p:txBody>
            <a:bodyPr wrap="square" rtlCol="0">
              <a:spAutoFit/>
            </a:bodyPr>
            <a:lstStyle/>
            <a:p>
              <a:pPr algn="ctr"/>
              <a:r>
                <a:rPr lang="en-US" altLang="ko-KR" sz="1200" dirty="0">
                  <a:solidFill>
                    <a:schemeClr val="bg1"/>
                  </a:solidFill>
                  <a:latin typeface="Bahnschrift" panose="020B0502040204020203" pitchFamily="34" charset="0"/>
                </a:rPr>
                <a:t>Fundamental and Technical</a:t>
              </a:r>
            </a:p>
          </p:txBody>
        </p:sp>
      </p:grpSp>
      <p:grpSp>
        <p:nvGrpSpPr>
          <p:cNvPr id="46" name="그룹 10">
            <a:extLst>
              <a:ext uri="{FF2B5EF4-FFF2-40B4-BE49-F238E27FC236}">
                <a16:creationId xmlns:a16="http://schemas.microsoft.com/office/drawing/2014/main" id="{CDB79044-6785-4214-BFDD-FA8D27A3BB92}"/>
              </a:ext>
            </a:extLst>
          </p:cNvPr>
          <p:cNvGrpSpPr/>
          <p:nvPr/>
        </p:nvGrpSpPr>
        <p:grpSpPr>
          <a:xfrm>
            <a:off x="3314676" y="5639275"/>
            <a:ext cx="2795451" cy="1044059"/>
            <a:chOff x="2576822" y="5380137"/>
            <a:chExt cx="2126089" cy="1044059"/>
          </a:xfrm>
        </p:grpSpPr>
        <p:sp>
          <p:nvSpPr>
            <p:cNvPr id="47" name="TextBox 46">
              <a:extLst>
                <a:ext uri="{FF2B5EF4-FFF2-40B4-BE49-F238E27FC236}">
                  <a16:creationId xmlns:a16="http://schemas.microsoft.com/office/drawing/2014/main" id="{183F48EB-8F0B-4C73-BAD9-3538C2FC278D}"/>
                </a:ext>
              </a:extLst>
            </p:cNvPr>
            <p:cNvSpPr txBox="1"/>
            <p:nvPr/>
          </p:nvSpPr>
          <p:spPr>
            <a:xfrm>
              <a:off x="2780184" y="5380137"/>
              <a:ext cx="1711280" cy="276999"/>
            </a:xfrm>
            <a:prstGeom prst="rect">
              <a:avLst/>
            </a:prstGeom>
            <a:noFill/>
          </p:spPr>
          <p:txBody>
            <a:bodyPr wrap="square" rtlCol="0" anchor="ctr">
              <a:spAutoFit/>
            </a:bodyPr>
            <a:lstStyle/>
            <a:p>
              <a:pPr algn="ctr"/>
              <a:r>
                <a:rPr lang="en-US" altLang="ko-KR" sz="1200" b="1" dirty="0">
                  <a:solidFill>
                    <a:schemeClr val="bg1"/>
                  </a:solidFill>
                  <a:latin typeface="Bahnschrift" panose="020B0502040204020203" pitchFamily="34" charset="0"/>
                </a:rPr>
                <a:t>Fundamental Analysis</a:t>
              </a:r>
              <a:endParaRPr lang="ko-KR" altLang="en-US" sz="1200" b="1" dirty="0">
                <a:solidFill>
                  <a:schemeClr val="bg1"/>
                </a:solidFill>
                <a:latin typeface="Bahnschrift" panose="020B0502040204020203" pitchFamily="34" charset="0"/>
              </a:endParaRPr>
            </a:p>
          </p:txBody>
        </p:sp>
        <p:sp>
          <p:nvSpPr>
            <p:cNvPr id="48" name="TextBox 47">
              <a:extLst>
                <a:ext uri="{FF2B5EF4-FFF2-40B4-BE49-F238E27FC236}">
                  <a16:creationId xmlns:a16="http://schemas.microsoft.com/office/drawing/2014/main" id="{A3B93A37-1D98-4179-BEDF-D838ED37C220}"/>
                </a:ext>
              </a:extLst>
            </p:cNvPr>
            <p:cNvSpPr txBox="1"/>
            <p:nvPr/>
          </p:nvSpPr>
          <p:spPr>
            <a:xfrm>
              <a:off x="2576822" y="5593199"/>
              <a:ext cx="2126089" cy="830997"/>
            </a:xfrm>
            <a:prstGeom prst="rect">
              <a:avLst/>
            </a:prstGeom>
            <a:noFill/>
          </p:spPr>
          <p:txBody>
            <a:bodyPr wrap="square" rtlCol="0">
              <a:spAutoFit/>
            </a:bodyPr>
            <a:lstStyle/>
            <a:p>
              <a:pPr algn="ctr"/>
              <a:r>
                <a:rPr lang="en-IN" sz="1200" dirty="0">
                  <a:solidFill>
                    <a:schemeClr val="bg1"/>
                  </a:solidFill>
                  <a:latin typeface="Bahnschrift" panose="020B0502040204020203" pitchFamily="34" charset="0"/>
                </a:rPr>
                <a:t>Fundamental analysis concentrates on data from sources, including financial records, economic reports, company assets, and market share.</a:t>
              </a:r>
              <a:endParaRPr lang="en-US" altLang="ko-KR" sz="1200" dirty="0">
                <a:solidFill>
                  <a:schemeClr val="bg1"/>
                </a:solidFill>
                <a:latin typeface="Bahnschrift" panose="020B0502040204020203" pitchFamily="34" charset="0"/>
              </a:endParaRPr>
            </a:p>
          </p:txBody>
        </p:sp>
      </p:grpSp>
      <p:grpSp>
        <p:nvGrpSpPr>
          <p:cNvPr id="49" name="그룹 11">
            <a:extLst>
              <a:ext uri="{FF2B5EF4-FFF2-40B4-BE49-F238E27FC236}">
                <a16:creationId xmlns:a16="http://schemas.microsoft.com/office/drawing/2014/main" id="{7A20774E-4564-4B81-A4B3-9497D830ADD1}"/>
              </a:ext>
            </a:extLst>
          </p:cNvPr>
          <p:cNvGrpSpPr/>
          <p:nvPr/>
        </p:nvGrpSpPr>
        <p:grpSpPr>
          <a:xfrm>
            <a:off x="6283746" y="5639275"/>
            <a:ext cx="2468786" cy="1088782"/>
            <a:chOff x="4681698" y="5389662"/>
            <a:chExt cx="1877643" cy="1088782"/>
          </a:xfrm>
        </p:grpSpPr>
        <p:sp>
          <p:nvSpPr>
            <p:cNvPr id="50" name="TextBox 49">
              <a:extLst>
                <a:ext uri="{FF2B5EF4-FFF2-40B4-BE49-F238E27FC236}">
                  <a16:creationId xmlns:a16="http://schemas.microsoft.com/office/drawing/2014/main" id="{FC1E7C28-1CFA-4CDD-BB66-4EF487209F32}"/>
                </a:ext>
              </a:extLst>
            </p:cNvPr>
            <p:cNvSpPr txBox="1"/>
            <p:nvPr/>
          </p:nvSpPr>
          <p:spPr>
            <a:xfrm>
              <a:off x="4716016" y="5389662"/>
              <a:ext cx="1711280" cy="276999"/>
            </a:xfrm>
            <a:prstGeom prst="rect">
              <a:avLst/>
            </a:prstGeom>
            <a:noFill/>
          </p:spPr>
          <p:txBody>
            <a:bodyPr wrap="square" rtlCol="0" anchor="ctr">
              <a:spAutoFit/>
            </a:bodyPr>
            <a:lstStyle/>
            <a:p>
              <a:pPr algn="ctr"/>
              <a:r>
                <a:rPr lang="en-US" altLang="ko-KR" sz="1200" b="1" dirty="0">
                  <a:solidFill>
                    <a:schemeClr val="bg1"/>
                  </a:solidFill>
                  <a:latin typeface="Bahnschrift" panose="020B0502040204020203" pitchFamily="34" charset="0"/>
                </a:rPr>
                <a:t>Technical Analysis</a:t>
              </a:r>
              <a:endParaRPr lang="ko-KR" altLang="en-US" sz="1200" b="1" dirty="0">
                <a:solidFill>
                  <a:schemeClr val="bg1"/>
                </a:solidFill>
                <a:latin typeface="Bahnschrift" panose="020B0502040204020203" pitchFamily="34" charset="0"/>
              </a:endParaRPr>
            </a:p>
          </p:txBody>
        </p:sp>
        <p:sp>
          <p:nvSpPr>
            <p:cNvPr id="51" name="TextBox 50">
              <a:extLst>
                <a:ext uri="{FF2B5EF4-FFF2-40B4-BE49-F238E27FC236}">
                  <a16:creationId xmlns:a16="http://schemas.microsoft.com/office/drawing/2014/main" id="{9C950389-E367-4D7B-8C5A-70A2B3C3E06F}"/>
                </a:ext>
              </a:extLst>
            </p:cNvPr>
            <p:cNvSpPr txBox="1"/>
            <p:nvPr/>
          </p:nvSpPr>
          <p:spPr>
            <a:xfrm>
              <a:off x="4681698" y="5647447"/>
              <a:ext cx="1877643" cy="830997"/>
            </a:xfrm>
            <a:prstGeom prst="rect">
              <a:avLst/>
            </a:prstGeom>
            <a:noFill/>
          </p:spPr>
          <p:txBody>
            <a:bodyPr wrap="square" rtlCol="0">
              <a:spAutoFit/>
            </a:bodyPr>
            <a:lstStyle/>
            <a:p>
              <a:pPr algn="ctr"/>
              <a:r>
                <a:rPr lang="en-IN" sz="1200" dirty="0">
                  <a:solidFill>
                    <a:schemeClr val="bg1"/>
                  </a:solidFill>
                  <a:latin typeface="Bahnschrift" panose="020B0502040204020203" pitchFamily="34" charset="0"/>
                </a:rPr>
                <a:t>Technical analysis focuses on the study of past and present price action to predict the probability of future price movements.</a:t>
              </a:r>
              <a:endParaRPr lang="en-US" altLang="ko-KR" sz="1200" dirty="0">
                <a:solidFill>
                  <a:schemeClr val="bg1"/>
                </a:solidFill>
                <a:latin typeface="Bahnschrift" panose="020B0502040204020203" pitchFamily="34" charset="0"/>
              </a:endParaRPr>
            </a:p>
          </p:txBody>
        </p:sp>
      </p:grpSp>
      <p:grpSp>
        <p:nvGrpSpPr>
          <p:cNvPr id="52" name="그룹 13">
            <a:extLst>
              <a:ext uri="{FF2B5EF4-FFF2-40B4-BE49-F238E27FC236}">
                <a16:creationId xmlns:a16="http://schemas.microsoft.com/office/drawing/2014/main" id="{D721CF20-4017-4B61-95BB-A69C0CAE5DF5}"/>
              </a:ext>
            </a:extLst>
          </p:cNvPr>
          <p:cNvGrpSpPr/>
          <p:nvPr/>
        </p:nvGrpSpPr>
        <p:grpSpPr>
          <a:xfrm>
            <a:off x="8926151" y="5619137"/>
            <a:ext cx="2970575" cy="1047718"/>
            <a:chOff x="6538126" y="5379973"/>
            <a:chExt cx="2259281" cy="1047718"/>
          </a:xfrm>
        </p:grpSpPr>
        <p:sp>
          <p:nvSpPr>
            <p:cNvPr id="53" name="TextBox 52">
              <a:extLst>
                <a:ext uri="{FF2B5EF4-FFF2-40B4-BE49-F238E27FC236}">
                  <a16:creationId xmlns:a16="http://schemas.microsoft.com/office/drawing/2014/main" id="{E982A702-70BB-4722-A609-A16210693064}"/>
                </a:ext>
              </a:extLst>
            </p:cNvPr>
            <p:cNvSpPr txBox="1"/>
            <p:nvPr/>
          </p:nvSpPr>
          <p:spPr>
            <a:xfrm>
              <a:off x="6755266" y="5379973"/>
              <a:ext cx="1711280" cy="276999"/>
            </a:xfrm>
            <a:prstGeom prst="rect">
              <a:avLst/>
            </a:prstGeom>
            <a:noFill/>
          </p:spPr>
          <p:txBody>
            <a:bodyPr wrap="square" rtlCol="0" anchor="ctr">
              <a:spAutoFit/>
            </a:bodyPr>
            <a:lstStyle/>
            <a:p>
              <a:pPr algn="ctr"/>
              <a:r>
                <a:rPr lang="en-US" altLang="ko-KR" sz="1200" b="1" dirty="0">
                  <a:solidFill>
                    <a:schemeClr val="bg1"/>
                  </a:solidFill>
                  <a:latin typeface="Bahnschrift" panose="020B0502040204020203" pitchFamily="34" charset="0"/>
                </a:rPr>
                <a:t>Is it helpful?</a:t>
              </a:r>
              <a:endParaRPr lang="ko-KR" altLang="en-US" sz="1200" b="1" dirty="0">
                <a:solidFill>
                  <a:schemeClr val="bg1"/>
                </a:solidFill>
                <a:latin typeface="Bahnschrift" panose="020B0502040204020203" pitchFamily="34" charset="0"/>
              </a:endParaRPr>
            </a:p>
          </p:txBody>
        </p:sp>
        <p:sp>
          <p:nvSpPr>
            <p:cNvPr id="54" name="TextBox 53">
              <a:extLst>
                <a:ext uri="{FF2B5EF4-FFF2-40B4-BE49-F238E27FC236}">
                  <a16:creationId xmlns:a16="http://schemas.microsoft.com/office/drawing/2014/main" id="{0104755F-EF0D-46FB-A247-F23786BABC2D}"/>
                </a:ext>
              </a:extLst>
            </p:cNvPr>
            <p:cNvSpPr txBox="1"/>
            <p:nvPr/>
          </p:nvSpPr>
          <p:spPr>
            <a:xfrm>
              <a:off x="6538126" y="5596694"/>
              <a:ext cx="2259281" cy="830997"/>
            </a:xfrm>
            <a:prstGeom prst="rect">
              <a:avLst/>
            </a:prstGeom>
            <a:noFill/>
          </p:spPr>
          <p:txBody>
            <a:bodyPr wrap="square" rtlCol="0">
              <a:spAutoFit/>
            </a:bodyPr>
            <a:lstStyle/>
            <a:p>
              <a:pPr algn="ctr"/>
              <a:r>
                <a:rPr lang="en-IN" sz="1200" dirty="0">
                  <a:solidFill>
                    <a:schemeClr val="bg1"/>
                  </a:solidFill>
                  <a:latin typeface="Bahnschrift" panose="020B0502040204020203" pitchFamily="34" charset="0"/>
                </a:rPr>
                <a:t>Both fundamental and technical analysis can be done independently or together. Either way, using stock analysis, it’s important for </a:t>
              </a:r>
              <a:r>
                <a:rPr lang="en-GB" sz="1200" dirty="0">
                  <a:solidFill>
                    <a:schemeClr val="bg1"/>
                  </a:solidFill>
                  <a:latin typeface="Bahnschrift" panose="020B0502040204020203" pitchFamily="34" charset="0"/>
                </a:rPr>
                <a:t>investments.</a:t>
              </a:r>
              <a:endParaRPr lang="en-US" altLang="ko-KR" sz="1200" dirty="0">
                <a:solidFill>
                  <a:schemeClr val="bg1"/>
                </a:solidFill>
                <a:latin typeface="Bahnschrift" panose="020B0502040204020203" pitchFamily="34" charset="0"/>
              </a:endParaRPr>
            </a:p>
          </p:txBody>
        </p:sp>
      </p:grpSp>
      <p:sp>
        <p:nvSpPr>
          <p:cNvPr id="55" name="Rounded Rectangle 32">
            <a:extLst>
              <a:ext uri="{FF2B5EF4-FFF2-40B4-BE49-F238E27FC236}">
                <a16:creationId xmlns:a16="http://schemas.microsoft.com/office/drawing/2014/main" id="{00B89F72-EA7D-4913-989C-3288396701F1}"/>
              </a:ext>
            </a:extLst>
          </p:cNvPr>
          <p:cNvSpPr/>
          <p:nvPr/>
        </p:nvSpPr>
        <p:spPr>
          <a:xfrm>
            <a:off x="1783520" y="5120593"/>
            <a:ext cx="322637" cy="322637"/>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56" name="Rectangle 16">
            <a:extLst>
              <a:ext uri="{FF2B5EF4-FFF2-40B4-BE49-F238E27FC236}">
                <a16:creationId xmlns:a16="http://schemas.microsoft.com/office/drawing/2014/main" id="{ABAF4255-08AF-4897-80D2-64574E3FB929}"/>
              </a:ext>
            </a:extLst>
          </p:cNvPr>
          <p:cNvSpPr/>
          <p:nvPr/>
        </p:nvSpPr>
        <p:spPr>
          <a:xfrm rot="2700000">
            <a:off x="7323455" y="5047353"/>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57" name="Rectangle 9">
            <a:extLst>
              <a:ext uri="{FF2B5EF4-FFF2-40B4-BE49-F238E27FC236}">
                <a16:creationId xmlns:a16="http://schemas.microsoft.com/office/drawing/2014/main" id="{F6109AD3-832D-4402-8F04-41A600822172}"/>
              </a:ext>
            </a:extLst>
          </p:cNvPr>
          <p:cNvSpPr/>
          <p:nvPr/>
        </p:nvSpPr>
        <p:spPr>
          <a:xfrm>
            <a:off x="4547108" y="5120770"/>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58" name="Frame 17">
            <a:extLst>
              <a:ext uri="{FF2B5EF4-FFF2-40B4-BE49-F238E27FC236}">
                <a16:creationId xmlns:a16="http://schemas.microsoft.com/office/drawing/2014/main" id="{65FC5B84-4369-41C8-8A10-923E7A7AA70F}"/>
              </a:ext>
            </a:extLst>
          </p:cNvPr>
          <p:cNvSpPr/>
          <p:nvPr/>
        </p:nvSpPr>
        <p:spPr>
          <a:xfrm>
            <a:off x="10101159" y="5110743"/>
            <a:ext cx="318434" cy="318434"/>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pic>
        <p:nvPicPr>
          <p:cNvPr id="31" name="Picture Placeholder 30"/>
          <p:cNvPicPr>
            <a:picLocks noGrp="1" noChangeAspect="1"/>
          </p:cNvPicPr>
          <p:nvPr>
            <p:ph type="pic" sz="quarter" idx="12"/>
          </p:nvPr>
        </p:nvPicPr>
        <p:blipFill rotWithShape="1">
          <a:blip r:embed="rId4" cstate="print">
            <a:extLst>
              <a:ext uri="{28A0092B-C50C-407E-A947-70E740481C1C}">
                <a14:useLocalDpi xmlns:a14="http://schemas.microsoft.com/office/drawing/2010/main" val="0"/>
              </a:ext>
            </a:extLst>
          </a:blip>
          <a:srcRect l="30707" r="30707" b="6928"/>
          <a:stretch/>
        </p:blipFill>
        <p:spPr>
          <a:xfrm>
            <a:off x="6491170" y="2731366"/>
            <a:ext cx="939337" cy="1508438"/>
          </a:xfrm>
        </p:spPr>
      </p:pic>
    </p:spTree>
    <p:extLst>
      <p:ext uri="{BB962C8B-B14F-4D97-AF65-F5344CB8AC3E}">
        <p14:creationId xmlns:p14="http://schemas.microsoft.com/office/powerpoint/2010/main" val="1195501020"/>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and End Slide Master">
  <a:themeElements>
    <a:clrScheme name="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4774</TotalTime>
  <Words>2687</Words>
  <Application>Microsoft Office PowerPoint</Application>
  <PresentationFormat>Widescreen</PresentationFormat>
  <Paragraphs>262</Paragraphs>
  <Slides>32</Slides>
  <Notes>0</Notes>
  <HiddenSlides>3</HiddenSlides>
  <MMClips>1</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32</vt:i4>
      </vt:variant>
    </vt:vector>
  </HeadingPairs>
  <TitlesOfParts>
    <vt:vector size="49" baseType="lpstr">
      <vt:lpstr>Assassin$</vt:lpstr>
      <vt:lpstr>Aharoni</vt:lpstr>
      <vt:lpstr>Copperplate Gothic Bold</vt:lpstr>
      <vt:lpstr>Arial Unicode MS</vt:lpstr>
      <vt:lpstr>Bahnschrift</vt:lpstr>
      <vt:lpstr>Mangal</vt:lpstr>
      <vt:lpstr>Malgun Gothic</vt:lpstr>
      <vt:lpstr>Californian FB</vt:lpstr>
      <vt:lpstr>Calibri</vt:lpstr>
      <vt:lpstr>Aldhabi</vt:lpstr>
      <vt:lpstr>Arial</vt:lpstr>
      <vt:lpstr>Pirulen</vt:lpstr>
      <vt:lpstr>Eras Demi ITC</vt:lpstr>
      <vt:lpstr>Call Of Ops Duty</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Hardware &amp; Software Requirements</vt:lpstr>
      <vt:lpstr>PowerPoint Presentation</vt:lpstr>
      <vt:lpstr>PowerPoint Presentation</vt:lpstr>
      <vt:lpstr>PowerPoint Presentation</vt:lpstr>
      <vt:lpstr>PowerPoint Presentation</vt:lpstr>
      <vt:lpstr>PowerPoint Presentation</vt:lpstr>
      <vt:lpstr>Overall Analysis of ARIMA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19BAI10012</dc:creator>
  <cp:lastModifiedBy>Ashwin Ramesh</cp:lastModifiedBy>
  <cp:revision>122</cp:revision>
  <dcterms:created xsi:type="dcterms:W3CDTF">2020-09-01T21:01:48Z</dcterms:created>
  <dcterms:modified xsi:type="dcterms:W3CDTF">2020-10-09T13:06:01Z</dcterms:modified>
</cp:coreProperties>
</file>

<file path=docProps/thumbnail.jpeg>
</file>